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0" r:id="rId7"/>
    <p:sldId id="264" r:id="rId8"/>
    <p:sldId id="287" r:id="rId9"/>
    <p:sldId id="271" r:id="rId10"/>
    <p:sldId id="267" r:id="rId11"/>
    <p:sldId id="266" r:id="rId12"/>
    <p:sldId id="269" r:id="rId13"/>
    <p:sldId id="324" r:id="rId14"/>
    <p:sldId id="325" r:id="rId15"/>
    <p:sldId id="263" r:id="rId16"/>
    <p:sldId id="276" r:id="rId17"/>
    <p:sldId id="311" r:id="rId18"/>
    <p:sldId id="312" r:id="rId19"/>
    <p:sldId id="278" r:id="rId20"/>
    <p:sldId id="275" r:id="rId21"/>
    <p:sldId id="279" r:id="rId22"/>
    <p:sldId id="314" r:id="rId23"/>
    <p:sldId id="313" r:id="rId24"/>
    <p:sldId id="274" r:id="rId25"/>
    <p:sldId id="286" r:id="rId26"/>
    <p:sldId id="277" r:id="rId27"/>
    <p:sldId id="273" r:id="rId28"/>
    <p:sldId id="306" r:id="rId29"/>
    <p:sldId id="272" r:id="rId30"/>
    <p:sldId id="323" r:id="rId31"/>
    <p:sldId id="288" r:id="rId32"/>
    <p:sldId id="285" r:id="rId33"/>
    <p:sldId id="283" r:id="rId34"/>
    <p:sldId id="293" r:id="rId35"/>
    <p:sldId id="282" r:id="rId36"/>
    <p:sldId id="292" r:id="rId37"/>
    <p:sldId id="289" r:id="rId38"/>
    <p:sldId id="281" r:id="rId39"/>
    <p:sldId id="284" r:id="rId40"/>
    <p:sldId id="291" r:id="rId41"/>
    <p:sldId id="326" r:id="rId42"/>
    <p:sldId id="290" r:id="rId43"/>
    <p:sldId id="299" r:id="rId44"/>
    <p:sldId id="303" r:id="rId45"/>
    <p:sldId id="322" r:id="rId46"/>
    <p:sldId id="301" r:id="rId47"/>
    <p:sldId id="280" r:id="rId48"/>
    <p:sldId id="307" r:id="rId49"/>
    <p:sldId id="302" r:id="rId50"/>
    <p:sldId id="300" r:id="rId51"/>
    <p:sldId id="294" r:id="rId52"/>
    <p:sldId id="304" r:id="rId53"/>
    <p:sldId id="305" r:id="rId54"/>
    <p:sldId id="317" r:id="rId55"/>
    <p:sldId id="328" r:id="rId56"/>
    <p:sldId id="308" r:id="rId57"/>
    <p:sldId id="316" r:id="rId58"/>
    <p:sldId id="327" r:id="rId59"/>
    <p:sldId id="319" r:id="rId60"/>
    <p:sldId id="320" r:id="rId61"/>
    <p:sldId id="321" r:id="rId62"/>
    <p:sldId id="262" r:id="rId63"/>
    <p:sldId id="310"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 (2)'!$D$1</c:f>
          <c:strCache>
            <c:ptCount val="1"/>
            <c:pt idx="0">
              <c:v>Speed Torque Curve of a CIM Motor</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1"/>
          <c:order val="0"/>
          <c:tx>
            <c:strRef>
              <c:f>'Sheet1 (2)'!$A$52</c:f>
              <c:strCache>
                <c:ptCount val="1"/>
                <c:pt idx="0">
                  <c:v>12</c:v>
                </c:pt>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f>'Sheet1 (2)'!$B$52:$B$53</c:f>
              <c:numCache>
                <c:formatCode>0</c:formatCode>
                <c:ptCount val="2"/>
                <c:pt idx="0">
                  <c:v>0</c:v>
                </c:pt>
                <c:pt idx="1">
                  <c:v>5330</c:v>
                </c:pt>
              </c:numCache>
            </c:numRef>
          </c:xVal>
          <c:yVal>
            <c:numRef>
              <c:f>'Sheet1 (2)'!$C$52:$C$53</c:f>
              <c:numCache>
                <c:formatCode>0</c:formatCode>
                <c:ptCount val="2"/>
                <c:pt idx="0" formatCode="0.00">
                  <c:v>2.41</c:v>
                </c:pt>
                <c:pt idx="1">
                  <c:v>0</c:v>
                </c:pt>
              </c:numCache>
            </c:numRef>
          </c:yVal>
          <c:smooth val="0"/>
          <c:extLst>
            <c:ext xmlns:c16="http://schemas.microsoft.com/office/drawing/2014/chart" uri="{C3380CC4-5D6E-409C-BE32-E72D297353CC}">
              <c16:uniqueId val="{00000000-7C2A-4C29-9E24-B12F1A90A009}"/>
            </c:ext>
          </c:extLst>
        </c:ser>
        <c:dLbls>
          <c:showLegendKey val="0"/>
          <c:showVal val="0"/>
          <c:showCatName val="0"/>
          <c:showSerName val="0"/>
          <c:showPercent val="0"/>
          <c:showBubbleSize val="0"/>
        </c:dLbls>
        <c:axId val="132657688"/>
        <c:axId val="132663176"/>
      </c:scatterChart>
      <c:valAx>
        <c:axId val="132657688"/>
        <c:scaling>
          <c:orientation val="minMax"/>
          <c:max val="6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Speed in RPM  (also Volts)</a:t>
                </a:r>
              </a:p>
            </c:rich>
          </c:tx>
          <c:layout>
            <c:manualLayout>
              <c:xMode val="edge"/>
              <c:yMode val="edge"/>
              <c:x val="0.34396160624849431"/>
              <c:y val="0.929689902278333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2663176"/>
        <c:crosses val="autoZero"/>
        <c:crossBetween val="midCat"/>
      </c:valAx>
      <c:valAx>
        <c:axId val="132663176"/>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a:t>Torque in N m   (also</a:t>
                </a:r>
                <a:r>
                  <a:rPr lang="en-US" sz="1400" b="1" baseline="0" dirty="0"/>
                  <a:t> Amps)</a:t>
                </a:r>
                <a:r>
                  <a:rPr lang="en-US" dirty="0"/>
                  <a:t> </a:t>
                </a:r>
              </a:p>
            </c:rich>
          </c:tx>
          <c:layout>
            <c:manualLayout>
              <c:xMode val="edge"/>
              <c:yMode val="edge"/>
              <c:x val="1.2882447665056361E-2"/>
              <c:y val="0.2706615758187481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265768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5400"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'All volts'!$D$1</c:f>
          <c:strCache>
            <c:ptCount val="1"/>
            <c:pt idx="0">
              <c:v>Speed Torque Curve of a CIM Motor</c:v>
            </c:pt>
          </c:strCache>
        </c:strRef>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'All volts'!$A$30</c:f>
              <c:strCache>
                <c:ptCount val="1"/>
                <c:pt idx="0">
                  <c:v>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'All volts'!$B$30:$B$31</c:f>
              <c:numCache>
                <c:formatCode>0</c:formatCode>
                <c:ptCount val="2"/>
                <c:pt idx="0">
                  <c:v>0</c:v>
                </c:pt>
                <c:pt idx="1">
                  <c:v>444.16666666666669</c:v>
                </c:pt>
              </c:numCache>
            </c:numRef>
          </c:xVal>
          <c:yVal>
            <c:numRef>
              <c:f>'All volts'!$C$30:$C$31</c:f>
              <c:numCache>
                <c:formatCode>0</c:formatCode>
                <c:ptCount val="2"/>
                <c:pt idx="0" formatCode="0.00">
                  <c:v>0.20083333333333334</c:v>
                </c:pt>
                <c:pt idx="1">
                  <c:v>0</c:v>
                </c:pt>
              </c:numCache>
            </c:numRef>
          </c:yVal>
          <c:smooth val="0"/>
          <c:extLst>
            <c:ext xmlns:c16="http://schemas.microsoft.com/office/drawing/2014/chart" uri="{C3380CC4-5D6E-409C-BE32-E72D297353CC}">
              <c16:uniqueId val="{00000000-A65F-4555-93FA-C3B09D5A9290}"/>
            </c:ext>
          </c:extLst>
        </c:ser>
        <c:ser>
          <c:idx val="1"/>
          <c:order val="1"/>
          <c:tx>
            <c:strRef>
              <c:f>'All volts'!$A$32</c:f>
              <c:strCache>
                <c:ptCount val="1"/>
                <c:pt idx="0">
                  <c:v>2</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'All volts'!$B$32:$B$33</c:f>
              <c:numCache>
                <c:formatCode>0</c:formatCode>
                <c:ptCount val="2"/>
                <c:pt idx="0">
                  <c:v>0</c:v>
                </c:pt>
                <c:pt idx="1">
                  <c:v>888.33333333333337</c:v>
                </c:pt>
              </c:numCache>
            </c:numRef>
          </c:xVal>
          <c:yVal>
            <c:numRef>
              <c:f>'All volts'!$C$32:$C$33</c:f>
              <c:numCache>
                <c:formatCode>0</c:formatCode>
                <c:ptCount val="2"/>
                <c:pt idx="0" formatCode="0.00">
                  <c:v>0.40166666666666667</c:v>
                </c:pt>
                <c:pt idx="1">
                  <c:v>0</c:v>
                </c:pt>
              </c:numCache>
            </c:numRef>
          </c:yVal>
          <c:smooth val="0"/>
          <c:extLst>
            <c:ext xmlns:c16="http://schemas.microsoft.com/office/drawing/2014/chart" uri="{C3380CC4-5D6E-409C-BE32-E72D297353CC}">
              <c16:uniqueId val="{00000001-A65F-4555-93FA-C3B09D5A9290}"/>
            </c:ext>
          </c:extLst>
        </c:ser>
        <c:ser>
          <c:idx val="2"/>
          <c:order val="2"/>
          <c:tx>
            <c:strRef>
              <c:f>'All volts'!$A$34</c:f>
              <c:strCache>
                <c:ptCount val="1"/>
                <c:pt idx="0">
                  <c:v>3</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'All volts'!$B$34:$B$35</c:f>
              <c:numCache>
                <c:formatCode>0</c:formatCode>
                <c:ptCount val="2"/>
                <c:pt idx="0">
                  <c:v>0</c:v>
                </c:pt>
                <c:pt idx="1">
                  <c:v>1332.5</c:v>
                </c:pt>
              </c:numCache>
            </c:numRef>
          </c:xVal>
          <c:yVal>
            <c:numRef>
              <c:f>'All volts'!$C$34:$C$35</c:f>
              <c:numCache>
                <c:formatCode>0</c:formatCode>
                <c:ptCount val="2"/>
                <c:pt idx="0" formatCode="0.00">
                  <c:v>0.60250000000000004</c:v>
                </c:pt>
                <c:pt idx="1">
                  <c:v>0</c:v>
                </c:pt>
              </c:numCache>
            </c:numRef>
          </c:yVal>
          <c:smooth val="0"/>
          <c:extLst>
            <c:ext xmlns:c16="http://schemas.microsoft.com/office/drawing/2014/chart" uri="{C3380CC4-5D6E-409C-BE32-E72D297353CC}">
              <c16:uniqueId val="{00000002-A65F-4555-93FA-C3B09D5A9290}"/>
            </c:ext>
          </c:extLst>
        </c:ser>
        <c:ser>
          <c:idx val="3"/>
          <c:order val="3"/>
          <c:tx>
            <c:strRef>
              <c:f>'All volts'!$A$36</c:f>
              <c:strCache>
                <c:ptCount val="1"/>
                <c:pt idx="0">
                  <c:v>4</c:v>
                </c:pt>
              </c:strCache>
            </c:strRef>
          </c:tx>
          <c:spPr>
            <a:ln w="19050" cap="rnd">
              <a:solidFill>
                <a:schemeClr val="accent4"/>
              </a:solidFill>
              <a:round/>
            </a:ln>
            <a:effectLst/>
          </c:spPr>
          <c:marker>
            <c:symbol val="circle"/>
            <c:size val="5"/>
            <c:spPr>
              <a:solidFill>
                <a:schemeClr val="accent4"/>
              </a:solidFill>
              <a:ln w="9525">
                <a:solidFill>
                  <a:schemeClr val="accent4"/>
                </a:solidFill>
              </a:ln>
              <a:effectLst/>
            </c:spPr>
          </c:marker>
          <c:xVal>
            <c:numRef>
              <c:f>'All volts'!$B$36:$B$37</c:f>
              <c:numCache>
                <c:formatCode>0</c:formatCode>
                <c:ptCount val="2"/>
                <c:pt idx="0">
                  <c:v>0</c:v>
                </c:pt>
                <c:pt idx="1">
                  <c:v>1776.6666666666667</c:v>
                </c:pt>
              </c:numCache>
            </c:numRef>
          </c:xVal>
          <c:yVal>
            <c:numRef>
              <c:f>'All volts'!$C$36:$C$37</c:f>
              <c:numCache>
                <c:formatCode>0</c:formatCode>
                <c:ptCount val="2"/>
                <c:pt idx="0" formatCode="0.00">
                  <c:v>0.80333333333333334</c:v>
                </c:pt>
                <c:pt idx="1">
                  <c:v>0</c:v>
                </c:pt>
              </c:numCache>
            </c:numRef>
          </c:yVal>
          <c:smooth val="0"/>
          <c:extLst>
            <c:ext xmlns:c16="http://schemas.microsoft.com/office/drawing/2014/chart" uri="{C3380CC4-5D6E-409C-BE32-E72D297353CC}">
              <c16:uniqueId val="{00000003-A65F-4555-93FA-C3B09D5A9290}"/>
            </c:ext>
          </c:extLst>
        </c:ser>
        <c:ser>
          <c:idx val="4"/>
          <c:order val="4"/>
          <c:tx>
            <c:strRef>
              <c:f>'All volts'!$A$38</c:f>
              <c:strCache>
                <c:ptCount val="1"/>
                <c:pt idx="0">
                  <c:v>5</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'All volts'!$B$38:$B$39</c:f>
              <c:numCache>
                <c:formatCode>0</c:formatCode>
                <c:ptCount val="2"/>
                <c:pt idx="0">
                  <c:v>0</c:v>
                </c:pt>
                <c:pt idx="1">
                  <c:v>2220.8333333333335</c:v>
                </c:pt>
              </c:numCache>
            </c:numRef>
          </c:xVal>
          <c:yVal>
            <c:numRef>
              <c:f>'All volts'!$C$38:$C$39</c:f>
              <c:numCache>
                <c:formatCode>0</c:formatCode>
                <c:ptCount val="2"/>
                <c:pt idx="0" formatCode="0.00">
                  <c:v>1.0041666666666667</c:v>
                </c:pt>
                <c:pt idx="1">
                  <c:v>0</c:v>
                </c:pt>
              </c:numCache>
            </c:numRef>
          </c:yVal>
          <c:smooth val="0"/>
          <c:extLst>
            <c:ext xmlns:c16="http://schemas.microsoft.com/office/drawing/2014/chart" uri="{C3380CC4-5D6E-409C-BE32-E72D297353CC}">
              <c16:uniqueId val="{00000004-A65F-4555-93FA-C3B09D5A9290}"/>
            </c:ext>
          </c:extLst>
        </c:ser>
        <c:ser>
          <c:idx val="5"/>
          <c:order val="5"/>
          <c:tx>
            <c:strRef>
              <c:f>'All volts'!$A$40</c:f>
              <c:strCache>
                <c:ptCount val="1"/>
                <c:pt idx="0">
                  <c:v>6</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f>'All volts'!$B$40:$B$41</c:f>
              <c:numCache>
                <c:formatCode>0</c:formatCode>
                <c:ptCount val="2"/>
                <c:pt idx="0">
                  <c:v>0</c:v>
                </c:pt>
                <c:pt idx="1">
                  <c:v>2665</c:v>
                </c:pt>
              </c:numCache>
            </c:numRef>
          </c:xVal>
          <c:yVal>
            <c:numRef>
              <c:f>'All volts'!$C$40:$C$41</c:f>
              <c:numCache>
                <c:formatCode>0</c:formatCode>
                <c:ptCount val="2"/>
                <c:pt idx="0" formatCode="0.00">
                  <c:v>1.2050000000000001</c:v>
                </c:pt>
                <c:pt idx="1">
                  <c:v>0</c:v>
                </c:pt>
              </c:numCache>
            </c:numRef>
          </c:yVal>
          <c:smooth val="0"/>
          <c:extLst>
            <c:ext xmlns:c16="http://schemas.microsoft.com/office/drawing/2014/chart" uri="{C3380CC4-5D6E-409C-BE32-E72D297353CC}">
              <c16:uniqueId val="{00000005-A65F-4555-93FA-C3B09D5A9290}"/>
            </c:ext>
          </c:extLst>
        </c:ser>
        <c:ser>
          <c:idx val="6"/>
          <c:order val="6"/>
          <c:tx>
            <c:strRef>
              <c:f>'All volts'!$A$42</c:f>
              <c:strCache>
                <c:ptCount val="1"/>
                <c:pt idx="0">
                  <c:v>7</c:v>
                </c:pt>
              </c:strCache>
            </c:strRef>
          </c:tx>
          <c:spPr>
            <a:ln w="19050"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xVal>
            <c:numRef>
              <c:f>'All volts'!$B$42:$B$43</c:f>
              <c:numCache>
                <c:formatCode>0</c:formatCode>
                <c:ptCount val="2"/>
                <c:pt idx="0">
                  <c:v>0</c:v>
                </c:pt>
                <c:pt idx="1">
                  <c:v>3109.166666666667</c:v>
                </c:pt>
              </c:numCache>
            </c:numRef>
          </c:xVal>
          <c:yVal>
            <c:numRef>
              <c:f>'All volts'!$C$42:$C$43</c:f>
              <c:numCache>
                <c:formatCode>0</c:formatCode>
                <c:ptCount val="2"/>
                <c:pt idx="0" formatCode="0.00">
                  <c:v>1.4058333333333335</c:v>
                </c:pt>
                <c:pt idx="1">
                  <c:v>0</c:v>
                </c:pt>
              </c:numCache>
            </c:numRef>
          </c:yVal>
          <c:smooth val="0"/>
          <c:extLst>
            <c:ext xmlns:c16="http://schemas.microsoft.com/office/drawing/2014/chart" uri="{C3380CC4-5D6E-409C-BE32-E72D297353CC}">
              <c16:uniqueId val="{00000006-A65F-4555-93FA-C3B09D5A9290}"/>
            </c:ext>
          </c:extLst>
        </c:ser>
        <c:ser>
          <c:idx val="7"/>
          <c:order val="7"/>
          <c:tx>
            <c:strRef>
              <c:f>'All volts'!$A$44</c:f>
              <c:strCache>
                <c:ptCount val="1"/>
                <c:pt idx="0">
                  <c:v>8</c:v>
                </c:pt>
              </c:strCache>
            </c:strRef>
          </c:tx>
          <c:spPr>
            <a:ln w="19050"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xVal>
            <c:numRef>
              <c:f>'All volts'!$B$44:$B$45</c:f>
              <c:numCache>
                <c:formatCode>0</c:formatCode>
                <c:ptCount val="2"/>
                <c:pt idx="0">
                  <c:v>0</c:v>
                </c:pt>
                <c:pt idx="1">
                  <c:v>3553.3333333333335</c:v>
                </c:pt>
              </c:numCache>
            </c:numRef>
          </c:xVal>
          <c:yVal>
            <c:numRef>
              <c:f>'All volts'!$C$44:$C$45</c:f>
              <c:numCache>
                <c:formatCode>0</c:formatCode>
                <c:ptCount val="2"/>
                <c:pt idx="0" formatCode="0.00">
                  <c:v>1.6066666666666667</c:v>
                </c:pt>
                <c:pt idx="1">
                  <c:v>0</c:v>
                </c:pt>
              </c:numCache>
            </c:numRef>
          </c:yVal>
          <c:smooth val="0"/>
          <c:extLst>
            <c:ext xmlns:c16="http://schemas.microsoft.com/office/drawing/2014/chart" uri="{C3380CC4-5D6E-409C-BE32-E72D297353CC}">
              <c16:uniqueId val="{00000007-A65F-4555-93FA-C3B09D5A9290}"/>
            </c:ext>
          </c:extLst>
        </c:ser>
        <c:ser>
          <c:idx val="8"/>
          <c:order val="8"/>
          <c:tx>
            <c:strRef>
              <c:f>'All volts'!$A$46</c:f>
              <c:strCache>
                <c:ptCount val="1"/>
                <c:pt idx="0">
                  <c:v>9</c:v>
                </c:pt>
              </c:strCache>
            </c:strRef>
          </c:tx>
          <c:spPr>
            <a:ln w="19050"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xVal>
            <c:numRef>
              <c:f>'All volts'!$B$46:$B$47</c:f>
              <c:numCache>
                <c:formatCode>0</c:formatCode>
                <c:ptCount val="2"/>
                <c:pt idx="0">
                  <c:v>0</c:v>
                </c:pt>
                <c:pt idx="1">
                  <c:v>3997.5</c:v>
                </c:pt>
              </c:numCache>
            </c:numRef>
          </c:xVal>
          <c:yVal>
            <c:numRef>
              <c:f>'All volts'!$C$46:$C$47</c:f>
              <c:numCache>
                <c:formatCode>0</c:formatCode>
                <c:ptCount val="2"/>
                <c:pt idx="0" formatCode="0.00">
                  <c:v>1.8075000000000001</c:v>
                </c:pt>
                <c:pt idx="1">
                  <c:v>0</c:v>
                </c:pt>
              </c:numCache>
            </c:numRef>
          </c:yVal>
          <c:smooth val="0"/>
          <c:extLst>
            <c:ext xmlns:c16="http://schemas.microsoft.com/office/drawing/2014/chart" uri="{C3380CC4-5D6E-409C-BE32-E72D297353CC}">
              <c16:uniqueId val="{00000008-A65F-4555-93FA-C3B09D5A9290}"/>
            </c:ext>
          </c:extLst>
        </c:ser>
        <c:ser>
          <c:idx val="9"/>
          <c:order val="9"/>
          <c:tx>
            <c:strRef>
              <c:f>'All volts'!$A$48</c:f>
              <c:strCache>
                <c:ptCount val="1"/>
                <c:pt idx="0">
                  <c:v>10</c:v>
                </c:pt>
              </c:strCache>
            </c:strRef>
          </c:tx>
          <c:spPr>
            <a:ln w="19050"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xVal>
            <c:numRef>
              <c:f>'All volts'!$B$48:$B$49</c:f>
              <c:numCache>
                <c:formatCode>0</c:formatCode>
                <c:ptCount val="2"/>
                <c:pt idx="0">
                  <c:v>0</c:v>
                </c:pt>
                <c:pt idx="1">
                  <c:v>4441.666666666667</c:v>
                </c:pt>
              </c:numCache>
            </c:numRef>
          </c:xVal>
          <c:yVal>
            <c:numRef>
              <c:f>'All volts'!$C$48:$C$49</c:f>
              <c:numCache>
                <c:formatCode>0</c:formatCode>
                <c:ptCount val="2"/>
                <c:pt idx="0" formatCode="0.00">
                  <c:v>2.0083333333333333</c:v>
                </c:pt>
                <c:pt idx="1">
                  <c:v>0</c:v>
                </c:pt>
              </c:numCache>
            </c:numRef>
          </c:yVal>
          <c:smooth val="0"/>
          <c:extLst>
            <c:ext xmlns:c16="http://schemas.microsoft.com/office/drawing/2014/chart" uri="{C3380CC4-5D6E-409C-BE32-E72D297353CC}">
              <c16:uniqueId val="{00000009-A65F-4555-93FA-C3B09D5A9290}"/>
            </c:ext>
          </c:extLst>
        </c:ser>
        <c:ser>
          <c:idx val="10"/>
          <c:order val="10"/>
          <c:tx>
            <c:strRef>
              <c:f>'All volts'!$A$50</c:f>
              <c:strCache>
                <c:ptCount val="1"/>
                <c:pt idx="0">
                  <c:v>11</c:v>
                </c:pt>
              </c:strCache>
            </c:strRef>
          </c:tx>
          <c:spPr>
            <a:ln w="19050"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xVal>
            <c:numRef>
              <c:f>'All volts'!$B$50:$B$51</c:f>
              <c:numCache>
                <c:formatCode>0</c:formatCode>
                <c:ptCount val="2"/>
                <c:pt idx="0">
                  <c:v>0</c:v>
                </c:pt>
                <c:pt idx="1">
                  <c:v>4885.8333333333339</c:v>
                </c:pt>
              </c:numCache>
            </c:numRef>
          </c:xVal>
          <c:yVal>
            <c:numRef>
              <c:f>'All volts'!$C$50:$C$51</c:f>
              <c:numCache>
                <c:formatCode>0</c:formatCode>
                <c:ptCount val="2"/>
                <c:pt idx="0" formatCode="0.00">
                  <c:v>2.2091666666666665</c:v>
                </c:pt>
                <c:pt idx="1">
                  <c:v>0</c:v>
                </c:pt>
              </c:numCache>
            </c:numRef>
          </c:yVal>
          <c:smooth val="0"/>
          <c:extLst>
            <c:ext xmlns:c16="http://schemas.microsoft.com/office/drawing/2014/chart" uri="{C3380CC4-5D6E-409C-BE32-E72D297353CC}">
              <c16:uniqueId val="{0000000A-A65F-4555-93FA-C3B09D5A9290}"/>
            </c:ext>
          </c:extLst>
        </c:ser>
        <c:ser>
          <c:idx val="11"/>
          <c:order val="11"/>
          <c:tx>
            <c:strRef>
              <c:f>'All volts'!$A$52</c:f>
              <c:strCache>
                <c:ptCount val="1"/>
                <c:pt idx="0">
                  <c:v>12</c:v>
                </c:pt>
              </c:strCache>
            </c:strRef>
          </c:tx>
          <c:spPr>
            <a:ln w="19050"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xVal>
            <c:numRef>
              <c:f>'All volts'!$B$52:$B$53</c:f>
              <c:numCache>
                <c:formatCode>0</c:formatCode>
                <c:ptCount val="2"/>
                <c:pt idx="0">
                  <c:v>0</c:v>
                </c:pt>
                <c:pt idx="1">
                  <c:v>5330</c:v>
                </c:pt>
              </c:numCache>
            </c:numRef>
          </c:xVal>
          <c:yVal>
            <c:numRef>
              <c:f>'All volts'!$C$52:$C$53</c:f>
              <c:numCache>
                <c:formatCode>0</c:formatCode>
                <c:ptCount val="2"/>
                <c:pt idx="0" formatCode="0.00">
                  <c:v>2.41</c:v>
                </c:pt>
                <c:pt idx="1">
                  <c:v>0</c:v>
                </c:pt>
              </c:numCache>
            </c:numRef>
          </c:yVal>
          <c:smooth val="0"/>
          <c:extLst>
            <c:ext xmlns:c16="http://schemas.microsoft.com/office/drawing/2014/chart" uri="{C3380CC4-5D6E-409C-BE32-E72D297353CC}">
              <c16:uniqueId val="{0000000B-A65F-4555-93FA-C3B09D5A9290}"/>
            </c:ext>
          </c:extLst>
        </c:ser>
        <c:dLbls>
          <c:showLegendKey val="0"/>
          <c:showVal val="0"/>
          <c:showCatName val="0"/>
          <c:showSerName val="0"/>
          <c:showPercent val="0"/>
          <c:showBubbleSize val="0"/>
        </c:dLbls>
        <c:axId val="132657688"/>
        <c:axId val="132663176"/>
      </c:scatterChart>
      <c:valAx>
        <c:axId val="132657688"/>
        <c:scaling>
          <c:orientation val="minMax"/>
          <c:max val="6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Speed in RPM</a:t>
                </a:r>
              </a:p>
            </c:rich>
          </c:tx>
          <c:layout>
            <c:manualLayout>
              <c:xMode val="edge"/>
              <c:yMode val="edge"/>
              <c:x val="0.40676353861564407"/>
              <c:y val="0.9215752380144784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2663176"/>
        <c:crosses val="autoZero"/>
        <c:crossBetween val="midCat"/>
      </c:valAx>
      <c:valAx>
        <c:axId val="132663176"/>
        <c:scaling>
          <c:orientation val="minMax"/>
          <c:max val="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t>Touque in N m</a:t>
                </a:r>
                <a:r>
                  <a:rPr lang="en-US"/>
                  <a: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32657688"/>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5400"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Talon Velocity Filter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rgbClr val="FF0000"/>
              </a:solidFill>
              <a:round/>
            </a:ln>
            <a:effectLst/>
          </c:spPr>
          <c:marker>
            <c:symbol val="none"/>
          </c:marker>
          <c:xVal>
            <c:numRef>
              <c:f>'Super CIM'!$A$18:$A$5017</c:f>
              <c:numCache>
                <c:formatCode>General</c:formatCode>
                <c:ptCount val="5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numCache>
            </c:numRef>
          </c:xVal>
          <c:yVal>
            <c:numRef>
              <c:f>'Super CIM'!$B$18:$B$5017</c:f>
              <c:numCache>
                <c:formatCode>0</c:formatCode>
                <c:ptCount val="5000"/>
                <c:pt idx="0">
                  <c:v>12414</c:v>
                </c:pt>
                <c:pt idx="1">
                  <c:v>12414</c:v>
                </c:pt>
                <c:pt idx="2">
                  <c:v>12414</c:v>
                </c:pt>
                <c:pt idx="3">
                  <c:v>12414</c:v>
                </c:pt>
                <c:pt idx="4">
                  <c:v>12414</c:v>
                </c:pt>
                <c:pt idx="5">
                  <c:v>12414</c:v>
                </c:pt>
                <c:pt idx="6">
                  <c:v>12414</c:v>
                </c:pt>
                <c:pt idx="7">
                  <c:v>12414</c:v>
                </c:pt>
                <c:pt idx="8">
                  <c:v>12414</c:v>
                </c:pt>
                <c:pt idx="9">
                  <c:v>12414</c:v>
                </c:pt>
                <c:pt idx="10">
                  <c:v>12414</c:v>
                </c:pt>
                <c:pt idx="11">
                  <c:v>12414</c:v>
                </c:pt>
                <c:pt idx="12">
                  <c:v>12414</c:v>
                </c:pt>
                <c:pt idx="13">
                  <c:v>12414</c:v>
                </c:pt>
                <c:pt idx="14">
                  <c:v>12414</c:v>
                </c:pt>
                <c:pt idx="15">
                  <c:v>12414</c:v>
                </c:pt>
                <c:pt idx="16">
                  <c:v>12414</c:v>
                </c:pt>
                <c:pt idx="17">
                  <c:v>12414</c:v>
                </c:pt>
                <c:pt idx="18">
                  <c:v>12414</c:v>
                </c:pt>
                <c:pt idx="19">
                  <c:v>12414</c:v>
                </c:pt>
                <c:pt idx="20">
                  <c:v>12414</c:v>
                </c:pt>
                <c:pt idx="21">
                  <c:v>12414</c:v>
                </c:pt>
                <c:pt idx="22">
                  <c:v>12414</c:v>
                </c:pt>
                <c:pt idx="23">
                  <c:v>12414</c:v>
                </c:pt>
                <c:pt idx="24">
                  <c:v>12414</c:v>
                </c:pt>
                <c:pt idx="25">
                  <c:v>12414</c:v>
                </c:pt>
                <c:pt idx="26">
                  <c:v>12414</c:v>
                </c:pt>
                <c:pt idx="27">
                  <c:v>12414</c:v>
                </c:pt>
                <c:pt idx="28">
                  <c:v>12414</c:v>
                </c:pt>
                <c:pt idx="29">
                  <c:v>12414</c:v>
                </c:pt>
                <c:pt idx="30">
                  <c:v>12414</c:v>
                </c:pt>
                <c:pt idx="31">
                  <c:v>12414</c:v>
                </c:pt>
                <c:pt idx="32">
                  <c:v>12414</c:v>
                </c:pt>
                <c:pt idx="33">
                  <c:v>12414</c:v>
                </c:pt>
                <c:pt idx="34">
                  <c:v>12414</c:v>
                </c:pt>
                <c:pt idx="35">
                  <c:v>12414</c:v>
                </c:pt>
                <c:pt idx="36">
                  <c:v>12414</c:v>
                </c:pt>
                <c:pt idx="37">
                  <c:v>12414</c:v>
                </c:pt>
                <c:pt idx="38">
                  <c:v>12414</c:v>
                </c:pt>
                <c:pt idx="39">
                  <c:v>12414</c:v>
                </c:pt>
                <c:pt idx="40">
                  <c:v>12414</c:v>
                </c:pt>
                <c:pt idx="41">
                  <c:v>12414</c:v>
                </c:pt>
                <c:pt idx="42">
                  <c:v>12414</c:v>
                </c:pt>
                <c:pt idx="43">
                  <c:v>12414</c:v>
                </c:pt>
                <c:pt idx="44">
                  <c:v>12414</c:v>
                </c:pt>
                <c:pt idx="45">
                  <c:v>12414</c:v>
                </c:pt>
                <c:pt idx="46">
                  <c:v>12414</c:v>
                </c:pt>
                <c:pt idx="47">
                  <c:v>12414</c:v>
                </c:pt>
                <c:pt idx="48">
                  <c:v>12414</c:v>
                </c:pt>
                <c:pt idx="49">
                  <c:v>12414</c:v>
                </c:pt>
                <c:pt idx="50">
                  <c:v>12414</c:v>
                </c:pt>
                <c:pt idx="51">
                  <c:v>12414</c:v>
                </c:pt>
                <c:pt idx="52">
                  <c:v>12414</c:v>
                </c:pt>
                <c:pt idx="53">
                  <c:v>12414</c:v>
                </c:pt>
                <c:pt idx="54">
                  <c:v>12414</c:v>
                </c:pt>
                <c:pt idx="55">
                  <c:v>12414</c:v>
                </c:pt>
                <c:pt idx="56">
                  <c:v>12414</c:v>
                </c:pt>
                <c:pt idx="57">
                  <c:v>12414</c:v>
                </c:pt>
                <c:pt idx="58">
                  <c:v>12414</c:v>
                </c:pt>
                <c:pt idx="59">
                  <c:v>12414</c:v>
                </c:pt>
                <c:pt idx="60">
                  <c:v>12414</c:v>
                </c:pt>
                <c:pt idx="61">
                  <c:v>12414</c:v>
                </c:pt>
                <c:pt idx="62">
                  <c:v>12414</c:v>
                </c:pt>
                <c:pt idx="63">
                  <c:v>12414</c:v>
                </c:pt>
                <c:pt idx="64">
                  <c:v>12414</c:v>
                </c:pt>
                <c:pt idx="65">
                  <c:v>12414</c:v>
                </c:pt>
                <c:pt idx="66">
                  <c:v>12414</c:v>
                </c:pt>
                <c:pt idx="67">
                  <c:v>12414</c:v>
                </c:pt>
                <c:pt idx="68">
                  <c:v>12414</c:v>
                </c:pt>
                <c:pt idx="69">
                  <c:v>12414</c:v>
                </c:pt>
                <c:pt idx="70">
                  <c:v>12414</c:v>
                </c:pt>
                <c:pt idx="71">
                  <c:v>12414</c:v>
                </c:pt>
                <c:pt idx="72">
                  <c:v>12414</c:v>
                </c:pt>
                <c:pt idx="73">
                  <c:v>12414</c:v>
                </c:pt>
                <c:pt idx="74">
                  <c:v>12414</c:v>
                </c:pt>
                <c:pt idx="75">
                  <c:v>12414</c:v>
                </c:pt>
                <c:pt idx="76">
                  <c:v>12414</c:v>
                </c:pt>
                <c:pt idx="77">
                  <c:v>12414</c:v>
                </c:pt>
                <c:pt idx="78">
                  <c:v>12414</c:v>
                </c:pt>
                <c:pt idx="79">
                  <c:v>12414</c:v>
                </c:pt>
                <c:pt idx="80">
                  <c:v>12414</c:v>
                </c:pt>
                <c:pt idx="81">
                  <c:v>12414</c:v>
                </c:pt>
                <c:pt idx="82">
                  <c:v>12414</c:v>
                </c:pt>
                <c:pt idx="83">
                  <c:v>12414</c:v>
                </c:pt>
                <c:pt idx="84">
                  <c:v>12414</c:v>
                </c:pt>
                <c:pt idx="85">
                  <c:v>12414</c:v>
                </c:pt>
                <c:pt idx="86">
                  <c:v>12414</c:v>
                </c:pt>
                <c:pt idx="87">
                  <c:v>12414</c:v>
                </c:pt>
                <c:pt idx="88">
                  <c:v>12414</c:v>
                </c:pt>
                <c:pt idx="89">
                  <c:v>12414</c:v>
                </c:pt>
                <c:pt idx="90">
                  <c:v>12414</c:v>
                </c:pt>
                <c:pt idx="91">
                  <c:v>12414</c:v>
                </c:pt>
                <c:pt idx="92">
                  <c:v>12414</c:v>
                </c:pt>
                <c:pt idx="93">
                  <c:v>12414</c:v>
                </c:pt>
                <c:pt idx="94">
                  <c:v>12414</c:v>
                </c:pt>
                <c:pt idx="95">
                  <c:v>12414</c:v>
                </c:pt>
                <c:pt idx="96">
                  <c:v>12414</c:v>
                </c:pt>
                <c:pt idx="97">
                  <c:v>12414</c:v>
                </c:pt>
                <c:pt idx="98">
                  <c:v>12414</c:v>
                </c:pt>
                <c:pt idx="99">
                  <c:v>12414</c:v>
                </c:pt>
                <c:pt idx="100">
                  <c:v>12414</c:v>
                </c:pt>
                <c:pt idx="101">
                  <c:v>12414</c:v>
                </c:pt>
                <c:pt idx="102">
                  <c:v>12414</c:v>
                </c:pt>
                <c:pt idx="103">
                  <c:v>12414</c:v>
                </c:pt>
                <c:pt idx="104">
                  <c:v>12414</c:v>
                </c:pt>
                <c:pt idx="105">
                  <c:v>12414</c:v>
                </c:pt>
                <c:pt idx="106">
                  <c:v>12414</c:v>
                </c:pt>
                <c:pt idx="107">
                  <c:v>12414</c:v>
                </c:pt>
                <c:pt idx="108">
                  <c:v>12414</c:v>
                </c:pt>
                <c:pt idx="109">
                  <c:v>12414</c:v>
                </c:pt>
                <c:pt idx="110">
                  <c:v>12414</c:v>
                </c:pt>
                <c:pt idx="111">
                  <c:v>12414</c:v>
                </c:pt>
                <c:pt idx="112">
                  <c:v>12414</c:v>
                </c:pt>
                <c:pt idx="113">
                  <c:v>12414</c:v>
                </c:pt>
                <c:pt idx="114">
                  <c:v>12414</c:v>
                </c:pt>
                <c:pt idx="115">
                  <c:v>12414</c:v>
                </c:pt>
                <c:pt idx="116">
                  <c:v>12414</c:v>
                </c:pt>
                <c:pt idx="117">
                  <c:v>12414</c:v>
                </c:pt>
                <c:pt idx="118">
                  <c:v>12414</c:v>
                </c:pt>
                <c:pt idx="119">
                  <c:v>12414</c:v>
                </c:pt>
                <c:pt idx="120">
                  <c:v>12414</c:v>
                </c:pt>
                <c:pt idx="121">
                  <c:v>12414</c:v>
                </c:pt>
                <c:pt idx="122">
                  <c:v>12414</c:v>
                </c:pt>
                <c:pt idx="123">
                  <c:v>12414</c:v>
                </c:pt>
                <c:pt idx="124">
                  <c:v>12414</c:v>
                </c:pt>
                <c:pt idx="125">
                  <c:v>12414</c:v>
                </c:pt>
                <c:pt idx="126">
                  <c:v>12414</c:v>
                </c:pt>
                <c:pt idx="127">
                  <c:v>12414</c:v>
                </c:pt>
                <c:pt idx="128">
                  <c:v>12414</c:v>
                </c:pt>
                <c:pt idx="129">
                  <c:v>12414</c:v>
                </c:pt>
                <c:pt idx="130">
                  <c:v>12414</c:v>
                </c:pt>
                <c:pt idx="131">
                  <c:v>12414</c:v>
                </c:pt>
                <c:pt idx="132">
                  <c:v>12414</c:v>
                </c:pt>
                <c:pt idx="133">
                  <c:v>12414</c:v>
                </c:pt>
                <c:pt idx="134">
                  <c:v>12414</c:v>
                </c:pt>
                <c:pt idx="135">
                  <c:v>12414</c:v>
                </c:pt>
                <c:pt idx="136">
                  <c:v>12414</c:v>
                </c:pt>
                <c:pt idx="137">
                  <c:v>12414</c:v>
                </c:pt>
                <c:pt idx="138">
                  <c:v>12414</c:v>
                </c:pt>
                <c:pt idx="139">
                  <c:v>12414</c:v>
                </c:pt>
                <c:pt idx="140">
                  <c:v>12414</c:v>
                </c:pt>
                <c:pt idx="141">
                  <c:v>12414</c:v>
                </c:pt>
                <c:pt idx="142">
                  <c:v>12414</c:v>
                </c:pt>
                <c:pt idx="143">
                  <c:v>12414</c:v>
                </c:pt>
                <c:pt idx="144">
                  <c:v>12414</c:v>
                </c:pt>
                <c:pt idx="145">
                  <c:v>12414</c:v>
                </c:pt>
                <c:pt idx="146">
                  <c:v>12414</c:v>
                </c:pt>
                <c:pt idx="147">
                  <c:v>12414</c:v>
                </c:pt>
                <c:pt idx="148">
                  <c:v>12414</c:v>
                </c:pt>
                <c:pt idx="149">
                  <c:v>12414</c:v>
                </c:pt>
                <c:pt idx="150">
                  <c:v>12414</c:v>
                </c:pt>
                <c:pt idx="151">
                  <c:v>12414</c:v>
                </c:pt>
                <c:pt idx="152">
                  <c:v>12414</c:v>
                </c:pt>
                <c:pt idx="153">
                  <c:v>12414</c:v>
                </c:pt>
                <c:pt idx="154">
                  <c:v>12414</c:v>
                </c:pt>
                <c:pt idx="155">
                  <c:v>12414</c:v>
                </c:pt>
                <c:pt idx="156">
                  <c:v>12414</c:v>
                </c:pt>
                <c:pt idx="157">
                  <c:v>12414</c:v>
                </c:pt>
                <c:pt idx="158">
                  <c:v>12414</c:v>
                </c:pt>
                <c:pt idx="159">
                  <c:v>12414</c:v>
                </c:pt>
                <c:pt idx="160">
                  <c:v>12414</c:v>
                </c:pt>
                <c:pt idx="161">
                  <c:v>12414</c:v>
                </c:pt>
                <c:pt idx="162">
                  <c:v>12414</c:v>
                </c:pt>
                <c:pt idx="163">
                  <c:v>12414</c:v>
                </c:pt>
                <c:pt idx="164">
                  <c:v>12414</c:v>
                </c:pt>
                <c:pt idx="165">
                  <c:v>12414</c:v>
                </c:pt>
                <c:pt idx="166">
                  <c:v>12414</c:v>
                </c:pt>
                <c:pt idx="167">
                  <c:v>12414</c:v>
                </c:pt>
                <c:pt idx="168">
                  <c:v>12414</c:v>
                </c:pt>
                <c:pt idx="169">
                  <c:v>12414</c:v>
                </c:pt>
                <c:pt idx="170">
                  <c:v>12414</c:v>
                </c:pt>
                <c:pt idx="171">
                  <c:v>12414</c:v>
                </c:pt>
                <c:pt idx="172">
                  <c:v>12414</c:v>
                </c:pt>
                <c:pt idx="173">
                  <c:v>12414</c:v>
                </c:pt>
                <c:pt idx="174">
                  <c:v>12414</c:v>
                </c:pt>
                <c:pt idx="175">
                  <c:v>12414</c:v>
                </c:pt>
                <c:pt idx="176">
                  <c:v>12414</c:v>
                </c:pt>
                <c:pt idx="177">
                  <c:v>12414</c:v>
                </c:pt>
                <c:pt idx="178">
                  <c:v>12414</c:v>
                </c:pt>
                <c:pt idx="179">
                  <c:v>12414</c:v>
                </c:pt>
                <c:pt idx="180">
                  <c:v>12414</c:v>
                </c:pt>
                <c:pt idx="181">
                  <c:v>12414</c:v>
                </c:pt>
                <c:pt idx="182">
                  <c:v>12414</c:v>
                </c:pt>
                <c:pt idx="183">
                  <c:v>12414</c:v>
                </c:pt>
                <c:pt idx="184">
                  <c:v>12414</c:v>
                </c:pt>
                <c:pt idx="185">
                  <c:v>12414</c:v>
                </c:pt>
                <c:pt idx="186">
                  <c:v>12414</c:v>
                </c:pt>
                <c:pt idx="187">
                  <c:v>12414</c:v>
                </c:pt>
                <c:pt idx="188">
                  <c:v>12414</c:v>
                </c:pt>
                <c:pt idx="189">
                  <c:v>12414</c:v>
                </c:pt>
                <c:pt idx="190">
                  <c:v>12414</c:v>
                </c:pt>
                <c:pt idx="191">
                  <c:v>12414</c:v>
                </c:pt>
                <c:pt idx="192">
                  <c:v>12414</c:v>
                </c:pt>
                <c:pt idx="193">
                  <c:v>12414</c:v>
                </c:pt>
                <c:pt idx="194">
                  <c:v>12414</c:v>
                </c:pt>
                <c:pt idx="195">
                  <c:v>12414</c:v>
                </c:pt>
                <c:pt idx="196">
                  <c:v>12414</c:v>
                </c:pt>
                <c:pt idx="197">
                  <c:v>12414</c:v>
                </c:pt>
                <c:pt idx="198">
                  <c:v>12414</c:v>
                </c:pt>
                <c:pt idx="199">
                  <c:v>12414</c:v>
                </c:pt>
                <c:pt idx="200">
                  <c:v>12414</c:v>
                </c:pt>
                <c:pt idx="201">
                  <c:v>12414</c:v>
                </c:pt>
                <c:pt idx="202">
                  <c:v>12414</c:v>
                </c:pt>
                <c:pt idx="203">
                  <c:v>12414</c:v>
                </c:pt>
                <c:pt idx="204">
                  <c:v>12414</c:v>
                </c:pt>
                <c:pt idx="205">
                  <c:v>12414</c:v>
                </c:pt>
                <c:pt idx="206">
                  <c:v>12414</c:v>
                </c:pt>
                <c:pt idx="207">
                  <c:v>12414</c:v>
                </c:pt>
                <c:pt idx="208">
                  <c:v>12414</c:v>
                </c:pt>
                <c:pt idx="209">
                  <c:v>12414</c:v>
                </c:pt>
                <c:pt idx="210">
                  <c:v>12414</c:v>
                </c:pt>
                <c:pt idx="211">
                  <c:v>12414</c:v>
                </c:pt>
                <c:pt idx="212">
                  <c:v>12414</c:v>
                </c:pt>
                <c:pt idx="213">
                  <c:v>12414</c:v>
                </c:pt>
                <c:pt idx="214">
                  <c:v>12414</c:v>
                </c:pt>
                <c:pt idx="215">
                  <c:v>12414</c:v>
                </c:pt>
                <c:pt idx="216">
                  <c:v>12414</c:v>
                </c:pt>
                <c:pt idx="217">
                  <c:v>12414</c:v>
                </c:pt>
                <c:pt idx="218">
                  <c:v>12414</c:v>
                </c:pt>
                <c:pt idx="219">
                  <c:v>12414</c:v>
                </c:pt>
                <c:pt idx="220">
                  <c:v>12414</c:v>
                </c:pt>
                <c:pt idx="221">
                  <c:v>12414</c:v>
                </c:pt>
                <c:pt idx="222">
                  <c:v>12414</c:v>
                </c:pt>
                <c:pt idx="223">
                  <c:v>12414</c:v>
                </c:pt>
                <c:pt idx="224">
                  <c:v>12414</c:v>
                </c:pt>
                <c:pt idx="225">
                  <c:v>12414</c:v>
                </c:pt>
                <c:pt idx="226">
                  <c:v>12414</c:v>
                </c:pt>
                <c:pt idx="227">
                  <c:v>12414</c:v>
                </c:pt>
                <c:pt idx="228">
                  <c:v>12414</c:v>
                </c:pt>
                <c:pt idx="229">
                  <c:v>12414</c:v>
                </c:pt>
                <c:pt idx="230">
                  <c:v>12414</c:v>
                </c:pt>
                <c:pt idx="231">
                  <c:v>12414</c:v>
                </c:pt>
                <c:pt idx="232">
                  <c:v>12414</c:v>
                </c:pt>
                <c:pt idx="233">
                  <c:v>12414</c:v>
                </c:pt>
                <c:pt idx="234">
                  <c:v>12414</c:v>
                </c:pt>
                <c:pt idx="235">
                  <c:v>12414</c:v>
                </c:pt>
                <c:pt idx="236">
                  <c:v>12414</c:v>
                </c:pt>
                <c:pt idx="237">
                  <c:v>12414</c:v>
                </c:pt>
                <c:pt idx="238">
                  <c:v>12414</c:v>
                </c:pt>
                <c:pt idx="239">
                  <c:v>12414</c:v>
                </c:pt>
                <c:pt idx="240">
                  <c:v>12414</c:v>
                </c:pt>
                <c:pt idx="241">
                  <c:v>12414</c:v>
                </c:pt>
                <c:pt idx="242">
                  <c:v>12414</c:v>
                </c:pt>
                <c:pt idx="243">
                  <c:v>12414</c:v>
                </c:pt>
                <c:pt idx="244">
                  <c:v>12414</c:v>
                </c:pt>
                <c:pt idx="245">
                  <c:v>12414</c:v>
                </c:pt>
                <c:pt idx="246">
                  <c:v>12414</c:v>
                </c:pt>
                <c:pt idx="247">
                  <c:v>12414</c:v>
                </c:pt>
                <c:pt idx="248">
                  <c:v>12414</c:v>
                </c:pt>
                <c:pt idx="249">
                  <c:v>12414</c:v>
                </c:pt>
                <c:pt idx="250">
                  <c:v>12414</c:v>
                </c:pt>
                <c:pt idx="251">
                  <c:v>12414</c:v>
                </c:pt>
                <c:pt idx="252">
                  <c:v>12414</c:v>
                </c:pt>
                <c:pt idx="253">
                  <c:v>12414</c:v>
                </c:pt>
                <c:pt idx="254">
                  <c:v>12414</c:v>
                </c:pt>
                <c:pt idx="255">
                  <c:v>12414</c:v>
                </c:pt>
                <c:pt idx="256">
                  <c:v>12414</c:v>
                </c:pt>
                <c:pt idx="257">
                  <c:v>12414</c:v>
                </c:pt>
                <c:pt idx="258">
                  <c:v>12414</c:v>
                </c:pt>
                <c:pt idx="259">
                  <c:v>12414</c:v>
                </c:pt>
                <c:pt idx="260">
                  <c:v>12414</c:v>
                </c:pt>
                <c:pt idx="261">
                  <c:v>12414</c:v>
                </c:pt>
                <c:pt idx="262">
                  <c:v>12414</c:v>
                </c:pt>
                <c:pt idx="263">
                  <c:v>12414</c:v>
                </c:pt>
                <c:pt idx="264">
                  <c:v>12414</c:v>
                </c:pt>
                <c:pt idx="265">
                  <c:v>12414</c:v>
                </c:pt>
                <c:pt idx="266">
                  <c:v>12414</c:v>
                </c:pt>
                <c:pt idx="267">
                  <c:v>12414</c:v>
                </c:pt>
                <c:pt idx="268">
                  <c:v>12414</c:v>
                </c:pt>
                <c:pt idx="269">
                  <c:v>12414</c:v>
                </c:pt>
                <c:pt idx="270">
                  <c:v>12414</c:v>
                </c:pt>
                <c:pt idx="271">
                  <c:v>12414</c:v>
                </c:pt>
                <c:pt idx="272">
                  <c:v>12414</c:v>
                </c:pt>
                <c:pt idx="273">
                  <c:v>12414</c:v>
                </c:pt>
                <c:pt idx="274">
                  <c:v>12414</c:v>
                </c:pt>
                <c:pt idx="275">
                  <c:v>12414</c:v>
                </c:pt>
                <c:pt idx="276">
                  <c:v>12414</c:v>
                </c:pt>
                <c:pt idx="277">
                  <c:v>12414</c:v>
                </c:pt>
                <c:pt idx="278">
                  <c:v>12414</c:v>
                </c:pt>
                <c:pt idx="279">
                  <c:v>12414</c:v>
                </c:pt>
                <c:pt idx="280">
                  <c:v>12414</c:v>
                </c:pt>
                <c:pt idx="281">
                  <c:v>12414</c:v>
                </c:pt>
                <c:pt idx="282">
                  <c:v>12414</c:v>
                </c:pt>
                <c:pt idx="283">
                  <c:v>12414</c:v>
                </c:pt>
                <c:pt idx="284">
                  <c:v>12414</c:v>
                </c:pt>
                <c:pt idx="285">
                  <c:v>12414</c:v>
                </c:pt>
                <c:pt idx="286">
                  <c:v>12414</c:v>
                </c:pt>
                <c:pt idx="287">
                  <c:v>12414</c:v>
                </c:pt>
                <c:pt idx="288">
                  <c:v>12414</c:v>
                </c:pt>
                <c:pt idx="289">
                  <c:v>12414</c:v>
                </c:pt>
                <c:pt idx="290">
                  <c:v>12414</c:v>
                </c:pt>
                <c:pt idx="291">
                  <c:v>12414</c:v>
                </c:pt>
                <c:pt idx="292">
                  <c:v>12414</c:v>
                </c:pt>
                <c:pt idx="293">
                  <c:v>12414</c:v>
                </c:pt>
                <c:pt idx="294">
                  <c:v>12414</c:v>
                </c:pt>
                <c:pt idx="295">
                  <c:v>12414</c:v>
                </c:pt>
                <c:pt idx="296">
                  <c:v>12414</c:v>
                </c:pt>
                <c:pt idx="297">
                  <c:v>12414</c:v>
                </c:pt>
                <c:pt idx="298">
                  <c:v>12414</c:v>
                </c:pt>
                <c:pt idx="299">
                  <c:v>12414</c:v>
                </c:pt>
                <c:pt idx="300">
                  <c:v>12414</c:v>
                </c:pt>
                <c:pt idx="301">
                  <c:v>12414</c:v>
                </c:pt>
                <c:pt idx="302">
                  <c:v>12414</c:v>
                </c:pt>
                <c:pt idx="303">
                  <c:v>12414</c:v>
                </c:pt>
                <c:pt idx="304">
                  <c:v>12414</c:v>
                </c:pt>
                <c:pt idx="305">
                  <c:v>12414</c:v>
                </c:pt>
                <c:pt idx="306">
                  <c:v>12414</c:v>
                </c:pt>
                <c:pt idx="307">
                  <c:v>12414</c:v>
                </c:pt>
                <c:pt idx="308">
                  <c:v>12414</c:v>
                </c:pt>
                <c:pt idx="309">
                  <c:v>12414</c:v>
                </c:pt>
                <c:pt idx="310">
                  <c:v>12414</c:v>
                </c:pt>
                <c:pt idx="311">
                  <c:v>12414</c:v>
                </c:pt>
                <c:pt idx="312">
                  <c:v>12414</c:v>
                </c:pt>
                <c:pt idx="313">
                  <c:v>12414</c:v>
                </c:pt>
                <c:pt idx="314">
                  <c:v>12414</c:v>
                </c:pt>
                <c:pt idx="315">
                  <c:v>12414</c:v>
                </c:pt>
                <c:pt idx="316">
                  <c:v>12414</c:v>
                </c:pt>
                <c:pt idx="317">
                  <c:v>12414</c:v>
                </c:pt>
                <c:pt idx="318">
                  <c:v>12414</c:v>
                </c:pt>
                <c:pt idx="319">
                  <c:v>12414</c:v>
                </c:pt>
                <c:pt idx="320">
                  <c:v>12414</c:v>
                </c:pt>
                <c:pt idx="321">
                  <c:v>12414</c:v>
                </c:pt>
                <c:pt idx="322">
                  <c:v>12414</c:v>
                </c:pt>
                <c:pt idx="323">
                  <c:v>12414</c:v>
                </c:pt>
                <c:pt idx="324">
                  <c:v>12414</c:v>
                </c:pt>
                <c:pt idx="325">
                  <c:v>12414</c:v>
                </c:pt>
                <c:pt idx="326">
                  <c:v>12414</c:v>
                </c:pt>
                <c:pt idx="327">
                  <c:v>12414</c:v>
                </c:pt>
                <c:pt idx="328">
                  <c:v>12414</c:v>
                </c:pt>
                <c:pt idx="329">
                  <c:v>12414</c:v>
                </c:pt>
                <c:pt idx="330">
                  <c:v>12414</c:v>
                </c:pt>
                <c:pt idx="331">
                  <c:v>12414</c:v>
                </c:pt>
                <c:pt idx="332">
                  <c:v>12414</c:v>
                </c:pt>
                <c:pt idx="333">
                  <c:v>12414</c:v>
                </c:pt>
                <c:pt idx="334">
                  <c:v>12414</c:v>
                </c:pt>
                <c:pt idx="335">
                  <c:v>12414</c:v>
                </c:pt>
                <c:pt idx="336">
                  <c:v>12414</c:v>
                </c:pt>
                <c:pt idx="337">
                  <c:v>12414</c:v>
                </c:pt>
                <c:pt idx="338">
                  <c:v>12414</c:v>
                </c:pt>
                <c:pt idx="339">
                  <c:v>12414</c:v>
                </c:pt>
                <c:pt idx="340">
                  <c:v>12414</c:v>
                </c:pt>
                <c:pt idx="341">
                  <c:v>12414</c:v>
                </c:pt>
                <c:pt idx="342">
                  <c:v>12414</c:v>
                </c:pt>
                <c:pt idx="343">
                  <c:v>12414</c:v>
                </c:pt>
                <c:pt idx="344">
                  <c:v>12414</c:v>
                </c:pt>
                <c:pt idx="345">
                  <c:v>12414</c:v>
                </c:pt>
                <c:pt idx="346">
                  <c:v>12414</c:v>
                </c:pt>
                <c:pt idx="347">
                  <c:v>12414</c:v>
                </c:pt>
                <c:pt idx="348">
                  <c:v>12414</c:v>
                </c:pt>
                <c:pt idx="349">
                  <c:v>12414</c:v>
                </c:pt>
                <c:pt idx="350">
                  <c:v>12414</c:v>
                </c:pt>
                <c:pt idx="351">
                  <c:v>12414</c:v>
                </c:pt>
                <c:pt idx="352">
                  <c:v>12414</c:v>
                </c:pt>
                <c:pt idx="353">
                  <c:v>12414</c:v>
                </c:pt>
                <c:pt idx="354">
                  <c:v>12414</c:v>
                </c:pt>
                <c:pt idx="355">
                  <c:v>12414</c:v>
                </c:pt>
                <c:pt idx="356">
                  <c:v>12414</c:v>
                </c:pt>
                <c:pt idx="357">
                  <c:v>12414</c:v>
                </c:pt>
                <c:pt idx="358">
                  <c:v>12414</c:v>
                </c:pt>
                <c:pt idx="359">
                  <c:v>12414</c:v>
                </c:pt>
                <c:pt idx="360">
                  <c:v>12414</c:v>
                </c:pt>
                <c:pt idx="361">
                  <c:v>12414</c:v>
                </c:pt>
                <c:pt idx="362">
                  <c:v>12414</c:v>
                </c:pt>
                <c:pt idx="363">
                  <c:v>12414</c:v>
                </c:pt>
                <c:pt idx="364">
                  <c:v>12414</c:v>
                </c:pt>
                <c:pt idx="365">
                  <c:v>12414</c:v>
                </c:pt>
                <c:pt idx="366">
                  <c:v>12414</c:v>
                </c:pt>
                <c:pt idx="367">
                  <c:v>12414</c:v>
                </c:pt>
                <c:pt idx="368">
                  <c:v>12414</c:v>
                </c:pt>
                <c:pt idx="369">
                  <c:v>12414</c:v>
                </c:pt>
                <c:pt idx="370">
                  <c:v>12414</c:v>
                </c:pt>
                <c:pt idx="371">
                  <c:v>12414</c:v>
                </c:pt>
                <c:pt idx="372">
                  <c:v>12414</c:v>
                </c:pt>
                <c:pt idx="373">
                  <c:v>12414</c:v>
                </c:pt>
                <c:pt idx="374">
                  <c:v>12414</c:v>
                </c:pt>
                <c:pt idx="375">
                  <c:v>12414</c:v>
                </c:pt>
                <c:pt idx="376">
                  <c:v>12414</c:v>
                </c:pt>
                <c:pt idx="377">
                  <c:v>12414</c:v>
                </c:pt>
                <c:pt idx="378">
                  <c:v>12414</c:v>
                </c:pt>
                <c:pt idx="379">
                  <c:v>12414</c:v>
                </c:pt>
                <c:pt idx="380">
                  <c:v>12414</c:v>
                </c:pt>
                <c:pt idx="381">
                  <c:v>12414</c:v>
                </c:pt>
                <c:pt idx="382">
                  <c:v>12414</c:v>
                </c:pt>
                <c:pt idx="383">
                  <c:v>12414</c:v>
                </c:pt>
                <c:pt idx="384">
                  <c:v>12414</c:v>
                </c:pt>
                <c:pt idx="385">
                  <c:v>12414</c:v>
                </c:pt>
                <c:pt idx="386">
                  <c:v>12414</c:v>
                </c:pt>
                <c:pt idx="387">
                  <c:v>12414</c:v>
                </c:pt>
                <c:pt idx="388">
                  <c:v>12414</c:v>
                </c:pt>
                <c:pt idx="389">
                  <c:v>12414</c:v>
                </c:pt>
                <c:pt idx="390">
                  <c:v>12414</c:v>
                </c:pt>
                <c:pt idx="391">
                  <c:v>12414</c:v>
                </c:pt>
                <c:pt idx="392">
                  <c:v>12414</c:v>
                </c:pt>
                <c:pt idx="393">
                  <c:v>12414</c:v>
                </c:pt>
                <c:pt idx="394">
                  <c:v>12414</c:v>
                </c:pt>
                <c:pt idx="395">
                  <c:v>12414</c:v>
                </c:pt>
                <c:pt idx="396">
                  <c:v>12414</c:v>
                </c:pt>
                <c:pt idx="397">
                  <c:v>12414</c:v>
                </c:pt>
                <c:pt idx="398">
                  <c:v>12414</c:v>
                </c:pt>
                <c:pt idx="399">
                  <c:v>12314</c:v>
                </c:pt>
                <c:pt idx="400">
                  <c:v>12314.5</c:v>
                </c:pt>
                <c:pt idx="401">
                  <c:v>12315</c:v>
                </c:pt>
                <c:pt idx="402">
                  <c:v>12315.5</c:v>
                </c:pt>
                <c:pt idx="403">
                  <c:v>12316</c:v>
                </c:pt>
                <c:pt idx="404">
                  <c:v>12316.5</c:v>
                </c:pt>
                <c:pt idx="405">
                  <c:v>12317</c:v>
                </c:pt>
                <c:pt idx="406">
                  <c:v>12317.5</c:v>
                </c:pt>
                <c:pt idx="407">
                  <c:v>12318</c:v>
                </c:pt>
                <c:pt idx="408">
                  <c:v>12318.5</c:v>
                </c:pt>
                <c:pt idx="409">
                  <c:v>12319</c:v>
                </c:pt>
                <c:pt idx="410">
                  <c:v>12319.5</c:v>
                </c:pt>
                <c:pt idx="411">
                  <c:v>12320</c:v>
                </c:pt>
                <c:pt idx="412">
                  <c:v>12320.5</c:v>
                </c:pt>
                <c:pt idx="413">
                  <c:v>12321</c:v>
                </c:pt>
                <c:pt idx="414">
                  <c:v>12321.5</c:v>
                </c:pt>
                <c:pt idx="415">
                  <c:v>12322</c:v>
                </c:pt>
                <c:pt idx="416">
                  <c:v>12322.5</c:v>
                </c:pt>
                <c:pt idx="417">
                  <c:v>12323</c:v>
                </c:pt>
                <c:pt idx="418">
                  <c:v>12323.5</c:v>
                </c:pt>
                <c:pt idx="419">
                  <c:v>12324</c:v>
                </c:pt>
                <c:pt idx="420">
                  <c:v>12324.5</c:v>
                </c:pt>
                <c:pt idx="421">
                  <c:v>12325</c:v>
                </c:pt>
                <c:pt idx="422">
                  <c:v>12325.5</c:v>
                </c:pt>
                <c:pt idx="423">
                  <c:v>12326</c:v>
                </c:pt>
                <c:pt idx="424">
                  <c:v>12326.5</c:v>
                </c:pt>
                <c:pt idx="425">
                  <c:v>12327</c:v>
                </c:pt>
                <c:pt idx="426">
                  <c:v>12327.5</c:v>
                </c:pt>
                <c:pt idx="427">
                  <c:v>12328</c:v>
                </c:pt>
                <c:pt idx="428">
                  <c:v>12328.5</c:v>
                </c:pt>
                <c:pt idx="429">
                  <c:v>12329</c:v>
                </c:pt>
                <c:pt idx="430">
                  <c:v>12329.5</c:v>
                </c:pt>
                <c:pt idx="431">
                  <c:v>12330</c:v>
                </c:pt>
                <c:pt idx="432">
                  <c:v>12330.5</c:v>
                </c:pt>
                <c:pt idx="433">
                  <c:v>12331</c:v>
                </c:pt>
                <c:pt idx="434">
                  <c:v>12331.5</c:v>
                </c:pt>
                <c:pt idx="435">
                  <c:v>12332</c:v>
                </c:pt>
                <c:pt idx="436">
                  <c:v>12332.5</c:v>
                </c:pt>
                <c:pt idx="437">
                  <c:v>12333</c:v>
                </c:pt>
                <c:pt idx="438">
                  <c:v>12333.5</c:v>
                </c:pt>
                <c:pt idx="439">
                  <c:v>12334</c:v>
                </c:pt>
                <c:pt idx="440">
                  <c:v>12334.5</c:v>
                </c:pt>
                <c:pt idx="441">
                  <c:v>12335</c:v>
                </c:pt>
                <c:pt idx="442">
                  <c:v>12335.5</c:v>
                </c:pt>
                <c:pt idx="443">
                  <c:v>12336</c:v>
                </c:pt>
                <c:pt idx="444">
                  <c:v>12336.5</c:v>
                </c:pt>
                <c:pt idx="445">
                  <c:v>12337</c:v>
                </c:pt>
                <c:pt idx="446">
                  <c:v>12337.5</c:v>
                </c:pt>
                <c:pt idx="447">
                  <c:v>12338</c:v>
                </c:pt>
                <c:pt idx="448">
                  <c:v>12338.5</c:v>
                </c:pt>
                <c:pt idx="449">
                  <c:v>12339</c:v>
                </c:pt>
                <c:pt idx="450">
                  <c:v>12339.5</c:v>
                </c:pt>
                <c:pt idx="451">
                  <c:v>12340</c:v>
                </c:pt>
                <c:pt idx="452">
                  <c:v>12340.5</c:v>
                </c:pt>
                <c:pt idx="453">
                  <c:v>12341</c:v>
                </c:pt>
                <c:pt idx="454">
                  <c:v>12341.5</c:v>
                </c:pt>
                <c:pt idx="455">
                  <c:v>12342</c:v>
                </c:pt>
                <c:pt idx="456">
                  <c:v>12342.5</c:v>
                </c:pt>
                <c:pt idx="457">
                  <c:v>12343</c:v>
                </c:pt>
                <c:pt idx="458">
                  <c:v>12343.5</c:v>
                </c:pt>
                <c:pt idx="459">
                  <c:v>12344</c:v>
                </c:pt>
                <c:pt idx="460">
                  <c:v>12344.5</c:v>
                </c:pt>
                <c:pt idx="461">
                  <c:v>12345</c:v>
                </c:pt>
                <c:pt idx="462">
                  <c:v>12345.5</c:v>
                </c:pt>
                <c:pt idx="463">
                  <c:v>12346</c:v>
                </c:pt>
                <c:pt idx="464">
                  <c:v>12346.5</c:v>
                </c:pt>
                <c:pt idx="465">
                  <c:v>12347</c:v>
                </c:pt>
                <c:pt idx="466">
                  <c:v>12347.5</c:v>
                </c:pt>
                <c:pt idx="467">
                  <c:v>12348</c:v>
                </c:pt>
                <c:pt idx="468">
                  <c:v>12348.5</c:v>
                </c:pt>
                <c:pt idx="469">
                  <c:v>12349</c:v>
                </c:pt>
                <c:pt idx="470">
                  <c:v>12349.5</c:v>
                </c:pt>
                <c:pt idx="471">
                  <c:v>12350</c:v>
                </c:pt>
                <c:pt idx="472">
                  <c:v>12350.5</c:v>
                </c:pt>
                <c:pt idx="473">
                  <c:v>12351</c:v>
                </c:pt>
                <c:pt idx="474">
                  <c:v>12351.5</c:v>
                </c:pt>
                <c:pt idx="475">
                  <c:v>12352</c:v>
                </c:pt>
                <c:pt idx="476">
                  <c:v>12352.5</c:v>
                </c:pt>
                <c:pt idx="477">
                  <c:v>12353</c:v>
                </c:pt>
                <c:pt idx="478">
                  <c:v>12353.5</c:v>
                </c:pt>
                <c:pt idx="479">
                  <c:v>12354</c:v>
                </c:pt>
                <c:pt idx="480">
                  <c:v>12354.5</c:v>
                </c:pt>
                <c:pt idx="481">
                  <c:v>12355</c:v>
                </c:pt>
                <c:pt idx="482">
                  <c:v>12355.5</c:v>
                </c:pt>
                <c:pt idx="483">
                  <c:v>12356</c:v>
                </c:pt>
                <c:pt idx="484">
                  <c:v>12356.5</c:v>
                </c:pt>
                <c:pt idx="485">
                  <c:v>12357</c:v>
                </c:pt>
                <c:pt idx="486">
                  <c:v>12357.5</c:v>
                </c:pt>
                <c:pt idx="487">
                  <c:v>12358</c:v>
                </c:pt>
                <c:pt idx="488">
                  <c:v>12358.5</c:v>
                </c:pt>
                <c:pt idx="489">
                  <c:v>12359</c:v>
                </c:pt>
                <c:pt idx="490">
                  <c:v>12359.5</c:v>
                </c:pt>
                <c:pt idx="491">
                  <c:v>12360</c:v>
                </c:pt>
                <c:pt idx="492">
                  <c:v>12360.5</c:v>
                </c:pt>
                <c:pt idx="493">
                  <c:v>12361</c:v>
                </c:pt>
                <c:pt idx="494">
                  <c:v>12361.5</c:v>
                </c:pt>
                <c:pt idx="495">
                  <c:v>12362</c:v>
                </c:pt>
                <c:pt idx="496">
                  <c:v>12362.5</c:v>
                </c:pt>
                <c:pt idx="497">
                  <c:v>12363</c:v>
                </c:pt>
                <c:pt idx="498">
                  <c:v>12363.5</c:v>
                </c:pt>
                <c:pt idx="499">
                  <c:v>12364</c:v>
                </c:pt>
                <c:pt idx="500">
                  <c:v>12364.5</c:v>
                </c:pt>
                <c:pt idx="501">
                  <c:v>12365</c:v>
                </c:pt>
                <c:pt idx="502">
                  <c:v>12365.5</c:v>
                </c:pt>
                <c:pt idx="503">
                  <c:v>12366</c:v>
                </c:pt>
                <c:pt idx="504">
                  <c:v>12366.5</c:v>
                </c:pt>
                <c:pt idx="505">
                  <c:v>12367</c:v>
                </c:pt>
                <c:pt idx="506">
                  <c:v>12367.5</c:v>
                </c:pt>
                <c:pt idx="507">
                  <c:v>12368</c:v>
                </c:pt>
                <c:pt idx="508">
                  <c:v>12368.5</c:v>
                </c:pt>
                <c:pt idx="509">
                  <c:v>12369</c:v>
                </c:pt>
                <c:pt idx="510">
                  <c:v>12369.5</c:v>
                </c:pt>
                <c:pt idx="511">
                  <c:v>12370</c:v>
                </c:pt>
                <c:pt idx="512">
                  <c:v>12370.5</c:v>
                </c:pt>
                <c:pt idx="513">
                  <c:v>12371</c:v>
                </c:pt>
                <c:pt idx="514">
                  <c:v>12371.5</c:v>
                </c:pt>
                <c:pt idx="515">
                  <c:v>12372</c:v>
                </c:pt>
                <c:pt idx="516">
                  <c:v>12372.5</c:v>
                </c:pt>
                <c:pt idx="517">
                  <c:v>12373</c:v>
                </c:pt>
                <c:pt idx="518">
                  <c:v>12373.5</c:v>
                </c:pt>
                <c:pt idx="519">
                  <c:v>12374</c:v>
                </c:pt>
                <c:pt idx="520">
                  <c:v>12374.5</c:v>
                </c:pt>
                <c:pt idx="521">
                  <c:v>12375</c:v>
                </c:pt>
                <c:pt idx="522">
                  <c:v>12375.5</c:v>
                </c:pt>
                <c:pt idx="523">
                  <c:v>12376</c:v>
                </c:pt>
                <c:pt idx="524">
                  <c:v>12376.5</c:v>
                </c:pt>
                <c:pt idx="525">
                  <c:v>12377</c:v>
                </c:pt>
                <c:pt idx="526">
                  <c:v>12377.5</c:v>
                </c:pt>
                <c:pt idx="527">
                  <c:v>12378</c:v>
                </c:pt>
                <c:pt idx="528">
                  <c:v>12378.5</c:v>
                </c:pt>
                <c:pt idx="529">
                  <c:v>12379</c:v>
                </c:pt>
                <c:pt idx="530">
                  <c:v>12379.5</c:v>
                </c:pt>
                <c:pt idx="531">
                  <c:v>12380</c:v>
                </c:pt>
                <c:pt idx="532">
                  <c:v>12380.5</c:v>
                </c:pt>
                <c:pt idx="533">
                  <c:v>12381</c:v>
                </c:pt>
                <c:pt idx="534">
                  <c:v>12381.5</c:v>
                </c:pt>
                <c:pt idx="535">
                  <c:v>12382</c:v>
                </c:pt>
                <c:pt idx="536">
                  <c:v>12382.5</c:v>
                </c:pt>
                <c:pt idx="537">
                  <c:v>12383</c:v>
                </c:pt>
                <c:pt idx="538">
                  <c:v>12383.5</c:v>
                </c:pt>
                <c:pt idx="539">
                  <c:v>12384</c:v>
                </c:pt>
                <c:pt idx="540">
                  <c:v>12384.5</c:v>
                </c:pt>
                <c:pt idx="541">
                  <c:v>12385</c:v>
                </c:pt>
                <c:pt idx="542">
                  <c:v>12385.5</c:v>
                </c:pt>
                <c:pt idx="543">
                  <c:v>12386</c:v>
                </c:pt>
                <c:pt idx="544">
                  <c:v>12386.5</c:v>
                </c:pt>
                <c:pt idx="545">
                  <c:v>12387</c:v>
                </c:pt>
                <c:pt idx="546">
                  <c:v>12387.5</c:v>
                </c:pt>
                <c:pt idx="547">
                  <c:v>12388</c:v>
                </c:pt>
                <c:pt idx="548">
                  <c:v>12388.5</c:v>
                </c:pt>
                <c:pt idx="549">
                  <c:v>12389</c:v>
                </c:pt>
                <c:pt idx="550">
                  <c:v>12389.5</c:v>
                </c:pt>
                <c:pt idx="551">
                  <c:v>12390</c:v>
                </c:pt>
                <c:pt idx="552">
                  <c:v>12390.5</c:v>
                </c:pt>
                <c:pt idx="553">
                  <c:v>12391</c:v>
                </c:pt>
                <c:pt idx="554">
                  <c:v>12391.5</c:v>
                </c:pt>
                <c:pt idx="555">
                  <c:v>12392</c:v>
                </c:pt>
                <c:pt idx="556">
                  <c:v>12392.5</c:v>
                </c:pt>
                <c:pt idx="557">
                  <c:v>12393</c:v>
                </c:pt>
                <c:pt idx="558">
                  <c:v>12393.5</c:v>
                </c:pt>
                <c:pt idx="559">
                  <c:v>12394</c:v>
                </c:pt>
                <c:pt idx="560">
                  <c:v>12394.5</c:v>
                </c:pt>
                <c:pt idx="561">
                  <c:v>12395</c:v>
                </c:pt>
                <c:pt idx="562">
                  <c:v>12395.5</c:v>
                </c:pt>
                <c:pt idx="563">
                  <c:v>12396</c:v>
                </c:pt>
                <c:pt idx="564">
                  <c:v>12396.5</c:v>
                </c:pt>
                <c:pt idx="565">
                  <c:v>12397</c:v>
                </c:pt>
                <c:pt idx="566">
                  <c:v>12397.5</c:v>
                </c:pt>
                <c:pt idx="567">
                  <c:v>12398</c:v>
                </c:pt>
                <c:pt idx="568">
                  <c:v>12398.5</c:v>
                </c:pt>
                <c:pt idx="569">
                  <c:v>12399</c:v>
                </c:pt>
                <c:pt idx="570">
                  <c:v>12399.5</c:v>
                </c:pt>
                <c:pt idx="571">
                  <c:v>12400</c:v>
                </c:pt>
                <c:pt idx="572">
                  <c:v>12400.5</c:v>
                </c:pt>
                <c:pt idx="573">
                  <c:v>12401</c:v>
                </c:pt>
                <c:pt idx="574">
                  <c:v>12401.5</c:v>
                </c:pt>
                <c:pt idx="575">
                  <c:v>12402</c:v>
                </c:pt>
                <c:pt idx="576">
                  <c:v>12402.5</c:v>
                </c:pt>
                <c:pt idx="577">
                  <c:v>12403</c:v>
                </c:pt>
                <c:pt idx="578">
                  <c:v>12403.5</c:v>
                </c:pt>
                <c:pt idx="579">
                  <c:v>12404</c:v>
                </c:pt>
                <c:pt idx="580">
                  <c:v>12404.5</c:v>
                </c:pt>
                <c:pt idx="581">
                  <c:v>12405</c:v>
                </c:pt>
                <c:pt idx="582">
                  <c:v>12405.5</c:v>
                </c:pt>
                <c:pt idx="583">
                  <c:v>12406</c:v>
                </c:pt>
                <c:pt idx="584">
                  <c:v>12406.5</c:v>
                </c:pt>
                <c:pt idx="585">
                  <c:v>12407</c:v>
                </c:pt>
                <c:pt idx="586">
                  <c:v>12407.5</c:v>
                </c:pt>
                <c:pt idx="587">
                  <c:v>12408</c:v>
                </c:pt>
                <c:pt idx="588">
                  <c:v>12408.5</c:v>
                </c:pt>
                <c:pt idx="589">
                  <c:v>12409</c:v>
                </c:pt>
                <c:pt idx="590">
                  <c:v>12409.5</c:v>
                </c:pt>
                <c:pt idx="591">
                  <c:v>12410</c:v>
                </c:pt>
                <c:pt idx="592">
                  <c:v>12410.5</c:v>
                </c:pt>
                <c:pt idx="593">
                  <c:v>12411</c:v>
                </c:pt>
                <c:pt idx="594">
                  <c:v>12411.5</c:v>
                </c:pt>
                <c:pt idx="595">
                  <c:v>12412</c:v>
                </c:pt>
                <c:pt idx="596">
                  <c:v>12412.5</c:v>
                </c:pt>
                <c:pt idx="597">
                  <c:v>12413</c:v>
                </c:pt>
                <c:pt idx="598">
                  <c:v>12413.5</c:v>
                </c:pt>
                <c:pt idx="599">
                  <c:v>12414</c:v>
                </c:pt>
                <c:pt idx="600">
                  <c:v>12414</c:v>
                </c:pt>
                <c:pt idx="601">
                  <c:v>12414</c:v>
                </c:pt>
                <c:pt idx="602">
                  <c:v>12414</c:v>
                </c:pt>
                <c:pt idx="603">
                  <c:v>12414</c:v>
                </c:pt>
                <c:pt idx="604">
                  <c:v>12414</c:v>
                </c:pt>
                <c:pt idx="605">
                  <c:v>12414</c:v>
                </c:pt>
                <c:pt idx="606">
                  <c:v>12414</c:v>
                </c:pt>
                <c:pt idx="607">
                  <c:v>12414</c:v>
                </c:pt>
                <c:pt idx="608">
                  <c:v>12414</c:v>
                </c:pt>
                <c:pt idx="609">
                  <c:v>12414</c:v>
                </c:pt>
                <c:pt idx="610">
                  <c:v>12414</c:v>
                </c:pt>
                <c:pt idx="611">
                  <c:v>12414</c:v>
                </c:pt>
                <c:pt idx="612">
                  <c:v>12414</c:v>
                </c:pt>
                <c:pt idx="613">
                  <c:v>12414</c:v>
                </c:pt>
                <c:pt idx="614">
                  <c:v>12414</c:v>
                </c:pt>
                <c:pt idx="615">
                  <c:v>12414</c:v>
                </c:pt>
                <c:pt idx="616">
                  <c:v>12414</c:v>
                </c:pt>
                <c:pt idx="617">
                  <c:v>12414</c:v>
                </c:pt>
                <c:pt idx="618">
                  <c:v>12414</c:v>
                </c:pt>
                <c:pt idx="619">
                  <c:v>12414</c:v>
                </c:pt>
                <c:pt idx="620">
                  <c:v>12414</c:v>
                </c:pt>
                <c:pt idx="621">
                  <c:v>12414</c:v>
                </c:pt>
                <c:pt idx="622">
                  <c:v>12414</c:v>
                </c:pt>
                <c:pt idx="623">
                  <c:v>12414</c:v>
                </c:pt>
                <c:pt idx="624">
                  <c:v>12414</c:v>
                </c:pt>
                <c:pt idx="625">
                  <c:v>12414</c:v>
                </c:pt>
                <c:pt idx="626">
                  <c:v>12414</c:v>
                </c:pt>
                <c:pt idx="627">
                  <c:v>12414</c:v>
                </c:pt>
                <c:pt idx="628">
                  <c:v>12414</c:v>
                </c:pt>
                <c:pt idx="629">
                  <c:v>12414</c:v>
                </c:pt>
                <c:pt idx="630">
                  <c:v>12414</c:v>
                </c:pt>
                <c:pt idx="631">
                  <c:v>12414</c:v>
                </c:pt>
                <c:pt idx="632">
                  <c:v>12414</c:v>
                </c:pt>
                <c:pt idx="633">
                  <c:v>12414</c:v>
                </c:pt>
                <c:pt idx="634">
                  <c:v>12414</c:v>
                </c:pt>
                <c:pt idx="635">
                  <c:v>12414</c:v>
                </c:pt>
                <c:pt idx="636">
                  <c:v>12414</c:v>
                </c:pt>
                <c:pt idx="637">
                  <c:v>12414</c:v>
                </c:pt>
                <c:pt idx="638">
                  <c:v>12414</c:v>
                </c:pt>
                <c:pt idx="639">
                  <c:v>12414</c:v>
                </c:pt>
                <c:pt idx="640">
                  <c:v>12414</c:v>
                </c:pt>
                <c:pt idx="641">
                  <c:v>12414</c:v>
                </c:pt>
                <c:pt idx="642">
                  <c:v>12414</c:v>
                </c:pt>
                <c:pt idx="643">
                  <c:v>12414</c:v>
                </c:pt>
                <c:pt idx="644">
                  <c:v>12414</c:v>
                </c:pt>
                <c:pt idx="645">
                  <c:v>12414</c:v>
                </c:pt>
                <c:pt idx="646">
                  <c:v>12414</c:v>
                </c:pt>
                <c:pt idx="647">
                  <c:v>12414</c:v>
                </c:pt>
                <c:pt idx="648">
                  <c:v>12414</c:v>
                </c:pt>
                <c:pt idx="649">
                  <c:v>12414</c:v>
                </c:pt>
                <c:pt idx="650">
                  <c:v>12414</c:v>
                </c:pt>
                <c:pt idx="651">
                  <c:v>12414</c:v>
                </c:pt>
                <c:pt idx="652">
                  <c:v>12414</c:v>
                </c:pt>
                <c:pt idx="653">
                  <c:v>12414</c:v>
                </c:pt>
                <c:pt idx="654">
                  <c:v>12414</c:v>
                </c:pt>
                <c:pt idx="655">
                  <c:v>12414</c:v>
                </c:pt>
                <c:pt idx="656">
                  <c:v>12414</c:v>
                </c:pt>
                <c:pt idx="657">
                  <c:v>12414</c:v>
                </c:pt>
                <c:pt idx="658">
                  <c:v>12414</c:v>
                </c:pt>
                <c:pt idx="659">
                  <c:v>12414</c:v>
                </c:pt>
                <c:pt idx="660">
                  <c:v>12414</c:v>
                </c:pt>
                <c:pt idx="661">
                  <c:v>12414</c:v>
                </c:pt>
                <c:pt idx="662">
                  <c:v>12414</c:v>
                </c:pt>
                <c:pt idx="663">
                  <c:v>12414</c:v>
                </c:pt>
                <c:pt idx="664">
                  <c:v>12414</c:v>
                </c:pt>
                <c:pt idx="665">
                  <c:v>12414</c:v>
                </c:pt>
                <c:pt idx="666">
                  <c:v>12414</c:v>
                </c:pt>
                <c:pt idx="667">
                  <c:v>12414</c:v>
                </c:pt>
                <c:pt idx="668">
                  <c:v>12414</c:v>
                </c:pt>
                <c:pt idx="669">
                  <c:v>12414</c:v>
                </c:pt>
                <c:pt idx="670">
                  <c:v>12414</c:v>
                </c:pt>
                <c:pt idx="671">
                  <c:v>12414</c:v>
                </c:pt>
                <c:pt idx="672">
                  <c:v>12414</c:v>
                </c:pt>
                <c:pt idx="673">
                  <c:v>12414</c:v>
                </c:pt>
                <c:pt idx="674">
                  <c:v>12414</c:v>
                </c:pt>
                <c:pt idx="675">
                  <c:v>12414</c:v>
                </c:pt>
                <c:pt idx="676">
                  <c:v>12414</c:v>
                </c:pt>
                <c:pt idx="677">
                  <c:v>12414</c:v>
                </c:pt>
                <c:pt idx="678">
                  <c:v>12414</c:v>
                </c:pt>
                <c:pt idx="679">
                  <c:v>12414</c:v>
                </c:pt>
                <c:pt idx="680">
                  <c:v>12414</c:v>
                </c:pt>
                <c:pt idx="681">
                  <c:v>12414</c:v>
                </c:pt>
                <c:pt idx="682">
                  <c:v>12414</c:v>
                </c:pt>
                <c:pt idx="683">
                  <c:v>12414</c:v>
                </c:pt>
                <c:pt idx="684">
                  <c:v>12414</c:v>
                </c:pt>
                <c:pt idx="685">
                  <c:v>12414</c:v>
                </c:pt>
                <c:pt idx="686">
                  <c:v>12414</c:v>
                </c:pt>
                <c:pt idx="687">
                  <c:v>12414</c:v>
                </c:pt>
                <c:pt idx="688">
                  <c:v>12414</c:v>
                </c:pt>
                <c:pt idx="689">
                  <c:v>12414</c:v>
                </c:pt>
                <c:pt idx="690">
                  <c:v>12414</c:v>
                </c:pt>
                <c:pt idx="691">
                  <c:v>12414</c:v>
                </c:pt>
                <c:pt idx="692">
                  <c:v>12414</c:v>
                </c:pt>
                <c:pt idx="693">
                  <c:v>12414</c:v>
                </c:pt>
                <c:pt idx="694">
                  <c:v>12414</c:v>
                </c:pt>
                <c:pt idx="695">
                  <c:v>12414</c:v>
                </c:pt>
                <c:pt idx="696">
                  <c:v>12414</c:v>
                </c:pt>
                <c:pt idx="697">
                  <c:v>12414</c:v>
                </c:pt>
                <c:pt idx="698">
                  <c:v>12414</c:v>
                </c:pt>
                <c:pt idx="699">
                  <c:v>12414</c:v>
                </c:pt>
                <c:pt idx="700">
                  <c:v>12414</c:v>
                </c:pt>
                <c:pt idx="701">
                  <c:v>12414</c:v>
                </c:pt>
                <c:pt idx="702">
                  <c:v>12414</c:v>
                </c:pt>
                <c:pt idx="703">
                  <c:v>12414</c:v>
                </c:pt>
                <c:pt idx="704">
                  <c:v>12414</c:v>
                </c:pt>
                <c:pt idx="705">
                  <c:v>12414</c:v>
                </c:pt>
                <c:pt idx="706">
                  <c:v>12414</c:v>
                </c:pt>
                <c:pt idx="707">
                  <c:v>12414</c:v>
                </c:pt>
                <c:pt idx="708">
                  <c:v>12414</c:v>
                </c:pt>
                <c:pt idx="709">
                  <c:v>12414</c:v>
                </c:pt>
                <c:pt idx="710">
                  <c:v>12414</c:v>
                </c:pt>
                <c:pt idx="711">
                  <c:v>12414</c:v>
                </c:pt>
                <c:pt idx="712">
                  <c:v>12414</c:v>
                </c:pt>
                <c:pt idx="713">
                  <c:v>12414</c:v>
                </c:pt>
                <c:pt idx="714">
                  <c:v>12414</c:v>
                </c:pt>
                <c:pt idx="715">
                  <c:v>12414</c:v>
                </c:pt>
                <c:pt idx="716">
                  <c:v>12414</c:v>
                </c:pt>
                <c:pt idx="717">
                  <c:v>12414</c:v>
                </c:pt>
                <c:pt idx="718">
                  <c:v>12414</c:v>
                </c:pt>
                <c:pt idx="719">
                  <c:v>12414</c:v>
                </c:pt>
                <c:pt idx="720">
                  <c:v>12414</c:v>
                </c:pt>
                <c:pt idx="721">
                  <c:v>12414</c:v>
                </c:pt>
                <c:pt idx="722">
                  <c:v>12414</c:v>
                </c:pt>
                <c:pt idx="723">
                  <c:v>12414</c:v>
                </c:pt>
                <c:pt idx="724">
                  <c:v>12414</c:v>
                </c:pt>
                <c:pt idx="725">
                  <c:v>12414</c:v>
                </c:pt>
                <c:pt idx="726">
                  <c:v>12414</c:v>
                </c:pt>
                <c:pt idx="727">
                  <c:v>12414</c:v>
                </c:pt>
                <c:pt idx="728">
                  <c:v>12414</c:v>
                </c:pt>
                <c:pt idx="729">
                  <c:v>12414</c:v>
                </c:pt>
                <c:pt idx="730">
                  <c:v>12414</c:v>
                </c:pt>
                <c:pt idx="731">
                  <c:v>12414</c:v>
                </c:pt>
                <c:pt idx="732">
                  <c:v>12414</c:v>
                </c:pt>
                <c:pt idx="733">
                  <c:v>12414</c:v>
                </c:pt>
                <c:pt idx="734">
                  <c:v>12414</c:v>
                </c:pt>
                <c:pt idx="735">
                  <c:v>12414</c:v>
                </c:pt>
                <c:pt idx="736">
                  <c:v>12414</c:v>
                </c:pt>
                <c:pt idx="737">
                  <c:v>12414</c:v>
                </c:pt>
                <c:pt idx="738">
                  <c:v>12414</c:v>
                </c:pt>
                <c:pt idx="739">
                  <c:v>12414</c:v>
                </c:pt>
                <c:pt idx="740">
                  <c:v>12414</c:v>
                </c:pt>
                <c:pt idx="741">
                  <c:v>12414</c:v>
                </c:pt>
                <c:pt idx="742">
                  <c:v>12414</c:v>
                </c:pt>
                <c:pt idx="743">
                  <c:v>12414</c:v>
                </c:pt>
                <c:pt idx="744">
                  <c:v>12414</c:v>
                </c:pt>
                <c:pt idx="745">
                  <c:v>12414</c:v>
                </c:pt>
                <c:pt idx="746">
                  <c:v>12414</c:v>
                </c:pt>
                <c:pt idx="747">
                  <c:v>12414</c:v>
                </c:pt>
                <c:pt idx="748">
                  <c:v>12414</c:v>
                </c:pt>
                <c:pt idx="749">
                  <c:v>12414</c:v>
                </c:pt>
                <c:pt idx="750">
                  <c:v>12414</c:v>
                </c:pt>
                <c:pt idx="751">
                  <c:v>12414</c:v>
                </c:pt>
                <c:pt idx="752">
                  <c:v>12414</c:v>
                </c:pt>
                <c:pt idx="753">
                  <c:v>12414</c:v>
                </c:pt>
                <c:pt idx="754">
                  <c:v>12414</c:v>
                </c:pt>
                <c:pt idx="755">
                  <c:v>12414</c:v>
                </c:pt>
                <c:pt idx="756">
                  <c:v>12414</c:v>
                </c:pt>
                <c:pt idx="757">
                  <c:v>12414</c:v>
                </c:pt>
                <c:pt idx="758">
                  <c:v>12414</c:v>
                </c:pt>
                <c:pt idx="759">
                  <c:v>12414</c:v>
                </c:pt>
                <c:pt idx="760">
                  <c:v>12414</c:v>
                </c:pt>
                <c:pt idx="761">
                  <c:v>12414</c:v>
                </c:pt>
                <c:pt idx="762">
                  <c:v>12414</c:v>
                </c:pt>
                <c:pt idx="763">
                  <c:v>12414</c:v>
                </c:pt>
                <c:pt idx="764">
                  <c:v>12414</c:v>
                </c:pt>
                <c:pt idx="765">
                  <c:v>12414</c:v>
                </c:pt>
                <c:pt idx="766">
                  <c:v>12414</c:v>
                </c:pt>
                <c:pt idx="767">
                  <c:v>12414</c:v>
                </c:pt>
                <c:pt idx="768">
                  <c:v>12414</c:v>
                </c:pt>
                <c:pt idx="769">
                  <c:v>12414</c:v>
                </c:pt>
                <c:pt idx="770">
                  <c:v>12414</c:v>
                </c:pt>
                <c:pt idx="771">
                  <c:v>12414</c:v>
                </c:pt>
                <c:pt idx="772">
                  <c:v>12414</c:v>
                </c:pt>
                <c:pt idx="773">
                  <c:v>12414</c:v>
                </c:pt>
                <c:pt idx="774">
                  <c:v>12414</c:v>
                </c:pt>
                <c:pt idx="775">
                  <c:v>12414</c:v>
                </c:pt>
                <c:pt idx="776">
                  <c:v>12414</c:v>
                </c:pt>
                <c:pt idx="777">
                  <c:v>12414</c:v>
                </c:pt>
                <c:pt idx="778">
                  <c:v>12414</c:v>
                </c:pt>
                <c:pt idx="779">
                  <c:v>12414</c:v>
                </c:pt>
                <c:pt idx="780">
                  <c:v>12414</c:v>
                </c:pt>
                <c:pt idx="781">
                  <c:v>12414</c:v>
                </c:pt>
                <c:pt idx="782">
                  <c:v>12414</c:v>
                </c:pt>
                <c:pt idx="783">
                  <c:v>12414</c:v>
                </c:pt>
                <c:pt idx="784">
                  <c:v>12414</c:v>
                </c:pt>
                <c:pt idx="785">
                  <c:v>12414</c:v>
                </c:pt>
                <c:pt idx="786">
                  <c:v>12414</c:v>
                </c:pt>
                <c:pt idx="787">
                  <c:v>12414</c:v>
                </c:pt>
                <c:pt idx="788">
                  <c:v>12414</c:v>
                </c:pt>
                <c:pt idx="789">
                  <c:v>12414</c:v>
                </c:pt>
                <c:pt idx="790">
                  <c:v>12414</c:v>
                </c:pt>
                <c:pt idx="791">
                  <c:v>12414</c:v>
                </c:pt>
                <c:pt idx="792">
                  <c:v>12414</c:v>
                </c:pt>
                <c:pt idx="793">
                  <c:v>12414</c:v>
                </c:pt>
                <c:pt idx="794">
                  <c:v>12414</c:v>
                </c:pt>
                <c:pt idx="795">
                  <c:v>12414</c:v>
                </c:pt>
                <c:pt idx="796">
                  <c:v>12414</c:v>
                </c:pt>
                <c:pt idx="797">
                  <c:v>12414</c:v>
                </c:pt>
                <c:pt idx="798">
                  <c:v>12414</c:v>
                </c:pt>
                <c:pt idx="799">
                  <c:v>12414</c:v>
                </c:pt>
                <c:pt idx="800">
                  <c:v>12414</c:v>
                </c:pt>
                <c:pt idx="801">
                  <c:v>12414</c:v>
                </c:pt>
                <c:pt idx="802">
                  <c:v>12414</c:v>
                </c:pt>
                <c:pt idx="803">
                  <c:v>12414</c:v>
                </c:pt>
                <c:pt idx="804">
                  <c:v>12414</c:v>
                </c:pt>
                <c:pt idx="805">
                  <c:v>12414</c:v>
                </c:pt>
                <c:pt idx="806">
                  <c:v>12414</c:v>
                </c:pt>
                <c:pt idx="807">
                  <c:v>12414</c:v>
                </c:pt>
                <c:pt idx="808">
                  <c:v>12414</c:v>
                </c:pt>
                <c:pt idx="809">
                  <c:v>12414</c:v>
                </c:pt>
                <c:pt idx="810">
                  <c:v>12414</c:v>
                </c:pt>
                <c:pt idx="811">
                  <c:v>12414</c:v>
                </c:pt>
                <c:pt idx="812">
                  <c:v>12414</c:v>
                </c:pt>
                <c:pt idx="813">
                  <c:v>12414</c:v>
                </c:pt>
                <c:pt idx="814">
                  <c:v>12414</c:v>
                </c:pt>
                <c:pt idx="815">
                  <c:v>12414</c:v>
                </c:pt>
                <c:pt idx="816">
                  <c:v>12414</c:v>
                </c:pt>
                <c:pt idx="817">
                  <c:v>12414</c:v>
                </c:pt>
                <c:pt idx="818">
                  <c:v>12414</c:v>
                </c:pt>
                <c:pt idx="819">
                  <c:v>12414</c:v>
                </c:pt>
                <c:pt idx="820">
                  <c:v>12414</c:v>
                </c:pt>
                <c:pt idx="821">
                  <c:v>12414</c:v>
                </c:pt>
                <c:pt idx="822">
                  <c:v>12414</c:v>
                </c:pt>
                <c:pt idx="823">
                  <c:v>12414</c:v>
                </c:pt>
                <c:pt idx="824">
                  <c:v>12414</c:v>
                </c:pt>
                <c:pt idx="825">
                  <c:v>12414</c:v>
                </c:pt>
                <c:pt idx="826">
                  <c:v>12414</c:v>
                </c:pt>
                <c:pt idx="827">
                  <c:v>12414</c:v>
                </c:pt>
                <c:pt idx="828">
                  <c:v>12414</c:v>
                </c:pt>
                <c:pt idx="829">
                  <c:v>12414</c:v>
                </c:pt>
                <c:pt idx="830">
                  <c:v>12414</c:v>
                </c:pt>
                <c:pt idx="831">
                  <c:v>12414</c:v>
                </c:pt>
                <c:pt idx="832">
                  <c:v>12414</c:v>
                </c:pt>
                <c:pt idx="833">
                  <c:v>12414</c:v>
                </c:pt>
                <c:pt idx="834">
                  <c:v>12414</c:v>
                </c:pt>
                <c:pt idx="835">
                  <c:v>12414</c:v>
                </c:pt>
                <c:pt idx="836">
                  <c:v>12414</c:v>
                </c:pt>
                <c:pt idx="837">
                  <c:v>12414</c:v>
                </c:pt>
                <c:pt idx="838">
                  <c:v>12414</c:v>
                </c:pt>
                <c:pt idx="839">
                  <c:v>12414</c:v>
                </c:pt>
                <c:pt idx="840">
                  <c:v>12414</c:v>
                </c:pt>
                <c:pt idx="841">
                  <c:v>12414</c:v>
                </c:pt>
                <c:pt idx="842">
                  <c:v>12414</c:v>
                </c:pt>
                <c:pt idx="843">
                  <c:v>12414</c:v>
                </c:pt>
                <c:pt idx="844">
                  <c:v>12414</c:v>
                </c:pt>
                <c:pt idx="845">
                  <c:v>12414</c:v>
                </c:pt>
                <c:pt idx="846">
                  <c:v>12414</c:v>
                </c:pt>
                <c:pt idx="847">
                  <c:v>12414</c:v>
                </c:pt>
                <c:pt idx="848">
                  <c:v>12414</c:v>
                </c:pt>
                <c:pt idx="849">
                  <c:v>12414</c:v>
                </c:pt>
                <c:pt idx="850">
                  <c:v>12414</c:v>
                </c:pt>
                <c:pt idx="851">
                  <c:v>12414</c:v>
                </c:pt>
                <c:pt idx="852">
                  <c:v>12414</c:v>
                </c:pt>
                <c:pt idx="853">
                  <c:v>12414</c:v>
                </c:pt>
                <c:pt idx="854">
                  <c:v>12414</c:v>
                </c:pt>
                <c:pt idx="855">
                  <c:v>12414</c:v>
                </c:pt>
                <c:pt idx="856">
                  <c:v>12414</c:v>
                </c:pt>
                <c:pt idx="857">
                  <c:v>12414</c:v>
                </c:pt>
                <c:pt idx="858">
                  <c:v>12414</c:v>
                </c:pt>
                <c:pt idx="859">
                  <c:v>12414</c:v>
                </c:pt>
                <c:pt idx="860">
                  <c:v>12414</c:v>
                </c:pt>
                <c:pt idx="861">
                  <c:v>12414</c:v>
                </c:pt>
                <c:pt idx="862">
                  <c:v>12414</c:v>
                </c:pt>
                <c:pt idx="863">
                  <c:v>12414</c:v>
                </c:pt>
                <c:pt idx="864">
                  <c:v>12414</c:v>
                </c:pt>
                <c:pt idx="865">
                  <c:v>12414</c:v>
                </c:pt>
                <c:pt idx="866">
                  <c:v>12414</c:v>
                </c:pt>
                <c:pt idx="867">
                  <c:v>12414</c:v>
                </c:pt>
                <c:pt idx="868">
                  <c:v>12414</c:v>
                </c:pt>
                <c:pt idx="869">
                  <c:v>12414</c:v>
                </c:pt>
                <c:pt idx="870">
                  <c:v>12414</c:v>
                </c:pt>
                <c:pt idx="871">
                  <c:v>12414</c:v>
                </c:pt>
                <c:pt idx="872">
                  <c:v>12414</c:v>
                </c:pt>
                <c:pt idx="873">
                  <c:v>12414</c:v>
                </c:pt>
                <c:pt idx="874">
                  <c:v>12414</c:v>
                </c:pt>
                <c:pt idx="875">
                  <c:v>12414</c:v>
                </c:pt>
                <c:pt idx="876">
                  <c:v>12414</c:v>
                </c:pt>
                <c:pt idx="877">
                  <c:v>12414</c:v>
                </c:pt>
                <c:pt idx="878">
                  <c:v>12414</c:v>
                </c:pt>
                <c:pt idx="879">
                  <c:v>12414</c:v>
                </c:pt>
                <c:pt idx="880">
                  <c:v>12414</c:v>
                </c:pt>
                <c:pt idx="881">
                  <c:v>12414</c:v>
                </c:pt>
                <c:pt idx="882">
                  <c:v>12414</c:v>
                </c:pt>
                <c:pt idx="883">
                  <c:v>12414</c:v>
                </c:pt>
                <c:pt idx="884">
                  <c:v>12414</c:v>
                </c:pt>
                <c:pt idx="885">
                  <c:v>12414</c:v>
                </c:pt>
                <c:pt idx="886">
                  <c:v>12414</c:v>
                </c:pt>
                <c:pt idx="887">
                  <c:v>12414</c:v>
                </c:pt>
                <c:pt idx="888">
                  <c:v>12414</c:v>
                </c:pt>
                <c:pt idx="889">
                  <c:v>12414</c:v>
                </c:pt>
                <c:pt idx="890">
                  <c:v>12414</c:v>
                </c:pt>
                <c:pt idx="891">
                  <c:v>12414</c:v>
                </c:pt>
                <c:pt idx="892">
                  <c:v>12414</c:v>
                </c:pt>
                <c:pt idx="893">
                  <c:v>12414</c:v>
                </c:pt>
                <c:pt idx="894">
                  <c:v>12414</c:v>
                </c:pt>
                <c:pt idx="895">
                  <c:v>12414</c:v>
                </c:pt>
                <c:pt idx="896">
                  <c:v>12414</c:v>
                </c:pt>
                <c:pt idx="897">
                  <c:v>12414</c:v>
                </c:pt>
                <c:pt idx="898">
                  <c:v>12414</c:v>
                </c:pt>
                <c:pt idx="899">
                  <c:v>12414</c:v>
                </c:pt>
                <c:pt idx="900">
                  <c:v>12414</c:v>
                </c:pt>
                <c:pt idx="901">
                  <c:v>12414</c:v>
                </c:pt>
                <c:pt idx="902">
                  <c:v>12414</c:v>
                </c:pt>
                <c:pt idx="903">
                  <c:v>12414</c:v>
                </c:pt>
                <c:pt idx="904">
                  <c:v>12414</c:v>
                </c:pt>
                <c:pt idx="905">
                  <c:v>12414</c:v>
                </c:pt>
                <c:pt idx="906">
                  <c:v>12414</c:v>
                </c:pt>
                <c:pt idx="907">
                  <c:v>12414</c:v>
                </c:pt>
                <c:pt idx="908">
                  <c:v>12414</c:v>
                </c:pt>
                <c:pt idx="909">
                  <c:v>12414</c:v>
                </c:pt>
                <c:pt idx="910">
                  <c:v>12414</c:v>
                </c:pt>
                <c:pt idx="911">
                  <c:v>12414</c:v>
                </c:pt>
                <c:pt idx="912">
                  <c:v>12414</c:v>
                </c:pt>
                <c:pt idx="913">
                  <c:v>12414</c:v>
                </c:pt>
                <c:pt idx="914">
                  <c:v>12414</c:v>
                </c:pt>
                <c:pt idx="915">
                  <c:v>12414</c:v>
                </c:pt>
                <c:pt idx="916">
                  <c:v>12414</c:v>
                </c:pt>
                <c:pt idx="917">
                  <c:v>12414</c:v>
                </c:pt>
                <c:pt idx="918">
                  <c:v>12414</c:v>
                </c:pt>
                <c:pt idx="919">
                  <c:v>12414</c:v>
                </c:pt>
                <c:pt idx="920">
                  <c:v>12414</c:v>
                </c:pt>
                <c:pt idx="921">
                  <c:v>12414</c:v>
                </c:pt>
                <c:pt idx="922">
                  <c:v>12414</c:v>
                </c:pt>
                <c:pt idx="923">
                  <c:v>12414</c:v>
                </c:pt>
                <c:pt idx="924">
                  <c:v>12414</c:v>
                </c:pt>
                <c:pt idx="925">
                  <c:v>12414</c:v>
                </c:pt>
                <c:pt idx="926">
                  <c:v>12414</c:v>
                </c:pt>
                <c:pt idx="927">
                  <c:v>12414</c:v>
                </c:pt>
                <c:pt idx="928">
                  <c:v>12414</c:v>
                </c:pt>
                <c:pt idx="929">
                  <c:v>12414</c:v>
                </c:pt>
                <c:pt idx="930">
                  <c:v>12414</c:v>
                </c:pt>
                <c:pt idx="931">
                  <c:v>12414</c:v>
                </c:pt>
                <c:pt idx="932">
                  <c:v>12414</c:v>
                </c:pt>
                <c:pt idx="933">
                  <c:v>12414</c:v>
                </c:pt>
                <c:pt idx="934">
                  <c:v>12414</c:v>
                </c:pt>
                <c:pt idx="935">
                  <c:v>12414</c:v>
                </c:pt>
                <c:pt idx="936">
                  <c:v>12414</c:v>
                </c:pt>
                <c:pt idx="937">
                  <c:v>12414</c:v>
                </c:pt>
                <c:pt idx="938">
                  <c:v>12414</c:v>
                </c:pt>
                <c:pt idx="939">
                  <c:v>12414</c:v>
                </c:pt>
                <c:pt idx="940">
                  <c:v>12414</c:v>
                </c:pt>
                <c:pt idx="941">
                  <c:v>12414</c:v>
                </c:pt>
                <c:pt idx="942">
                  <c:v>12414</c:v>
                </c:pt>
                <c:pt idx="943">
                  <c:v>12414</c:v>
                </c:pt>
                <c:pt idx="944">
                  <c:v>12414</c:v>
                </c:pt>
                <c:pt idx="945">
                  <c:v>12414</c:v>
                </c:pt>
                <c:pt idx="946">
                  <c:v>12414</c:v>
                </c:pt>
                <c:pt idx="947">
                  <c:v>12414</c:v>
                </c:pt>
                <c:pt idx="948">
                  <c:v>12414</c:v>
                </c:pt>
                <c:pt idx="949">
                  <c:v>12414</c:v>
                </c:pt>
                <c:pt idx="950">
                  <c:v>12414</c:v>
                </c:pt>
                <c:pt idx="951">
                  <c:v>12414</c:v>
                </c:pt>
                <c:pt idx="952">
                  <c:v>12414</c:v>
                </c:pt>
                <c:pt idx="953">
                  <c:v>12414</c:v>
                </c:pt>
                <c:pt idx="954">
                  <c:v>12414</c:v>
                </c:pt>
                <c:pt idx="955">
                  <c:v>12414</c:v>
                </c:pt>
                <c:pt idx="956">
                  <c:v>12414</c:v>
                </c:pt>
                <c:pt idx="957">
                  <c:v>12414</c:v>
                </c:pt>
                <c:pt idx="958">
                  <c:v>12414</c:v>
                </c:pt>
                <c:pt idx="959">
                  <c:v>12414</c:v>
                </c:pt>
                <c:pt idx="960">
                  <c:v>12414</c:v>
                </c:pt>
                <c:pt idx="961">
                  <c:v>12414</c:v>
                </c:pt>
                <c:pt idx="962">
                  <c:v>12414</c:v>
                </c:pt>
                <c:pt idx="963">
                  <c:v>12414</c:v>
                </c:pt>
                <c:pt idx="964">
                  <c:v>12414</c:v>
                </c:pt>
                <c:pt idx="965">
                  <c:v>12414</c:v>
                </c:pt>
                <c:pt idx="966">
                  <c:v>12414</c:v>
                </c:pt>
                <c:pt idx="967">
                  <c:v>12414</c:v>
                </c:pt>
                <c:pt idx="968">
                  <c:v>12414</c:v>
                </c:pt>
                <c:pt idx="969">
                  <c:v>12414</c:v>
                </c:pt>
                <c:pt idx="970">
                  <c:v>12414</c:v>
                </c:pt>
                <c:pt idx="971">
                  <c:v>12414</c:v>
                </c:pt>
                <c:pt idx="972">
                  <c:v>12414</c:v>
                </c:pt>
                <c:pt idx="973">
                  <c:v>12414</c:v>
                </c:pt>
                <c:pt idx="974">
                  <c:v>12414</c:v>
                </c:pt>
                <c:pt idx="975">
                  <c:v>12414</c:v>
                </c:pt>
                <c:pt idx="976">
                  <c:v>12414</c:v>
                </c:pt>
                <c:pt idx="977">
                  <c:v>12414</c:v>
                </c:pt>
                <c:pt idx="978">
                  <c:v>12414</c:v>
                </c:pt>
                <c:pt idx="979">
                  <c:v>12414</c:v>
                </c:pt>
                <c:pt idx="980">
                  <c:v>12414</c:v>
                </c:pt>
                <c:pt idx="981">
                  <c:v>12414</c:v>
                </c:pt>
                <c:pt idx="982">
                  <c:v>12414</c:v>
                </c:pt>
                <c:pt idx="983">
                  <c:v>12414</c:v>
                </c:pt>
                <c:pt idx="984">
                  <c:v>12414</c:v>
                </c:pt>
                <c:pt idx="985">
                  <c:v>12414</c:v>
                </c:pt>
                <c:pt idx="986">
                  <c:v>12414</c:v>
                </c:pt>
                <c:pt idx="987">
                  <c:v>12414</c:v>
                </c:pt>
                <c:pt idx="988">
                  <c:v>12414</c:v>
                </c:pt>
                <c:pt idx="989">
                  <c:v>12414</c:v>
                </c:pt>
                <c:pt idx="990">
                  <c:v>12414</c:v>
                </c:pt>
                <c:pt idx="991">
                  <c:v>12414</c:v>
                </c:pt>
                <c:pt idx="992">
                  <c:v>12414</c:v>
                </c:pt>
                <c:pt idx="993">
                  <c:v>12414</c:v>
                </c:pt>
                <c:pt idx="994">
                  <c:v>12414</c:v>
                </c:pt>
                <c:pt idx="995">
                  <c:v>12414</c:v>
                </c:pt>
                <c:pt idx="996">
                  <c:v>12414</c:v>
                </c:pt>
                <c:pt idx="997">
                  <c:v>12414</c:v>
                </c:pt>
                <c:pt idx="998">
                  <c:v>12414</c:v>
                </c:pt>
                <c:pt idx="999">
                  <c:v>12414</c:v>
                </c:pt>
                <c:pt idx="1000">
                  <c:v>12414</c:v>
                </c:pt>
                <c:pt idx="1001">
                  <c:v>12414</c:v>
                </c:pt>
                <c:pt idx="1002">
                  <c:v>12414</c:v>
                </c:pt>
                <c:pt idx="1003">
                  <c:v>12414</c:v>
                </c:pt>
                <c:pt idx="1004">
                  <c:v>12414</c:v>
                </c:pt>
                <c:pt idx="1005">
                  <c:v>12414</c:v>
                </c:pt>
                <c:pt idx="1006">
                  <c:v>12414</c:v>
                </c:pt>
                <c:pt idx="1007">
                  <c:v>12414</c:v>
                </c:pt>
                <c:pt idx="1008">
                  <c:v>12414</c:v>
                </c:pt>
                <c:pt idx="1009">
                  <c:v>12414</c:v>
                </c:pt>
                <c:pt idx="1010">
                  <c:v>12414</c:v>
                </c:pt>
                <c:pt idx="1011">
                  <c:v>12414</c:v>
                </c:pt>
                <c:pt idx="1012">
                  <c:v>12414</c:v>
                </c:pt>
                <c:pt idx="1013">
                  <c:v>12414</c:v>
                </c:pt>
                <c:pt idx="1014">
                  <c:v>12414</c:v>
                </c:pt>
                <c:pt idx="1015">
                  <c:v>12414</c:v>
                </c:pt>
                <c:pt idx="1016">
                  <c:v>12414</c:v>
                </c:pt>
                <c:pt idx="1017">
                  <c:v>12414</c:v>
                </c:pt>
                <c:pt idx="1018">
                  <c:v>12414</c:v>
                </c:pt>
                <c:pt idx="1019">
                  <c:v>12414</c:v>
                </c:pt>
                <c:pt idx="1020">
                  <c:v>12414</c:v>
                </c:pt>
                <c:pt idx="1021">
                  <c:v>12414</c:v>
                </c:pt>
                <c:pt idx="1022">
                  <c:v>12414</c:v>
                </c:pt>
                <c:pt idx="1023">
                  <c:v>12414</c:v>
                </c:pt>
                <c:pt idx="1024">
                  <c:v>12414</c:v>
                </c:pt>
                <c:pt idx="1025">
                  <c:v>12414</c:v>
                </c:pt>
                <c:pt idx="1026">
                  <c:v>12414</c:v>
                </c:pt>
                <c:pt idx="1027">
                  <c:v>12414</c:v>
                </c:pt>
                <c:pt idx="1028">
                  <c:v>12414</c:v>
                </c:pt>
                <c:pt idx="1029">
                  <c:v>12414</c:v>
                </c:pt>
                <c:pt idx="1030">
                  <c:v>12414</c:v>
                </c:pt>
                <c:pt idx="1031">
                  <c:v>12414</c:v>
                </c:pt>
                <c:pt idx="1032">
                  <c:v>12414</c:v>
                </c:pt>
                <c:pt idx="1033">
                  <c:v>12414</c:v>
                </c:pt>
                <c:pt idx="1034">
                  <c:v>12414</c:v>
                </c:pt>
                <c:pt idx="1035">
                  <c:v>12414</c:v>
                </c:pt>
                <c:pt idx="1036">
                  <c:v>12414</c:v>
                </c:pt>
                <c:pt idx="1037">
                  <c:v>12414</c:v>
                </c:pt>
                <c:pt idx="1038">
                  <c:v>12414</c:v>
                </c:pt>
                <c:pt idx="1039">
                  <c:v>12414</c:v>
                </c:pt>
                <c:pt idx="1040">
                  <c:v>12414</c:v>
                </c:pt>
                <c:pt idx="1041">
                  <c:v>12414</c:v>
                </c:pt>
                <c:pt idx="1042">
                  <c:v>12414</c:v>
                </c:pt>
                <c:pt idx="1043">
                  <c:v>12414</c:v>
                </c:pt>
                <c:pt idx="1044">
                  <c:v>12414</c:v>
                </c:pt>
                <c:pt idx="1045">
                  <c:v>12414</c:v>
                </c:pt>
                <c:pt idx="1046">
                  <c:v>12414</c:v>
                </c:pt>
                <c:pt idx="1047">
                  <c:v>12414</c:v>
                </c:pt>
                <c:pt idx="1048">
                  <c:v>12414</c:v>
                </c:pt>
                <c:pt idx="1049">
                  <c:v>12414</c:v>
                </c:pt>
                <c:pt idx="1050">
                  <c:v>12414</c:v>
                </c:pt>
                <c:pt idx="1051">
                  <c:v>12414</c:v>
                </c:pt>
                <c:pt idx="1052">
                  <c:v>12414</c:v>
                </c:pt>
                <c:pt idx="1053">
                  <c:v>12414</c:v>
                </c:pt>
                <c:pt idx="1054">
                  <c:v>12414</c:v>
                </c:pt>
                <c:pt idx="1055">
                  <c:v>12414</c:v>
                </c:pt>
                <c:pt idx="1056">
                  <c:v>12414</c:v>
                </c:pt>
                <c:pt idx="1057">
                  <c:v>12414</c:v>
                </c:pt>
                <c:pt idx="1058">
                  <c:v>12414</c:v>
                </c:pt>
                <c:pt idx="1059">
                  <c:v>12414</c:v>
                </c:pt>
                <c:pt idx="1060">
                  <c:v>12414</c:v>
                </c:pt>
                <c:pt idx="1061">
                  <c:v>12414</c:v>
                </c:pt>
                <c:pt idx="1062">
                  <c:v>12414</c:v>
                </c:pt>
                <c:pt idx="1063">
                  <c:v>12414</c:v>
                </c:pt>
                <c:pt idx="1064">
                  <c:v>12414</c:v>
                </c:pt>
                <c:pt idx="1065">
                  <c:v>12414</c:v>
                </c:pt>
                <c:pt idx="1066">
                  <c:v>12414</c:v>
                </c:pt>
                <c:pt idx="1067">
                  <c:v>12414</c:v>
                </c:pt>
                <c:pt idx="1068">
                  <c:v>12414</c:v>
                </c:pt>
                <c:pt idx="1069">
                  <c:v>12414</c:v>
                </c:pt>
                <c:pt idx="1070">
                  <c:v>12414</c:v>
                </c:pt>
                <c:pt idx="1071">
                  <c:v>12414</c:v>
                </c:pt>
                <c:pt idx="1072">
                  <c:v>12414</c:v>
                </c:pt>
                <c:pt idx="1073">
                  <c:v>12414</c:v>
                </c:pt>
                <c:pt idx="1074">
                  <c:v>12414</c:v>
                </c:pt>
                <c:pt idx="1075">
                  <c:v>12414</c:v>
                </c:pt>
                <c:pt idx="1076">
                  <c:v>12414</c:v>
                </c:pt>
                <c:pt idx="1077">
                  <c:v>12414</c:v>
                </c:pt>
                <c:pt idx="1078">
                  <c:v>12414</c:v>
                </c:pt>
                <c:pt idx="1079">
                  <c:v>12414</c:v>
                </c:pt>
                <c:pt idx="1080">
                  <c:v>12414</c:v>
                </c:pt>
                <c:pt idx="1081">
                  <c:v>12414</c:v>
                </c:pt>
                <c:pt idx="1082">
                  <c:v>12414</c:v>
                </c:pt>
                <c:pt idx="1083">
                  <c:v>12414</c:v>
                </c:pt>
                <c:pt idx="1084">
                  <c:v>12414</c:v>
                </c:pt>
                <c:pt idx="1085">
                  <c:v>12414</c:v>
                </c:pt>
                <c:pt idx="1086">
                  <c:v>12414</c:v>
                </c:pt>
                <c:pt idx="1087">
                  <c:v>12414</c:v>
                </c:pt>
                <c:pt idx="1088">
                  <c:v>12414</c:v>
                </c:pt>
                <c:pt idx="1089">
                  <c:v>12414</c:v>
                </c:pt>
                <c:pt idx="1090">
                  <c:v>12414</c:v>
                </c:pt>
                <c:pt idx="1091">
                  <c:v>12414</c:v>
                </c:pt>
                <c:pt idx="1092">
                  <c:v>12414</c:v>
                </c:pt>
                <c:pt idx="1093">
                  <c:v>12414</c:v>
                </c:pt>
                <c:pt idx="1094">
                  <c:v>12414</c:v>
                </c:pt>
                <c:pt idx="1095">
                  <c:v>12414</c:v>
                </c:pt>
                <c:pt idx="1096">
                  <c:v>12414</c:v>
                </c:pt>
                <c:pt idx="1097">
                  <c:v>12414</c:v>
                </c:pt>
                <c:pt idx="1098">
                  <c:v>12414</c:v>
                </c:pt>
                <c:pt idx="1099">
                  <c:v>12414</c:v>
                </c:pt>
                <c:pt idx="1100">
                  <c:v>12414</c:v>
                </c:pt>
                <c:pt idx="1101">
                  <c:v>12414</c:v>
                </c:pt>
                <c:pt idx="1102">
                  <c:v>12414</c:v>
                </c:pt>
                <c:pt idx="1103">
                  <c:v>12414</c:v>
                </c:pt>
                <c:pt idx="1104">
                  <c:v>12414</c:v>
                </c:pt>
                <c:pt idx="1105">
                  <c:v>12414</c:v>
                </c:pt>
                <c:pt idx="1106">
                  <c:v>12414</c:v>
                </c:pt>
                <c:pt idx="1107">
                  <c:v>12414</c:v>
                </c:pt>
                <c:pt idx="1108">
                  <c:v>12414</c:v>
                </c:pt>
                <c:pt idx="1109">
                  <c:v>12414</c:v>
                </c:pt>
                <c:pt idx="1110">
                  <c:v>12414</c:v>
                </c:pt>
                <c:pt idx="1111">
                  <c:v>12414</c:v>
                </c:pt>
                <c:pt idx="1112">
                  <c:v>12414</c:v>
                </c:pt>
                <c:pt idx="1113">
                  <c:v>12414</c:v>
                </c:pt>
                <c:pt idx="1114">
                  <c:v>12414</c:v>
                </c:pt>
                <c:pt idx="1115">
                  <c:v>12414</c:v>
                </c:pt>
                <c:pt idx="1116">
                  <c:v>12414</c:v>
                </c:pt>
                <c:pt idx="1117">
                  <c:v>12414</c:v>
                </c:pt>
                <c:pt idx="1118">
                  <c:v>12414</c:v>
                </c:pt>
                <c:pt idx="1119">
                  <c:v>12414</c:v>
                </c:pt>
                <c:pt idx="1120">
                  <c:v>12414</c:v>
                </c:pt>
                <c:pt idx="1121">
                  <c:v>12414</c:v>
                </c:pt>
                <c:pt idx="1122">
                  <c:v>12414</c:v>
                </c:pt>
                <c:pt idx="1123">
                  <c:v>12414</c:v>
                </c:pt>
                <c:pt idx="1124">
                  <c:v>12414</c:v>
                </c:pt>
                <c:pt idx="1125">
                  <c:v>12414</c:v>
                </c:pt>
                <c:pt idx="1126">
                  <c:v>12414</c:v>
                </c:pt>
                <c:pt idx="1127">
                  <c:v>12414</c:v>
                </c:pt>
                <c:pt idx="1128">
                  <c:v>12414</c:v>
                </c:pt>
                <c:pt idx="1129">
                  <c:v>12414</c:v>
                </c:pt>
                <c:pt idx="1130">
                  <c:v>12414</c:v>
                </c:pt>
                <c:pt idx="1131">
                  <c:v>12414</c:v>
                </c:pt>
                <c:pt idx="1132">
                  <c:v>12414</c:v>
                </c:pt>
                <c:pt idx="1133">
                  <c:v>12414</c:v>
                </c:pt>
                <c:pt idx="1134">
                  <c:v>12414</c:v>
                </c:pt>
                <c:pt idx="1135">
                  <c:v>12414</c:v>
                </c:pt>
                <c:pt idx="1136">
                  <c:v>12414</c:v>
                </c:pt>
                <c:pt idx="1137">
                  <c:v>12414</c:v>
                </c:pt>
                <c:pt idx="1138">
                  <c:v>12414</c:v>
                </c:pt>
                <c:pt idx="1139">
                  <c:v>12414</c:v>
                </c:pt>
                <c:pt idx="1140">
                  <c:v>12414</c:v>
                </c:pt>
                <c:pt idx="1141">
                  <c:v>12414</c:v>
                </c:pt>
                <c:pt idx="1142">
                  <c:v>12414</c:v>
                </c:pt>
                <c:pt idx="1143">
                  <c:v>12414</c:v>
                </c:pt>
                <c:pt idx="1144">
                  <c:v>12414</c:v>
                </c:pt>
                <c:pt idx="1145">
                  <c:v>12414</c:v>
                </c:pt>
                <c:pt idx="1146">
                  <c:v>12414</c:v>
                </c:pt>
                <c:pt idx="1147">
                  <c:v>12414</c:v>
                </c:pt>
                <c:pt idx="1148">
                  <c:v>12414</c:v>
                </c:pt>
                <c:pt idx="1149">
                  <c:v>12414</c:v>
                </c:pt>
                <c:pt idx="1150">
                  <c:v>12414</c:v>
                </c:pt>
                <c:pt idx="1151">
                  <c:v>12414</c:v>
                </c:pt>
                <c:pt idx="1152">
                  <c:v>12414</c:v>
                </c:pt>
                <c:pt idx="1153">
                  <c:v>12414</c:v>
                </c:pt>
                <c:pt idx="1154">
                  <c:v>12414</c:v>
                </c:pt>
                <c:pt idx="1155">
                  <c:v>12414</c:v>
                </c:pt>
                <c:pt idx="1156">
                  <c:v>12414</c:v>
                </c:pt>
                <c:pt idx="1157">
                  <c:v>12414</c:v>
                </c:pt>
                <c:pt idx="1158">
                  <c:v>12414</c:v>
                </c:pt>
                <c:pt idx="1159">
                  <c:v>12414</c:v>
                </c:pt>
                <c:pt idx="1160">
                  <c:v>12414</c:v>
                </c:pt>
                <c:pt idx="1161">
                  <c:v>12414</c:v>
                </c:pt>
                <c:pt idx="1162">
                  <c:v>12414</c:v>
                </c:pt>
                <c:pt idx="1163">
                  <c:v>12414</c:v>
                </c:pt>
                <c:pt idx="1164">
                  <c:v>12414</c:v>
                </c:pt>
                <c:pt idx="1165">
                  <c:v>12414</c:v>
                </c:pt>
                <c:pt idx="1166">
                  <c:v>12414</c:v>
                </c:pt>
                <c:pt idx="1167">
                  <c:v>12414</c:v>
                </c:pt>
                <c:pt idx="1168">
                  <c:v>12414</c:v>
                </c:pt>
                <c:pt idx="1169">
                  <c:v>12414</c:v>
                </c:pt>
                <c:pt idx="1170">
                  <c:v>12414</c:v>
                </c:pt>
                <c:pt idx="1171">
                  <c:v>12414</c:v>
                </c:pt>
                <c:pt idx="1172">
                  <c:v>12414</c:v>
                </c:pt>
                <c:pt idx="1173">
                  <c:v>12414</c:v>
                </c:pt>
                <c:pt idx="1174">
                  <c:v>12414</c:v>
                </c:pt>
                <c:pt idx="1175">
                  <c:v>12414</c:v>
                </c:pt>
                <c:pt idx="1176">
                  <c:v>12414</c:v>
                </c:pt>
                <c:pt idx="1177">
                  <c:v>12414</c:v>
                </c:pt>
                <c:pt idx="1178">
                  <c:v>12414</c:v>
                </c:pt>
                <c:pt idx="1179">
                  <c:v>12414</c:v>
                </c:pt>
                <c:pt idx="1180">
                  <c:v>12414</c:v>
                </c:pt>
                <c:pt idx="1181">
                  <c:v>12414</c:v>
                </c:pt>
                <c:pt idx="1182">
                  <c:v>12414</c:v>
                </c:pt>
                <c:pt idx="1183">
                  <c:v>12414</c:v>
                </c:pt>
                <c:pt idx="1184">
                  <c:v>12414</c:v>
                </c:pt>
                <c:pt idx="1185">
                  <c:v>12414</c:v>
                </c:pt>
                <c:pt idx="1186">
                  <c:v>12414</c:v>
                </c:pt>
                <c:pt idx="1187">
                  <c:v>12414</c:v>
                </c:pt>
                <c:pt idx="1188">
                  <c:v>12414</c:v>
                </c:pt>
                <c:pt idx="1189">
                  <c:v>12414</c:v>
                </c:pt>
                <c:pt idx="1190">
                  <c:v>12414</c:v>
                </c:pt>
                <c:pt idx="1191">
                  <c:v>12414</c:v>
                </c:pt>
                <c:pt idx="1192">
                  <c:v>12414</c:v>
                </c:pt>
                <c:pt idx="1193">
                  <c:v>12414</c:v>
                </c:pt>
                <c:pt idx="1194">
                  <c:v>12414</c:v>
                </c:pt>
                <c:pt idx="1195">
                  <c:v>12414</c:v>
                </c:pt>
                <c:pt idx="1196">
                  <c:v>12414</c:v>
                </c:pt>
                <c:pt idx="1197">
                  <c:v>12414</c:v>
                </c:pt>
                <c:pt idx="1198">
                  <c:v>12414</c:v>
                </c:pt>
                <c:pt idx="1199">
                  <c:v>12414</c:v>
                </c:pt>
                <c:pt idx="1200">
                  <c:v>12414</c:v>
                </c:pt>
                <c:pt idx="1201">
                  <c:v>12414</c:v>
                </c:pt>
                <c:pt idx="1202">
                  <c:v>12414</c:v>
                </c:pt>
                <c:pt idx="1203">
                  <c:v>12414</c:v>
                </c:pt>
                <c:pt idx="1204">
                  <c:v>12414</c:v>
                </c:pt>
                <c:pt idx="1205">
                  <c:v>12414</c:v>
                </c:pt>
                <c:pt idx="1206">
                  <c:v>12414</c:v>
                </c:pt>
                <c:pt idx="1207">
                  <c:v>12414</c:v>
                </c:pt>
                <c:pt idx="1208">
                  <c:v>12414</c:v>
                </c:pt>
                <c:pt idx="1209">
                  <c:v>12414</c:v>
                </c:pt>
                <c:pt idx="1210">
                  <c:v>12414</c:v>
                </c:pt>
                <c:pt idx="1211">
                  <c:v>12414</c:v>
                </c:pt>
                <c:pt idx="1212">
                  <c:v>12414</c:v>
                </c:pt>
                <c:pt idx="1213">
                  <c:v>12414</c:v>
                </c:pt>
                <c:pt idx="1214">
                  <c:v>12414</c:v>
                </c:pt>
                <c:pt idx="1215">
                  <c:v>12414</c:v>
                </c:pt>
                <c:pt idx="1216">
                  <c:v>12414</c:v>
                </c:pt>
                <c:pt idx="1217">
                  <c:v>12414</c:v>
                </c:pt>
                <c:pt idx="1218">
                  <c:v>12414</c:v>
                </c:pt>
                <c:pt idx="1219">
                  <c:v>12414</c:v>
                </c:pt>
                <c:pt idx="1220">
                  <c:v>12414</c:v>
                </c:pt>
                <c:pt idx="1221">
                  <c:v>12414</c:v>
                </c:pt>
                <c:pt idx="1222">
                  <c:v>12414</c:v>
                </c:pt>
                <c:pt idx="1223">
                  <c:v>12414</c:v>
                </c:pt>
                <c:pt idx="1224">
                  <c:v>12414</c:v>
                </c:pt>
                <c:pt idx="1225">
                  <c:v>12414</c:v>
                </c:pt>
                <c:pt idx="1226">
                  <c:v>12414</c:v>
                </c:pt>
                <c:pt idx="1227">
                  <c:v>12414</c:v>
                </c:pt>
                <c:pt idx="1228">
                  <c:v>12414</c:v>
                </c:pt>
                <c:pt idx="1229">
                  <c:v>12414</c:v>
                </c:pt>
                <c:pt idx="1230">
                  <c:v>12414</c:v>
                </c:pt>
                <c:pt idx="1231">
                  <c:v>12414</c:v>
                </c:pt>
                <c:pt idx="1232">
                  <c:v>12414</c:v>
                </c:pt>
                <c:pt idx="1233">
                  <c:v>12414</c:v>
                </c:pt>
                <c:pt idx="1234">
                  <c:v>12414</c:v>
                </c:pt>
                <c:pt idx="1235">
                  <c:v>12414</c:v>
                </c:pt>
                <c:pt idx="1236">
                  <c:v>12414</c:v>
                </c:pt>
                <c:pt idx="1237">
                  <c:v>12414</c:v>
                </c:pt>
                <c:pt idx="1238">
                  <c:v>12414</c:v>
                </c:pt>
                <c:pt idx="1239">
                  <c:v>12414</c:v>
                </c:pt>
                <c:pt idx="1240">
                  <c:v>12414</c:v>
                </c:pt>
                <c:pt idx="1241">
                  <c:v>12414</c:v>
                </c:pt>
                <c:pt idx="1242">
                  <c:v>12414</c:v>
                </c:pt>
                <c:pt idx="1243">
                  <c:v>12414</c:v>
                </c:pt>
                <c:pt idx="1244">
                  <c:v>12414</c:v>
                </c:pt>
                <c:pt idx="1245">
                  <c:v>12414</c:v>
                </c:pt>
                <c:pt idx="1246">
                  <c:v>12414</c:v>
                </c:pt>
                <c:pt idx="1247">
                  <c:v>12414</c:v>
                </c:pt>
                <c:pt idx="1248">
                  <c:v>12414</c:v>
                </c:pt>
                <c:pt idx="1249">
                  <c:v>12414</c:v>
                </c:pt>
                <c:pt idx="1250">
                  <c:v>12414</c:v>
                </c:pt>
                <c:pt idx="1251">
                  <c:v>12414</c:v>
                </c:pt>
                <c:pt idx="1252">
                  <c:v>12414</c:v>
                </c:pt>
                <c:pt idx="1253">
                  <c:v>12414</c:v>
                </c:pt>
                <c:pt idx="1254">
                  <c:v>12414</c:v>
                </c:pt>
                <c:pt idx="1255">
                  <c:v>12414</c:v>
                </c:pt>
                <c:pt idx="1256">
                  <c:v>12414</c:v>
                </c:pt>
                <c:pt idx="1257">
                  <c:v>12414</c:v>
                </c:pt>
                <c:pt idx="1258">
                  <c:v>12414</c:v>
                </c:pt>
                <c:pt idx="1259">
                  <c:v>12414</c:v>
                </c:pt>
                <c:pt idx="1260">
                  <c:v>12414</c:v>
                </c:pt>
                <c:pt idx="1261">
                  <c:v>12414</c:v>
                </c:pt>
                <c:pt idx="1262">
                  <c:v>12414</c:v>
                </c:pt>
                <c:pt idx="1263">
                  <c:v>12414</c:v>
                </c:pt>
                <c:pt idx="1264">
                  <c:v>12414</c:v>
                </c:pt>
                <c:pt idx="1265">
                  <c:v>12414</c:v>
                </c:pt>
                <c:pt idx="1266">
                  <c:v>12414</c:v>
                </c:pt>
                <c:pt idx="1267">
                  <c:v>12414</c:v>
                </c:pt>
                <c:pt idx="1268">
                  <c:v>12414</c:v>
                </c:pt>
                <c:pt idx="1269">
                  <c:v>12414</c:v>
                </c:pt>
                <c:pt idx="1270">
                  <c:v>12414</c:v>
                </c:pt>
                <c:pt idx="1271">
                  <c:v>12414</c:v>
                </c:pt>
                <c:pt idx="1272">
                  <c:v>12414</c:v>
                </c:pt>
                <c:pt idx="1273">
                  <c:v>12414</c:v>
                </c:pt>
                <c:pt idx="1274">
                  <c:v>12414</c:v>
                </c:pt>
                <c:pt idx="1275">
                  <c:v>12414</c:v>
                </c:pt>
                <c:pt idx="1276">
                  <c:v>12414</c:v>
                </c:pt>
                <c:pt idx="1277">
                  <c:v>12414</c:v>
                </c:pt>
                <c:pt idx="1278">
                  <c:v>12414</c:v>
                </c:pt>
                <c:pt idx="1279">
                  <c:v>12414</c:v>
                </c:pt>
                <c:pt idx="1280">
                  <c:v>12414</c:v>
                </c:pt>
                <c:pt idx="1281">
                  <c:v>12414</c:v>
                </c:pt>
                <c:pt idx="1282">
                  <c:v>12414</c:v>
                </c:pt>
                <c:pt idx="1283">
                  <c:v>12414</c:v>
                </c:pt>
                <c:pt idx="1284">
                  <c:v>12414</c:v>
                </c:pt>
                <c:pt idx="1285">
                  <c:v>12414</c:v>
                </c:pt>
                <c:pt idx="1286">
                  <c:v>12414</c:v>
                </c:pt>
                <c:pt idx="1287">
                  <c:v>12414</c:v>
                </c:pt>
                <c:pt idx="1288">
                  <c:v>12414</c:v>
                </c:pt>
                <c:pt idx="1289">
                  <c:v>12414</c:v>
                </c:pt>
                <c:pt idx="1290">
                  <c:v>12414</c:v>
                </c:pt>
                <c:pt idx="1291">
                  <c:v>12414</c:v>
                </c:pt>
                <c:pt idx="1292">
                  <c:v>12414</c:v>
                </c:pt>
                <c:pt idx="1293">
                  <c:v>12414</c:v>
                </c:pt>
                <c:pt idx="1294">
                  <c:v>12414</c:v>
                </c:pt>
                <c:pt idx="1295">
                  <c:v>12414</c:v>
                </c:pt>
                <c:pt idx="1296">
                  <c:v>12414</c:v>
                </c:pt>
                <c:pt idx="1297">
                  <c:v>12414</c:v>
                </c:pt>
                <c:pt idx="1298">
                  <c:v>12414</c:v>
                </c:pt>
                <c:pt idx="1299">
                  <c:v>12414</c:v>
                </c:pt>
                <c:pt idx="1300">
                  <c:v>12414</c:v>
                </c:pt>
                <c:pt idx="1301">
                  <c:v>12414</c:v>
                </c:pt>
                <c:pt idx="1302">
                  <c:v>12414</c:v>
                </c:pt>
                <c:pt idx="1303">
                  <c:v>12414</c:v>
                </c:pt>
                <c:pt idx="1304">
                  <c:v>12414</c:v>
                </c:pt>
                <c:pt idx="1305">
                  <c:v>12414</c:v>
                </c:pt>
                <c:pt idx="1306">
                  <c:v>12414</c:v>
                </c:pt>
                <c:pt idx="1307">
                  <c:v>12414</c:v>
                </c:pt>
                <c:pt idx="1308">
                  <c:v>12414</c:v>
                </c:pt>
                <c:pt idx="1309">
                  <c:v>12414</c:v>
                </c:pt>
                <c:pt idx="1310">
                  <c:v>12414</c:v>
                </c:pt>
                <c:pt idx="1311">
                  <c:v>12414</c:v>
                </c:pt>
                <c:pt idx="1312">
                  <c:v>12414</c:v>
                </c:pt>
                <c:pt idx="1313">
                  <c:v>12414</c:v>
                </c:pt>
                <c:pt idx="1314">
                  <c:v>12414</c:v>
                </c:pt>
                <c:pt idx="1315">
                  <c:v>12414</c:v>
                </c:pt>
                <c:pt idx="1316">
                  <c:v>12414</c:v>
                </c:pt>
                <c:pt idx="1317">
                  <c:v>12414</c:v>
                </c:pt>
                <c:pt idx="1318">
                  <c:v>12414</c:v>
                </c:pt>
                <c:pt idx="1319">
                  <c:v>12414</c:v>
                </c:pt>
                <c:pt idx="1320">
                  <c:v>12414</c:v>
                </c:pt>
                <c:pt idx="1321">
                  <c:v>12414</c:v>
                </c:pt>
                <c:pt idx="1322">
                  <c:v>12414</c:v>
                </c:pt>
                <c:pt idx="1323">
                  <c:v>12414</c:v>
                </c:pt>
                <c:pt idx="1324">
                  <c:v>12414</c:v>
                </c:pt>
                <c:pt idx="1325">
                  <c:v>12414</c:v>
                </c:pt>
                <c:pt idx="1326">
                  <c:v>12414</c:v>
                </c:pt>
                <c:pt idx="1327">
                  <c:v>12414</c:v>
                </c:pt>
                <c:pt idx="1328">
                  <c:v>12414</c:v>
                </c:pt>
                <c:pt idx="1329">
                  <c:v>12414</c:v>
                </c:pt>
                <c:pt idx="1330">
                  <c:v>12414</c:v>
                </c:pt>
                <c:pt idx="1331">
                  <c:v>12414</c:v>
                </c:pt>
                <c:pt idx="1332">
                  <c:v>12414</c:v>
                </c:pt>
                <c:pt idx="1333">
                  <c:v>12414</c:v>
                </c:pt>
                <c:pt idx="1334">
                  <c:v>12414</c:v>
                </c:pt>
                <c:pt idx="1335">
                  <c:v>12414</c:v>
                </c:pt>
                <c:pt idx="1336">
                  <c:v>12414</c:v>
                </c:pt>
                <c:pt idx="1337">
                  <c:v>12414</c:v>
                </c:pt>
                <c:pt idx="1338">
                  <c:v>12414</c:v>
                </c:pt>
                <c:pt idx="1339">
                  <c:v>12414</c:v>
                </c:pt>
                <c:pt idx="1340">
                  <c:v>12414</c:v>
                </c:pt>
                <c:pt idx="1341">
                  <c:v>12414</c:v>
                </c:pt>
                <c:pt idx="1342">
                  <c:v>12414</c:v>
                </c:pt>
                <c:pt idx="1343">
                  <c:v>12414</c:v>
                </c:pt>
                <c:pt idx="1344">
                  <c:v>12414</c:v>
                </c:pt>
                <c:pt idx="1345">
                  <c:v>12414</c:v>
                </c:pt>
                <c:pt idx="1346">
                  <c:v>12414</c:v>
                </c:pt>
                <c:pt idx="1347">
                  <c:v>12414</c:v>
                </c:pt>
                <c:pt idx="1348">
                  <c:v>12414</c:v>
                </c:pt>
                <c:pt idx="1349">
                  <c:v>12414</c:v>
                </c:pt>
                <c:pt idx="1350">
                  <c:v>12414</c:v>
                </c:pt>
                <c:pt idx="1351">
                  <c:v>12414</c:v>
                </c:pt>
                <c:pt idx="1352">
                  <c:v>12414</c:v>
                </c:pt>
                <c:pt idx="1353">
                  <c:v>12414</c:v>
                </c:pt>
                <c:pt idx="1354">
                  <c:v>12414</c:v>
                </c:pt>
                <c:pt idx="1355">
                  <c:v>12414</c:v>
                </c:pt>
                <c:pt idx="1356">
                  <c:v>12414</c:v>
                </c:pt>
                <c:pt idx="1357">
                  <c:v>12414</c:v>
                </c:pt>
                <c:pt idx="1358">
                  <c:v>12414</c:v>
                </c:pt>
                <c:pt idx="1359">
                  <c:v>12414</c:v>
                </c:pt>
                <c:pt idx="1360">
                  <c:v>12414</c:v>
                </c:pt>
                <c:pt idx="1361">
                  <c:v>12414</c:v>
                </c:pt>
                <c:pt idx="1362">
                  <c:v>12414</c:v>
                </c:pt>
                <c:pt idx="1363">
                  <c:v>12414</c:v>
                </c:pt>
                <c:pt idx="1364">
                  <c:v>12414</c:v>
                </c:pt>
                <c:pt idx="1365">
                  <c:v>12414</c:v>
                </c:pt>
                <c:pt idx="1366">
                  <c:v>12414</c:v>
                </c:pt>
                <c:pt idx="1367">
                  <c:v>12414</c:v>
                </c:pt>
                <c:pt idx="1368">
                  <c:v>12414</c:v>
                </c:pt>
                <c:pt idx="1369">
                  <c:v>12414</c:v>
                </c:pt>
                <c:pt idx="1370">
                  <c:v>12414</c:v>
                </c:pt>
                <c:pt idx="1371">
                  <c:v>12414</c:v>
                </c:pt>
                <c:pt idx="1372">
                  <c:v>12414</c:v>
                </c:pt>
                <c:pt idx="1373">
                  <c:v>12414</c:v>
                </c:pt>
                <c:pt idx="1374">
                  <c:v>12414</c:v>
                </c:pt>
                <c:pt idx="1375">
                  <c:v>12414</c:v>
                </c:pt>
                <c:pt idx="1376">
                  <c:v>12414</c:v>
                </c:pt>
                <c:pt idx="1377">
                  <c:v>12414</c:v>
                </c:pt>
                <c:pt idx="1378">
                  <c:v>12414</c:v>
                </c:pt>
                <c:pt idx="1379">
                  <c:v>12414</c:v>
                </c:pt>
                <c:pt idx="1380">
                  <c:v>12414</c:v>
                </c:pt>
                <c:pt idx="1381">
                  <c:v>12414</c:v>
                </c:pt>
                <c:pt idx="1382">
                  <c:v>12414</c:v>
                </c:pt>
                <c:pt idx="1383">
                  <c:v>12414</c:v>
                </c:pt>
                <c:pt idx="1384">
                  <c:v>12414</c:v>
                </c:pt>
                <c:pt idx="1385">
                  <c:v>12414</c:v>
                </c:pt>
                <c:pt idx="1386">
                  <c:v>12414</c:v>
                </c:pt>
                <c:pt idx="1387">
                  <c:v>12414</c:v>
                </c:pt>
                <c:pt idx="1388">
                  <c:v>12414</c:v>
                </c:pt>
                <c:pt idx="1389">
                  <c:v>12414</c:v>
                </c:pt>
                <c:pt idx="1390">
                  <c:v>12414</c:v>
                </c:pt>
                <c:pt idx="1391">
                  <c:v>12414</c:v>
                </c:pt>
                <c:pt idx="1392">
                  <c:v>12414</c:v>
                </c:pt>
                <c:pt idx="1393">
                  <c:v>12414</c:v>
                </c:pt>
                <c:pt idx="1394">
                  <c:v>12414</c:v>
                </c:pt>
                <c:pt idx="1395">
                  <c:v>12414</c:v>
                </c:pt>
                <c:pt idx="1396">
                  <c:v>12414</c:v>
                </c:pt>
                <c:pt idx="1397">
                  <c:v>12414</c:v>
                </c:pt>
                <c:pt idx="1398">
                  <c:v>12414</c:v>
                </c:pt>
                <c:pt idx="1399">
                  <c:v>12414</c:v>
                </c:pt>
                <c:pt idx="1400">
                  <c:v>12414</c:v>
                </c:pt>
                <c:pt idx="1401">
                  <c:v>12414</c:v>
                </c:pt>
                <c:pt idx="1402">
                  <c:v>12414</c:v>
                </c:pt>
                <c:pt idx="1403">
                  <c:v>12414</c:v>
                </c:pt>
                <c:pt idx="1404">
                  <c:v>12414</c:v>
                </c:pt>
                <c:pt idx="1405">
                  <c:v>12414</c:v>
                </c:pt>
                <c:pt idx="1406">
                  <c:v>12414</c:v>
                </c:pt>
                <c:pt idx="1407">
                  <c:v>12414</c:v>
                </c:pt>
                <c:pt idx="1408">
                  <c:v>12414</c:v>
                </c:pt>
                <c:pt idx="1409">
                  <c:v>12414</c:v>
                </c:pt>
                <c:pt idx="1410">
                  <c:v>12414</c:v>
                </c:pt>
                <c:pt idx="1411">
                  <c:v>12414</c:v>
                </c:pt>
                <c:pt idx="1412">
                  <c:v>12414</c:v>
                </c:pt>
                <c:pt idx="1413">
                  <c:v>12414</c:v>
                </c:pt>
                <c:pt idx="1414">
                  <c:v>12414</c:v>
                </c:pt>
                <c:pt idx="1415">
                  <c:v>12414</c:v>
                </c:pt>
                <c:pt idx="1416">
                  <c:v>12414</c:v>
                </c:pt>
                <c:pt idx="1417">
                  <c:v>12414</c:v>
                </c:pt>
                <c:pt idx="1418">
                  <c:v>12414</c:v>
                </c:pt>
                <c:pt idx="1419">
                  <c:v>12414</c:v>
                </c:pt>
                <c:pt idx="1420">
                  <c:v>12414</c:v>
                </c:pt>
                <c:pt idx="1421">
                  <c:v>12414</c:v>
                </c:pt>
                <c:pt idx="1422">
                  <c:v>12414</c:v>
                </c:pt>
                <c:pt idx="1423">
                  <c:v>12414</c:v>
                </c:pt>
                <c:pt idx="1424">
                  <c:v>12414</c:v>
                </c:pt>
                <c:pt idx="1425">
                  <c:v>12414</c:v>
                </c:pt>
                <c:pt idx="1426">
                  <c:v>12414</c:v>
                </c:pt>
                <c:pt idx="1427">
                  <c:v>12414</c:v>
                </c:pt>
                <c:pt idx="1428">
                  <c:v>12414</c:v>
                </c:pt>
                <c:pt idx="1429">
                  <c:v>12414</c:v>
                </c:pt>
                <c:pt idx="1430">
                  <c:v>12414</c:v>
                </c:pt>
                <c:pt idx="1431">
                  <c:v>12414</c:v>
                </c:pt>
                <c:pt idx="1432">
                  <c:v>12414</c:v>
                </c:pt>
                <c:pt idx="1433">
                  <c:v>12414</c:v>
                </c:pt>
                <c:pt idx="1434">
                  <c:v>12414</c:v>
                </c:pt>
                <c:pt idx="1435">
                  <c:v>12414</c:v>
                </c:pt>
                <c:pt idx="1436">
                  <c:v>12414</c:v>
                </c:pt>
                <c:pt idx="1437">
                  <c:v>12414</c:v>
                </c:pt>
                <c:pt idx="1438">
                  <c:v>12414</c:v>
                </c:pt>
                <c:pt idx="1439">
                  <c:v>12414</c:v>
                </c:pt>
                <c:pt idx="1440">
                  <c:v>12414</c:v>
                </c:pt>
                <c:pt idx="1441">
                  <c:v>12414</c:v>
                </c:pt>
                <c:pt idx="1442">
                  <c:v>12414</c:v>
                </c:pt>
                <c:pt idx="1443">
                  <c:v>12414</c:v>
                </c:pt>
                <c:pt idx="1444">
                  <c:v>12414</c:v>
                </c:pt>
                <c:pt idx="1445">
                  <c:v>12414</c:v>
                </c:pt>
                <c:pt idx="1446">
                  <c:v>12414</c:v>
                </c:pt>
                <c:pt idx="1447">
                  <c:v>12414</c:v>
                </c:pt>
                <c:pt idx="1448">
                  <c:v>12414</c:v>
                </c:pt>
                <c:pt idx="1449">
                  <c:v>12414</c:v>
                </c:pt>
                <c:pt idx="1450">
                  <c:v>12414</c:v>
                </c:pt>
                <c:pt idx="1451">
                  <c:v>12414</c:v>
                </c:pt>
                <c:pt idx="1452">
                  <c:v>12414</c:v>
                </c:pt>
                <c:pt idx="1453">
                  <c:v>12414</c:v>
                </c:pt>
                <c:pt idx="1454">
                  <c:v>12414</c:v>
                </c:pt>
                <c:pt idx="1455">
                  <c:v>12414</c:v>
                </c:pt>
                <c:pt idx="1456">
                  <c:v>12414</c:v>
                </c:pt>
                <c:pt idx="1457">
                  <c:v>12414</c:v>
                </c:pt>
                <c:pt idx="1458">
                  <c:v>12414</c:v>
                </c:pt>
                <c:pt idx="1459">
                  <c:v>12414</c:v>
                </c:pt>
                <c:pt idx="1460">
                  <c:v>12414</c:v>
                </c:pt>
                <c:pt idx="1461">
                  <c:v>12414</c:v>
                </c:pt>
                <c:pt idx="1462">
                  <c:v>12414</c:v>
                </c:pt>
                <c:pt idx="1463">
                  <c:v>12414</c:v>
                </c:pt>
                <c:pt idx="1464">
                  <c:v>12414</c:v>
                </c:pt>
                <c:pt idx="1465">
                  <c:v>12414</c:v>
                </c:pt>
                <c:pt idx="1466">
                  <c:v>12414</c:v>
                </c:pt>
                <c:pt idx="1467">
                  <c:v>12414</c:v>
                </c:pt>
                <c:pt idx="1468">
                  <c:v>12414</c:v>
                </c:pt>
                <c:pt idx="1469">
                  <c:v>12414</c:v>
                </c:pt>
                <c:pt idx="1470">
                  <c:v>12414</c:v>
                </c:pt>
                <c:pt idx="1471">
                  <c:v>12414</c:v>
                </c:pt>
                <c:pt idx="1472">
                  <c:v>12414</c:v>
                </c:pt>
                <c:pt idx="1473">
                  <c:v>12414</c:v>
                </c:pt>
                <c:pt idx="1474">
                  <c:v>12414</c:v>
                </c:pt>
                <c:pt idx="1475">
                  <c:v>12414</c:v>
                </c:pt>
                <c:pt idx="1476">
                  <c:v>12414</c:v>
                </c:pt>
                <c:pt idx="1477">
                  <c:v>12414</c:v>
                </c:pt>
                <c:pt idx="1478">
                  <c:v>12414</c:v>
                </c:pt>
                <c:pt idx="1479">
                  <c:v>12414</c:v>
                </c:pt>
                <c:pt idx="1480">
                  <c:v>12414</c:v>
                </c:pt>
                <c:pt idx="1481">
                  <c:v>12414</c:v>
                </c:pt>
                <c:pt idx="1482">
                  <c:v>12414</c:v>
                </c:pt>
                <c:pt idx="1483">
                  <c:v>12414</c:v>
                </c:pt>
                <c:pt idx="1484">
                  <c:v>12414</c:v>
                </c:pt>
                <c:pt idx="1485">
                  <c:v>12414</c:v>
                </c:pt>
                <c:pt idx="1486">
                  <c:v>12414</c:v>
                </c:pt>
                <c:pt idx="1487">
                  <c:v>12414</c:v>
                </c:pt>
                <c:pt idx="1488">
                  <c:v>12414</c:v>
                </c:pt>
                <c:pt idx="1489">
                  <c:v>12414</c:v>
                </c:pt>
                <c:pt idx="1490">
                  <c:v>12414</c:v>
                </c:pt>
                <c:pt idx="1491">
                  <c:v>12414</c:v>
                </c:pt>
                <c:pt idx="1492">
                  <c:v>12414</c:v>
                </c:pt>
                <c:pt idx="1493">
                  <c:v>12414</c:v>
                </c:pt>
                <c:pt idx="1494">
                  <c:v>12414</c:v>
                </c:pt>
                <c:pt idx="1495">
                  <c:v>12414</c:v>
                </c:pt>
                <c:pt idx="1496">
                  <c:v>12414</c:v>
                </c:pt>
                <c:pt idx="1497">
                  <c:v>12414</c:v>
                </c:pt>
                <c:pt idx="1498">
                  <c:v>12414</c:v>
                </c:pt>
                <c:pt idx="1499">
                  <c:v>12414</c:v>
                </c:pt>
                <c:pt idx="1500">
                  <c:v>12414</c:v>
                </c:pt>
                <c:pt idx="1501">
                  <c:v>12414</c:v>
                </c:pt>
                <c:pt idx="1502">
                  <c:v>12414</c:v>
                </c:pt>
                <c:pt idx="1503">
                  <c:v>12414</c:v>
                </c:pt>
                <c:pt idx="1504">
                  <c:v>12414</c:v>
                </c:pt>
                <c:pt idx="1505">
                  <c:v>12414</c:v>
                </c:pt>
                <c:pt idx="1506">
                  <c:v>12414</c:v>
                </c:pt>
                <c:pt idx="1507">
                  <c:v>12414</c:v>
                </c:pt>
                <c:pt idx="1508">
                  <c:v>12414</c:v>
                </c:pt>
                <c:pt idx="1509">
                  <c:v>12414</c:v>
                </c:pt>
                <c:pt idx="1510">
                  <c:v>12414</c:v>
                </c:pt>
                <c:pt idx="1511">
                  <c:v>12414</c:v>
                </c:pt>
                <c:pt idx="1512">
                  <c:v>12414</c:v>
                </c:pt>
                <c:pt idx="1513">
                  <c:v>12414</c:v>
                </c:pt>
                <c:pt idx="1514">
                  <c:v>12414</c:v>
                </c:pt>
                <c:pt idx="1515">
                  <c:v>12414</c:v>
                </c:pt>
                <c:pt idx="1516">
                  <c:v>12414</c:v>
                </c:pt>
                <c:pt idx="1517">
                  <c:v>12414</c:v>
                </c:pt>
                <c:pt idx="1518">
                  <c:v>12414</c:v>
                </c:pt>
                <c:pt idx="1519">
                  <c:v>12414</c:v>
                </c:pt>
                <c:pt idx="1520">
                  <c:v>12414</c:v>
                </c:pt>
                <c:pt idx="1521">
                  <c:v>12414</c:v>
                </c:pt>
                <c:pt idx="1522">
                  <c:v>12414</c:v>
                </c:pt>
                <c:pt idx="1523">
                  <c:v>12414</c:v>
                </c:pt>
                <c:pt idx="1524">
                  <c:v>12414</c:v>
                </c:pt>
                <c:pt idx="1525">
                  <c:v>12414</c:v>
                </c:pt>
                <c:pt idx="1526">
                  <c:v>12414</c:v>
                </c:pt>
                <c:pt idx="1527">
                  <c:v>12414</c:v>
                </c:pt>
                <c:pt idx="1528">
                  <c:v>12414</c:v>
                </c:pt>
                <c:pt idx="1529">
                  <c:v>12414</c:v>
                </c:pt>
                <c:pt idx="1530">
                  <c:v>12414</c:v>
                </c:pt>
                <c:pt idx="1531">
                  <c:v>12414</c:v>
                </c:pt>
                <c:pt idx="1532">
                  <c:v>12414</c:v>
                </c:pt>
                <c:pt idx="1533">
                  <c:v>12414</c:v>
                </c:pt>
                <c:pt idx="1534">
                  <c:v>12414</c:v>
                </c:pt>
                <c:pt idx="1535">
                  <c:v>12414</c:v>
                </c:pt>
                <c:pt idx="1536">
                  <c:v>12414</c:v>
                </c:pt>
                <c:pt idx="1537">
                  <c:v>12414</c:v>
                </c:pt>
                <c:pt idx="1538">
                  <c:v>12414</c:v>
                </c:pt>
                <c:pt idx="1539">
                  <c:v>12414</c:v>
                </c:pt>
                <c:pt idx="1540">
                  <c:v>12414</c:v>
                </c:pt>
                <c:pt idx="1541">
                  <c:v>12414</c:v>
                </c:pt>
                <c:pt idx="1542">
                  <c:v>12414</c:v>
                </c:pt>
                <c:pt idx="1543">
                  <c:v>12414</c:v>
                </c:pt>
                <c:pt idx="1544">
                  <c:v>12414</c:v>
                </c:pt>
                <c:pt idx="1545">
                  <c:v>12414</c:v>
                </c:pt>
                <c:pt idx="1546">
                  <c:v>12414</c:v>
                </c:pt>
                <c:pt idx="1547">
                  <c:v>12414</c:v>
                </c:pt>
                <c:pt idx="1548">
                  <c:v>12414</c:v>
                </c:pt>
                <c:pt idx="1549">
                  <c:v>12414</c:v>
                </c:pt>
                <c:pt idx="1550">
                  <c:v>12414</c:v>
                </c:pt>
                <c:pt idx="1551">
                  <c:v>12414</c:v>
                </c:pt>
                <c:pt idx="1552">
                  <c:v>12414</c:v>
                </c:pt>
                <c:pt idx="1553">
                  <c:v>12414</c:v>
                </c:pt>
                <c:pt idx="1554">
                  <c:v>12414</c:v>
                </c:pt>
                <c:pt idx="1555">
                  <c:v>12414</c:v>
                </c:pt>
                <c:pt idx="1556">
                  <c:v>12414</c:v>
                </c:pt>
                <c:pt idx="1557">
                  <c:v>12414</c:v>
                </c:pt>
                <c:pt idx="1558">
                  <c:v>12414</c:v>
                </c:pt>
                <c:pt idx="1559">
                  <c:v>12414</c:v>
                </c:pt>
                <c:pt idx="1560">
                  <c:v>12414</c:v>
                </c:pt>
                <c:pt idx="1561">
                  <c:v>12414</c:v>
                </c:pt>
                <c:pt idx="1562">
                  <c:v>12414</c:v>
                </c:pt>
                <c:pt idx="1563">
                  <c:v>12414</c:v>
                </c:pt>
                <c:pt idx="1564">
                  <c:v>12414</c:v>
                </c:pt>
                <c:pt idx="1565">
                  <c:v>12414</c:v>
                </c:pt>
                <c:pt idx="1566">
                  <c:v>12414</c:v>
                </c:pt>
                <c:pt idx="1567">
                  <c:v>12414</c:v>
                </c:pt>
                <c:pt idx="1568">
                  <c:v>12414</c:v>
                </c:pt>
                <c:pt idx="1569">
                  <c:v>12414</c:v>
                </c:pt>
                <c:pt idx="1570">
                  <c:v>12414</c:v>
                </c:pt>
                <c:pt idx="1571">
                  <c:v>12414</c:v>
                </c:pt>
                <c:pt idx="1572">
                  <c:v>12414</c:v>
                </c:pt>
                <c:pt idx="1573">
                  <c:v>12414</c:v>
                </c:pt>
                <c:pt idx="1574">
                  <c:v>12414</c:v>
                </c:pt>
                <c:pt idx="1575">
                  <c:v>12414</c:v>
                </c:pt>
                <c:pt idx="1576">
                  <c:v>12414</c:v>
                </c:pt>
                <c:pt idx="1577">
                  <c:v>12414</c:v>
                </c:pt>
                <c:pt idx="1578">
                  <c:v>12414</c:v>
                </c:pt>
                <c:pt idx="1579">
                  <c:v>12414</c:v>
                </c:pt>
                <c:pt idx="1580">
                  <c:v>12414</c:v>
                </c:pt>
                <c:pt idx="1581">
                  <c:v>12414</c:v>
                </c:pt>
                <c:pt idx="1582">
                  <c:v>12414</c:v>
                </c:pt>
                <c:pt idx="1583">
                  <c:v>12414</c:v>
                </c:pt>
                <c:pt idx="1584">
                  <c:v>12414</c:v>
                </c:pt>
                <c:pt idx="1585">
                  <c:v>12414</c:v>
                </c:pt>
                <c:pt idx="1586">
                  <c:v>12414</c:v>
                </c:pt>
                <c:pt idx="1587">
                  <c:v>12414</c:v>
                </c:pt>
                <c:pt idx="1588">
                  <c:v>12414</c:v>
                </c:pt>
                <c:pt idx="1589">
                  <c:v>12414</c:v>
                </c:pt>
                <c:pt idx="1590">
                  <c:v>12414</c:v>
                </c:pt>
                <c:pt idx="1591">
                  <c:v>12414</c:v>
                </c:pt>
                <c:pt idx="1592">
                  <c:v>12414</c:v>
                </c:pt>
                <c:pt idx="1593">
                  <c:v>12414</c:v>
                </c:pt>
                <c:pt idx="1594">
                  <c:v>12414</c:v>
                </c:pt>
                <c:pt idx="1595">
                  <c:v>12414</c:v>
                </c:pt>
                <c:pt idx="1596">
                  <c:v>12414</c:v>
                </c:pt>
                <c:pt idx="1597">
                  <c:v>12414</c:v>
                </c:pt>
                <c:pt idx="1598">
                  <c:v>12414</c:v>
                </c:pt>
                <c:pt idx="1599">
                  <c:v>12414</c:v>
                </c:pt>
                <c:pt idx="1600">
                  <c:v>12414</c:v>
                </c:pt>
                <c:pt idx="1601">
                  <c:v>12414</c:v>
                </c:pt>
                <c:pt idx="1602">
                  <c:v>12414</c:v>
                </c:pt>
                <c:pt idx="1603">
                  <c:v>12414</c:v>
                </c:pt>
                <c:pt idx="1604">
                  <c:v>12414</c:v>
                </c:pt>
                <c:pt idx="1605">
                  <c:v>12414</c:v>
                </c:pt>
                <c:pt idx="1606">
                  <c:v>12414</c:v>
                </c:pt>
                <c:pt idx="1607">
                  <c:v>12414</c:v>
                </c:pt>
                <c:pt idx="1608">
                  <c:v>12414</c:v>
                </c:pt>
                <c:pt idx="1609">
                  <c:v>12414</c:v>
                </c:pt>
                <c:pt idx="1610">
                  <c:v>12414</c:v>
                </c:pt>
                <c:pt idx="1611">
                  <c:v>12414</c:v>
                </c:pt>
                <c:pt idx="1612">
                  <c:v>12414</c:v>
                </c:pt>
                <c:pt idx="1613">
                  <c:v>12414</c:v>
                </c:pt>
                <c:pt idx="1614">
                  <c:v>12414</c:v>
                </c:pt>
                <c:pt idx="1615">
                  <c:v>12414</c:v>
                </c:pt>
                <c:pt idx="1616">
                  <c:v>12414</c:v>
                </c:pt>
                <c:pt idx="1617">
                  <c:v>12414</c:v>
                </c:pt>
                <c:pt idx="1618">
                  <c:v>12414</c:v>
                </c:pt>
                <c:pt idx="1619">
                  <c:v>12414</c:v>
                </c:pt>
                <c:pt idx="1620">
                  <c:v>12414</c:v>
                </c:pt>
                <c:pt idx="1621">
                  <c:v>12414</c:v>
                </c:pt>
                <c:pt idx="1622">
                  <c:v>12414</c:v>
                </c:pt>
                <c:pt idx="1623">
                  <c:v>12414</c:v>
                </c:pt>
                <c:pt idx="1624">
                  <c:v>12414</c:v>
                </c:pt>
                <c:pt idx="1625">
                  <c:v>12414</c:v>
                </c:pt>
                <c:pt idx="1626">
                  <c:v>12414</c:v>
                </c:pt>
                <c:pt idx="1627">
                  <c:v>12414</c:v>
                </c:pt>
                <c:pt idx="1628">
                  <c:v>12414</c:v>
                </c:pt>
                <c:pt idx="1629">
                  <c:v>12414</c:v>
                </c:pt>
                <c:pt idx="1630">
                  <c:v>12414</c:v>
                </c:pt>
                <c:pt idx="1631">
                  <c:v>12414</c:v>
                </c:pt>
                <c:pt idx="1632">
                  <c:v>12414</c:v>
                </c:pt>
                <c:pt idx="1633">
                  <c:v>12414</c:v>
                </c:pt>
                <c:pt idx="1634">
                  <c:v>12414</c:v>
                </c:pt>
                <c:pt idx="1635">
                  <c:v>12414</c:v>
                </c:pt>
                <c:pt idx="1636">
                  <c:v>12414</c:v>
                </c:pt>
                <c:pt idx="1637">
                  <c:v>12414</c:v>
                </c:pt>
                <c:pt idx="1638">
                  <c:v>12414</c:v>
                </c:pt>
                <c:pt idx="1639">
                  <c:v>12414</c:v>
                </c:pt>
                <c:pt idx="1640">
                  <c:v>12414</c:v>
                </c:pt>
                <c:pt idx="1641">
                  <c:v>12414</c:v>
                </c:pt>
                <c:pt idx="1642">
                  <c:v>12414</c:v>
                </c:pt>
                <c:pt idx="1643">
                  <c:v>12414</c:v>
                </c:pt>
                <c:pt idx="1644">
                  <c:v>12414</c:v>
                </c:pt>
                <c:pt idx="1645">
                  <c:v>12414</c:v>
                </c:pt>
                <c:pt idx="1646">
                  <c:v>12414</c:v>
                </c:pt>
                <c:pt idx="1647">
                  <c:v>12414</c:v>
                </c:pt>
                <c:pt idx="1648">
                  <c:v>12414</c:v>
                </c:pt>
                <c:pt idx="1649">
                  <c:v>12414</c:v>
                </c:pt>
                <c:pt idx="1650">
                  <c:v>12414</c:v>
                </c:pt>
                <c:pt idx="1651">
                  <c:v>12414</c:v>
                </c:pt>
                <c:pt idx="1652">
                  <c:v>12414</c:v>
                </c:pt>
                <c:pt idx="1653">
                  <c:v>12414</c:v>
                </c:pt>
                <c:pt idx="1654">
                  <c:v>12414</c:v>
                </c:pt>
                <c:pt idx="1655">
                  <c:v>12414</c:v>
                </c:pt>
                <c:pt idx="1656">
                  <c:v>12414</c:v>
                </c:pt>
                <c:pt idx="1657">
                  <c:v>12414</c:v>
                </c:pt>
                <c:pt idx="1658">
                  <c:v>12414</c:v>
                </c:pt>
                <c:pt idx="1659">
                  <c:v>12414</c:v>
                </c:pt>
                <c:pt idx="1660">
                  <c:v>12414</c:v>
                </c:pt>
                <c:pt idx="1661">
                  <c:v>12414</c:v>
                </c:pt>
                <c:pt idx="1662">
                  <c:v>12414</c:v>
                </c:pt>
                <c:pt idx="1663">
                  <c:v>12414</c:v>
                </c:pt>
                <c:pt idx="1664">
                  <c:v>12414</c:v>
                </c:pt>
                <c:pt idx="1665">
                  <c:v>12414</c:v>
                </c:pt>
                <c:pt idx="1666">
                  <c:v>12414</c:v>
                </c:pt>
                <c:pt idx="1667">
                  <c:v>12414</c:v>
                </c:pt>
                <c:pt idx="1668">
                  <c:v>12414</c:v>
                </c:pt>
                <c:pt idx="1669">
                  <c:v>12414</c:v>
                </c:pt>
                <c:pt idx="1670">
                  <c:v>12414</c:v>
                </c:pt>
                <c:pt idx="1671">
                  <c:v>12414</c:v>
                </c:pt>
                <c:pt idx="1672">
                  <c:v>12414</c:v>
                </c:pt>
                <c:pt idx="1673">
                  <c:v>12414</c:v>
                </c:pt>
                <c:pt idx="1674">
                  <c:v>12414</c:v>
                </c:pt>
                <c:pt idx="1675">
                  <c:v>12414</c:v>
                </c:pt>
                <c:pt idx="1676">
                  <c:v>12414</c:v>
                </c:pt>
                <c:pt idx="1677">
                  <c:v>12414</c:v>
                </c:pt>
                <c:pt idx="1678">
                  <c:v>12414</c:v>
                </c:pt>
                <c:pt idx="1679">
                  <c:v>12414</c:v>
                </c:pt>
                <c:pt idx="1680">
                  <c:v>12414</c:v>
                </c:pt>
                <c:pt idx="1681">
                  <c:v>12414</c:v>
                </c:pt>
                <c:pt idx="1682">
                  <c:v>12414</c:v>
                </c:pt>
                <c:pt idx="1683">
                  <c:v>12414</c:v>
                </c:pt>
                <c:pt idx="1684">
                  <c:v>12414</c:v>
                </c:pt>
                <c:pt idx="1685">
                  <c:v>12414</c:v>
                </c:pt>
                <c:pt idx="1686">
                  <c:v>12414</c:v>
                </c:pt>
                <c:pt idx="1687">
                  <c:v>12414</c:v>
                </c:pt>
                <c:pt idx="1688">
                  <c:v>12414</c:v>
                </c:pt>
                <c:pt idx="1689">
                  <c:v>12414</c:v>
                </c:pt>
                <c:pt idx="1690">
                  <c:v>12414</c:v>
                </c:pt>
                <c:pt idx="1691">
                  <c:v>12414</c:v>
                </c:pt>
                <c:pt idx="1692">
                  <c:v>12414</c:v>
                </c:pt>
                <c:pt idx="1693">
                  <c:v>12414</c:v>
                </c:pt>
                <c:pt idx="1694">
                  <c:v>12414</c:v>
                </c:pt>
                <c:pt idx="1695">
                  <c:v>12414</c:v>
                </c:pt>
                <c:pt idx="1696">
                  <c:v>12414</c:v>
                </c:pt>
                <c:pt idx="1697">
                  <c:v>12414</c:v>
                </c:pt>
                <c:pt idx="1698">
                  <c:v>12414</c:v>
                </c:pt>
                <c:pt idx="1699">
                  <c:v>12414</c:v>
                </c:pt>
                <c:pt idx="1700">
                  <c:v>12414</c:v>
                </c:pt>
                <c:pt idx="1701">
                  <c:v>12414</c:v>
                </c:pt>
                <c:pt idx="1702">
                  <c:v>12414</c:v>
                </c:pt>
                <c:pt idx="1703">
                  <c:v>12414</c:v>
                </c:pt>
                <c:pt idx="1704">
                  <c:v>12414</c:v>
                </c:pt>
                <c:pt idx="1705">
                  <c:v>12414</c:v>
                </c:pt>
                <c:pt idx="1706">
                  <c:v>12414</c:v>
                </c:pt>
                <c:pt idx="1707">
                  <c:v>12414</c:v>
                </c:pt>
                <c:pt idx="1708">
                  <c:v>12414</c:v>
                </c:pt>
                <c:pt idx="1709">
                  <c:v>12414</c:v>
                </c:pt>
                <c:pt idx="1710">
                  <c:v>12414</c:v>
                </c:pt>
                <c:pt idx="1711">
                  <c:v>12414</c:v>
                </c:pt>
                <c:pt idx="1712">
                  <c:v>12414</c:v>
                </c:pt>
                <c:pt idx="1713">
                  <c:v>12414</c:v>
                </c:pt>
                <c:pt idx="1714">
                  <c:v>12414</c:v>
                </c:pt>
                <c:pt idx="1715">
                  <c:v>12414</c:v>
                </c:pt>
                <c:pt idx="1716">
                  <c:v>12414</c:v>
                </c:pt>
                <c:pt idx="1717">
                  <c:v>12414</c:v>
                </c:pt>
                <c:pt idx="1718">
                  <c:v>12414</c:v>
                </c:pt>
                <c:pt idx="1719">
                  <c:v>12414</c:v>
                </c:pt>
                <c:pt idx="1720">
                  <c:v>12414</c:v>
                </c:pt>
                <c:pt idx="1721">
                  <c:v>12414</c:v>
                </c:pt>
                <c:pt idx="1722">
                  <c:v>12414</c:v>
                </c:pt>
                <c:pt idx="1723">
                  <c:v>12414</c:v>
                </c:pt>
                <c:pt idx="1724">
                  <c:v>12414</c:v>
                </c:pt>
                <c:pt idx="1725">
                  <c:v>12414</c:v>
                </c:pt>
                <c:pt idx="1726">
                  <c:v>12414</c:v>
                </c:pt>
                <c:pt idx="1727">
                  <c:v>12414</c:v>
                </c:pt>
                <c:pt idx="1728">
                  <c:v>12414</c:v>
                </c:pt>
                <c:pt idx="1729">
                  <c:v>12414</c:v>
                </c:pt>
                <c:pt idx="1730">
                  <c:v>12414</c:v>
                </c:pt>
                <c:pt idx="1731">
                  <c:v>12414</c:v>
                </c:pt>
                <c:pt idx="1732">
                  <c:v>12414</c:v>
                </c:pt>
                <c:pt idx="1733">
                  <c:v>12414</c:v>
                </c:pt>
                <c:pt idx="1734">
                  <c:v>12414</c:v>
                </c:pt>
                <c:pt idx="1735">
                  <c:v>12414</c:v>
                </c:pt>
                <c:pt idx="1736">
                  <c:v>12414</c:v>
                </c:pt>
                <c:pt idx="1737">
                  <c:v>12414</c:v>
                </c:pt>
                <c:pt idx="1738">
                  <c:v>12414</c:v>
                </c:pt>
                <c:pt idx="1739">
                  <c:v>12414</c:v>
                </c:pt>
                <c:pt idx="1740">
                  <c:v>12414</c:v>
                </c:pt>
                <c:pt idx="1741">
                  <c:v>12414</c:v>
                </c:pt>
                <c:pt idx="1742">
                  <c:v>12414</c:v>
                </c:pt>
                <c:pt idx="1743">
                  <c:v>12414</c:v>
                </c:pt>
                <c:pt idx="1744">
                  <c:v>12414</c:v>
                </c:pt>
                <c:pt idx="1745">
                  <c:v>12414</c:v>
                </c:pt>
                <c:pt idx="1746">
                  <c:v>12414</c:v>
                </c:pt>
                <c:pt idx="1747">
                  <c:v>12414</c:v>
                </c:pt>
                <c:pt idx="1748">
                  <c:v>12414</c:v>
                </c:pt>
                <c:pt idx="1749">
                  <c:v>12414</c:v>
                </c:pt>
                <c:pt idx="1750">
                  <c:v>12414</c:v>
                </c:pt>
                <c:pt idx="1751">
                  <c:v>12414</c:v>
                </c:pt>
                <c:pt idx="1752">
                  <c:v>12414</c:v>
                </c:pt>
                <c:pt idx="1753">
                  <c:v>12414</c:v>
                </c:pt>
                <c:pt idx="1754">
                  <c:v>12414</c:v>
                </c:pt>
                <c:pt idx="1755">
                  <c:v>12414</c:v>
                </c:pt>
                <c:pt idx="1756">
                  <c:v>12414</c:v>
                </c:pt>
                <c:pt idx="1757">
                  <c:v>12414</c:v>
                </c:pt>
                <c:pt idx="1758">
                  <c:v>12414</c:v>
                </c:pt>
                <c:pt idx="1759">
                  <c:v>12414</c:v>
                </c:pt>
                <c:pt idx="1760">
                  <c:v>12414</c:v>
                </c:pt>
                <c:pt idx="1761">
                  <c:v>12414</c:v>
                </c:pt>
                <c:pt idx="1762">
                  <c:v>12414</c:v>
                </c:pt>
                <c:pt idx="1763">
                  <c:v>12414</c:v>
                </c:pt>
                <c:pt idx="1764">
                  <c:v>12414</c:v>
                </c:pt>
                <c:pt idx="1765">
                  <c:v>12414</c:v>
                </c:pt>
                <c:pt idx="1766">
                  <c:v>12414</c:v>
                </c:pt>
                <c:pt idx="1767">
                  <c:v>12414</c:v>
                </c:pt>
                <c:pt idx="1768">
                  <c:v>12414</c:v>
                </c:pt>
                <c:pt idx="1769">
                  <c:v>12414</c:v>
                </c:pt>
                <c:pt idx="1770">
                  <c:v>12414</c:v>
                </c:pt>
                <c:pt idx="1771">
                  <c:v>12414</c:v>
                </c:pt>
                <c:pt idx="1772">
                  <c:v>12414</c:v>
                </c:pt>
                <c:pt idx="1773">
                  <c:v>12414</c:v>
                </c:pt>
                <c:pt idx="1774">
                  <c:v>12414</c:v>
                </c:pt>
                <c:pt idx="1775">
                  <c:v>12414</c:v>
                </c:pt>
                <c:pt idx="1776">
                  <c:v>12414</c:v>
                </c:pt>
                <c:pt idx="1777">
                  <c:v>12414</c:v>
                </c:pt>
                <c:pt idx="1778">
                  <c:v>12414</c:v>
                </c:pt>
                <c:pt idx="1779">
                  <c:v>12414</c:v>
                </c:pt>
                <c:pt idx="1780">
                  <c:v>12414</c:v>
                </c:pt>
                <c:pt idx="1781">
                  <c:v>12414</c:v>
                </c:pt>
                <c:pt idx="1782">
                  <c:v>12414</c:v>
                </c:pt>
                <c:pt idx="1783">
                  <c:v>12414</c:v>
                </c:pt>
                <c:pt idx="1784">
                  <c:v>12414</c:v>
                </c:pt>
                <c:pt idx="1785">
                  <c:v>12414</c:v>
                </c:pt>
                <c:pt idx="1786">
                  <c:v>12414</c:v>
                </c:pt>
                <c:pt idx="1787">
                  <c:v>12414</c:v>
                </c:pt>
                <c:pt idx="1788">
                  <c:v>12414</c:v>
                </c:pt>
                <c:pt idx="1789">
                  <c:v>12414</c:v>
                </c:pt>
                <c:pt idx="1790">
                  <c:v>12414</c:v>
                </c:pt>
                <c:pt idx="1791">
                  <c:v>12414</c:v>
                </c:pt>
                <c:pt idx="1792">
                  <c:v>12414</c:v>
                </c:pt>
                <c:pt idx="1793">
                  <c:v>12414</c:v>
                </c:pt>
                <c:pt idx="1794">
                  <c:v>12414</c:v>
                </c:pt>
                <c:pt idx="1795">
                  <c:v>12414</c:v>
                </c:pt>
                <c:pt idx="1796">
                  <c:v>12414</c:v>
                </c:pt>
                <c:pt idx="1797">
                  <c:v>12414</c:v>
                </c:pt>
                <c:pt idx="1798">
                  <c:v>12414</c:v>
                </c:pt>
                <c:pt idx="1799">
                  <c:v>12414</c:v>
                </c:pt>
                <c:pt idx="1800">
                  <c:v>12414</c:v>
                </c:pt>
                <c:pt idx="1801">
                  <c:v>12414</c:v>
                </c:pt>
                <c:pt idx="1802">
                  <c:v>12414</c:v>
                </c:pt>
                <c:pt idx="1803">
                  <c:v>12414</c:v>
                </c:pt>
                <c:pt idx="1804">
                  <c:v>12414</c:v>
                </c:pt>
                <c:pt idx="1805">
                  <c:v>12414</c:v>
                </c:pt>
                <c:pt idx="1806">
                  <c:v>12414</c:v>
                </c:pt>
                <c:pt idx="1807">
                  <c:v>12414</c:v>
                </c:pt>
                <c:pt idx="1808">
                  <c:v>12414</c:v>
                </c:pt>
                <c:pt idx="1809">
                  <c:v>12414</c:v>
                </c:pt>
                <c:pt idx="1810">
                  <c:v>12414</c:v>
                </c:pt>
                <c:pt idx="1811">
                  <c:v>12414</c:v>
                </c:pt>
                <c:pt idx="1812">
                  <c:v>12414</c:v>
                </c:pt>
                <c:pt idx="1813">
                  <c:v>12414</c:v>
                </c:pt>
                <c:pt idx="1814">
                  <c:v>12414</c:v>
                </c:pt>
                <c:pt idx="1815">
                  <c:v>12414</c:v>
                </c:pt>
                <c:pt idx="1816">
                  <c:v>12414</c:v>
                </c:pt>
                <c:pt idx="1817">
                  <c:v>12414</c:v>
                </c:pt>
                <c:pt idx="1818">
                  <c:v>12414</c:v>
                </c:pt>
                <c:pt idx="1819">
                  <c:v>12414</c:v>
                </c:pt>
                <c:pt idx="1820">
                  <c:v>12414</c:v>
                </c:pt>
                <c:pt idx="1821">
                  <c:v>12414</c:v>
                </c:pt>
                <c:pt idx="1822">
                  <c:v>12414</c:v>
                </c:pt>
                <c:pt idx="1823">
                  <c:v>12414</c:v>
                </c:pt>
                <c:pt idx="1824">
                  <c:v>12414</c:v>
                </c:pt>
                <c:pt idx="1825">
                  <c:v>12414</c:v>
                </c:pt>
                <c:pt idx="1826">
                  <c:v>12414</c:v>
                </c:pt>
                <c:pt idx="1827">
                  <c:v>12414</c:v>
                </c:pt>
                <c:pt idx="1828">
                  <c:v>12414</c:v>
                </c:pt>
                <c:pt idx="1829">
                  <c:v>12414</c:v>
                </c:pt>
                <c:pt idx="1830">
                  <c:v>12414</c:v>
                </c:pt>
                <c:pt idx="1831">
                  <c:v>12414</c:v>
                </c:pt>
                <c:pt idx="1832">
                  <c:v>12414</c:v>
                </c:pt>
                <c:pt idx="1833">
                  <c:v>12414</c:v>
                </c:pt>
                <c:pt idx="1834">
                  <c:v>12414</c:v>
                </c:pt>
                <c:pt idx="1835">
                  <c:v>12414</c:v>
                </c:pt>
                <c:pt idx="1836">
                  <c:v>12414</c:v>
                </c:pt>
                <c:pt idx="1837">
                  <c:v>12414</c:v>
                </c:pt>
                <c:pt idx="1838">
                  <c:v>12414</c:v>
                </c:pt>
                <c:pt idx="1839">
                  <c:v>12414</c:v>
                </c:pt>
                <c:pt idx="1840">
                  <c:v>12414</c:v>
                </c:pt>
                <c:pt idx="1841">
                  <c:v>12414</c:v>
                </c:pt>
                <c:pt idx="1842">
                  <c:v>12414</c:v>
                </c:pt>
                <c:pt idx="1843">
                  <c:v>12414</c:v>
                </c:pt>
                <c:pt idx="1844">
                  <c:v>12414</c:v>
                </c:pt>
                <c:pt idx="1845">
                  <c:v>12414</c:v>
                </c:pt>
                <c:pt idx="1846">
                  <c:v>12414</c:v>
                </c:pt>
                <c:pt idx="1847">
                  <c:v>12414</c:v>
                </c:pt>
                <c:pt idx="1848">
                  <c:v>12414</c:v>
                </c:pt>
                <c:pt idx="1849">
                  <c:v>12414</c:v>
                </c:pt>
                <c:pt idx="1850">
                  <c:v>12414</c:v>
                </c:pt>
                <c:pt idx="1851">
                  <c:v>12414</c:v>
                </c:pt>
                <c:pt idx="1852">
                  <c:v>12414</c:v>
                </c:pt>
                <c:pt idx="1853">
                  <c:v>12414</c:v>
                </c:pt>
                <c:pt idx="1854">
                  <c:v>12414</c:v>
                </c:pt>
                <c:pt idx="1855">
                  <c:v>12414</c:v>
                </c:pt>
                <c:pt idx="1856">
                  <c:v>12414</c:v>
                </c:pt>
                <c:pt idx="1857">
                  <c:v>12414</c:v>
                </c:pt>
                <c:pt idx="1858">
                  <c:v>12414</c:v>
                </c:pt>
                <c:pt idx="1859">
                  <c:v>12414</c:v>
                </c:pt>
                <c:pt idx="1860">
                  <c:v>12414</c:v>
                </c:pt>
                <c:pt idx="1861">
                  <c:v>12414</c:v>
                </c:pt>
                <c:pt idx="1862">
                  <c:v>12414</c:v>
                </c:pt>
                <c:pt idx="1863">
                  <c:v>12414</c:v>
                </c:pt>
                <c:pt idx="1864">
                  <c:v>12414</c:v>
                </c:pt>
                <c:pt idx="1865">
                  <c:v>12414</c:v>
                </c:pt>
                <c:pt idx="1866">
                  <c:v>12414</c:v>
                </c:pt>
                <c:pt idx="1867">
                  <c:v>12414</c:v>
                </c:pt>
                <c:pt idx="1868">
                  <c:v>12414</c:v>
                </c:pt>
                <c:pt idx="1869">
                  <c:v>12414</c:v>
                </c:pt>
                <c:pt idx="1870">
                  <c:v>12414</c:v>
                </c:pt>
                <c:pt idx="1871">
                  <c:v>12414</c:v>
                </c:pt>
                <c:pt idx="1872">
                  <c:v>12414</c:v>
                </c:pt>
                <c:pt idx="1873">
                  <c:v>12414</c:v>
                </c:pt>
                <c:pt idx="1874">
                  <c:v>12414</c:v>
                </c:pt>
                <c:pt idx="1875">
                  <c:v>12414</c:v>
                </c:pt>
                <c:pt idx="1876">
                  <c:v>12414</c:v>
                </c:pt>
                <c:pt idx="1877">
                  <c:v>12414</c:v>
                </c:pt>
                <c:pt idx="1878">
                  <c:v>12414</c:v>
                </c:pt>
                <c:pt idx="1879">
                  <c:v>12414</c:v>
                </c:pt>
                <c:pt idx="1880">
                  <c:v>12414</c:v>
                </c:pt>
                <c:pt idx="1881">
                  <c:v>12414</c:v>
                </c:pt>
                <c:pt idx="1882">
                  <c:v>12414</c:v>
                </c:pt>
                <c:pt idx="1883">
                  <c:v>12414</c:v>
                </c:pt>
                <c:pt idx="1884">
                  <c:v>12414</c:v>
                </c:pt>
                <c:pt idx="1885">
                  <c:v>12414</c:v>
                </c:pt>
                <c:pt idx="1886">
                  <c:v>12414</c:v>
                </c:pt>
                <c:pt idx="1887">
                  <c:v>12414</c:v>
                </c:pt>
                <c:pt idx="1888">
                  <c:v>12414</c:v>
                </c:pt>
                <c:pt idx="1889">
                  <c:v>12414</c:v>
                </c:pt>
                <c:pt idx="1890">
                  <c:v>12414</c:v>
                </c:pt>
                <c:pt idx="1891">
                  <c:v>12414</c:v>
                </c:pt>
                <c:pt idx="1892">
                  <c:v>12414</c:v>
                </c:pt>
                <c:pt idx="1893">
                  <c:v>12414</c:v>
                </c:pt>
                <c:pt idx="1894">
                  <c:v>12414</c:v>
                </c:pt>
                <c:pt idx="1895">
                  <c:v>12414</c:v>
                </c:pt>
                <c:pt idx="1896">
                  <c:v>12414</c:v>
                </c:pt>
                <c:pt idx="1897">
                  <c:v>12414</c:v>
                </c:pt>
                <c:pt idx="1898">
                  <c:v>12414</c:v>
                </c:pt>
                <c:pt idx="1899">
                  <c:v>12414</c:v>
                </c:pt>
                <c:pt idx="1900">
                  <c:v>12414</c:v>
                </c:pt>
                <c:pt idx="1901">
                  <c:v>12414</c:v>
                </c:pt>
                <c:pt idx="1902">
                  <c:v>12414</c:v>
                </c:pt>
                <c:pt idx="1903">
                  <c:v>12414</c:v>
                </c:pt>
                <c:pt idx="1904">
                  <c:v>12414</c:v>
                </c:pt>
                <c:pt idx="1905">
                  <c:v>12414</c:v>
                </c:pt>
                <c:pt idx="1906">
                  <c:v>12414</c:v>
                </c:pt>
                <c:pt idx="1907">
                  <c:v>12414</c:v>
                </c:pt>
                <c:pt idx="1908">
                  <c:v>12414</c:v>
                </c:pt>
                <c:pt idx="1909">
                  <c:v>12414</c:v>
                </c:pt>
                <c:pt idx="1910">
                  <c:v>12414</c:v>
                </c:pt>
                <c:pt idx="1911">
                  <c:v>12414</c:v>
                </c:pt>
                <c:pt idx="1912">
                  <c:v>12414</c:v>
                </c:pt>
                <c:pt idx="1913">
                  <c:v>12414</c:v>
                </c:pt>
                <c:pt idx="1914">
                  <c:v>12414</c:v>
                </c:pt>
                <c:pt idx="1915">
                  <c:v>12414</c:v>
                </c:pt>
                <c:pt idx="1916">
                  <c:v>12414</c:v>
                </c:pt>
                <c:pt idx="1917">
                  <c:v>12414</c:v>
                </c:pt>
                <c:pt idx="1918">
                  <c:v>12414</c:v>
                </c:pt>
                <c:pt idx="1919">
                  <c:v>12414</c:v>
                </c:pt>
                <c:pt idx="1920">
                  <c:v>12414</c:v>
                </c:pt>
                <c:pt idx="1921">
                  <c:v>12414</c:v>
                </c:pt>
                <c:pt idx="1922">
                  <c:v>12414</c:v>
                </c:pt>
                <c:pt idx="1923">
                  <c:v>12414</c:v>
                </c:pt>
                <c:pt idx="1924">
                  <c:v>12414</c:v>
                </c:pt>
                <c:pt idx="1925">
                  <c:v>12414</c:v>
                </c:pt>
                <c:pt idx="1926">
                  <c:v>12414</c:v>
                </c:pt>
                <c:pt idx="1927">
                  <c:v>12414</c:v>
                </c:pt>
                <c:pt idx="1928">
                  <c:v>12414</c:v>
                </c:pt>
                <c:pt idx="1929">
                  <c:v>12414</c:v>
                </c:pt>
                <c:pt idx="1930">
                  <c:v>12414</c:v>
                </c:pt>
                <c:pt idx="1931">
                  <c:v>12414</c:v>
                </c:pt>
                <c:pt idx="1932">
                  <c:v>12414</c:v>
                </c:pt>
                <c:pt idx="1933">
                  <c:v>12414</c:v>
                </c:pt>
                <c:pt idx="1934">
                  <c:v>12414</c:v>
                </c:pt>
                <c:pt idx="1935">
                  <c:v>12414</c:v>
                </c:pt>
                <c:pt idx="1936">
                  <c:v>12414</c:v>
                </c:pt>
                <c:pt idx="1937">
                  <c:v>12414</c:v>
                </c:pt>
                <c:pt idx="1938">
                  <c:v>12414</c:v>
                </c:pt>
                <c:pt idx="1939">
                  <c:v>12414</c:v>
                </c:pt>
                <c:pt idx="1940">
                  <c:v>12414</c:v>
                </c:pt>
                <c:pt idx="1941">
                  <c:v>12414</c:v>
                </c:pt>
                <c:pt idx="1942">
                  <c:v>12414</c:v>
                </c:pt>
                <c:pt idx="1943">
                  <c:v>12414</c:v>
                </c:pt>
                <c:pt idx="1944">
                  <c:v>12414</c:v>
                </c:pt>
                <c:pt idx="1945">
                  <c:v>12414</c:v>
                </c:pt>
                <c:pt idx="1946">
                  <c:v>12414</c:v>
                </c:pt>
                <c:pt idx="1947">
                  <c:v>12414</c:v>
                </c:pt>
                <c:pt idx="1948">
                  <c:v>12414</c:v>
                </c:pt>
                <c:pt idx="1949">
                  <c:v>12414</c:v>
                </c:pt>
                <c:pt idx="1950">
                  <c:v>12414</c:v>
                </c:pt>
                <c:pt idx="1951">
                  <c:v>12414</c:v>
                </c:pt>
                <c:pt idx="1952">
                  <c:v>12414</c:v>
                </c:pt>
                <c:pt idx="1953">
                  <c:v>12414</c:v>
                </c:pt>
                <c:pt idx="1954">
                  <c:v>12414</c:v>
                </c:pt>
                <c:pt idx="1955">
                  <c:v>12414</c:v>
                </c:pt>
                <c:pt idx="1956">
                  <c:v>12414</c:v>
                </c:pt>
                <c:pt idx="1957">
                  <c:v>12414</c:v>
                </c:pt>
                <c:pt idx="1958">
                  <c:v>12414</c:v>
                </c:pt>
                <c:pt idx="1959">
                  <c:v>12414</c:v>
                </c:pt>
                <c:pt idx="1960">
                  <c:v>12414</c:v>
                </c:pt>
                <c:pt idx="1961">
                  <c:v>12414</c:v>
                </c:pt>
                <c:pt idx="1962">
                  <c:v>12414</c:v>
                </c:pt>
                <c:pt idx="1963">
                  <c:v>12414</c:v>
                </c:pt>
                <c:pt idx="1964">
                  <c:v>12414</c:v>
                </c:pt>
                <c:pt idx="1965">
                  <c:v>12414</c:v>
                </c:pt>
                <c:pt idx="1966">
                  <c:v>12414</c:v>
                </c:pt>
                <c:pt idx="1967">
                  <c:v>12414</c:v>
                </c:pt>
                <c:pt idx="1968">
                  <c:v>12414</c:v>
                </c:pt>
                <c:pt idx="1969">
                  <c:v>12414</c:v>
                </c:pt>
                <c:pt idx="1970">
                  <c:v>12414</c:v>
                </c:pt>
                <c:pt idx="1971">
                  <c:v>12414</c:v>
                </c:pt>
                <c:pt idx="1972">
                  <c:v>12414</c:v>
                </c:pt>
                <c:pt idx="1973">
                  <c:v>12414</c:v>
                </c:pt>
                <c:pt idx="1974">
                  <c:v>12414</c:v>
                </c:pt>
                <c:pt idx="1975">
                  <c:v>12414</c:v>
                </c:pt>
                <c:pt idx="1976">
                  <c:v>12414</c:v>
                </c:pt>
                <c:pt idx="1977">
                  <c:v>12414</c:v>
                </c:pt>
                <c:pt idx="1978">
                  <c:v>12414</c:v>
                </c:pt>
                <c:pt idx="1979">
                  <c:v>12414</c:v>
                </c:pt>
                <c:pt idx="1980">
                  <c:v>12414</c:v>
                </c:pt>
                <c:pt idx="1981">
                  <c:v>12414</c:v>
                </c:pt>
                <c:pt idx="1982">
                  <c:v>12414</c:v>
                </c:pt>
                <c:pt idx="1983">
                  <c:v>12414</c:v>
                </c:pt>
                <c:pt idx="1984">
                  <c:v>12414</c:v>
                </c:pt>
                <c:pt idx="1985">
                  <c:v>12414</c:v>
                </c:pt>
                <c:pt idx="1986">
                  <c:v>12414</c:v>
                </c:pt>
                <c:pt idx="1987">
                  <c:v>12414</c:v>
                </c:pt>
                <c:pt idx="1988">
                  <c:v>12414</c:v>
                </c:pt>
                <c:pt idx="1989">
                  <c:v>12414</c:v>
                </c:pt>
                <c:pt idx="1990">
                  <c:v>12414</c:v>
                </c:pt>
                <c:pt idx="1991">
                  <c:v>12414</c:v>
                </c:pt>
                <c:pt idx="1992">
                  <c:v>12414</c:v>
                </c:pt>
                <c:pt idx="1993">
                  <c:v>12414</c:v>
                </c:pt>
                <c:pt idx="1994">
                  <c:v>12414</c:v>
                </c:pt>
                <c:pt idx="1995">
                  <c:v>12414</c:v>
                </c:pt>
                <c:pt idx="1996">
                  <c:v>12414</c:v>
                </c:pt>
                <c:pt idx="1997">
                  <c:v>12414</c:v>
                </c:pt>
                <c:pt idx="1998">
                  <c:v>12414</c:v>
                </c:pt>
                <c:pt idx="1999">
                  <c:v>12414</c:v>
                </c:pt>
                <c:pt idx="2000">
                  <c:v>12414</c:v>
                </c:pt>
                <c:pt idx="2001">
                  <c:v>12414</c:v>
                </c:pt>
                <c:pt idx="2002">
                  <c:v>12414</c:v>
                </c:pt>
                <c:pt idx="2003">
                  <c:v>12414</c:v>
                </c:pt>
                <c:pt idx="2004">
                  <c:v>12414</c:v>
                </c:pt>
                <c:pt idx="2005">
                  <c:v>12414</c:v>
                </c:pt>
                <c:pt idx="2006">
                  <c:v>12414</c:v>
                </c:pt>
                <c:pt idx="2007">
                  <c:v>12414</c:v>
                </c:pt>
                <c:pt idx="2008">
                  <c:v>12414</c:v>
                </c:pt>
                <c:pt idx="2009">
                  <c:v>12414</c:v>
                </c:pt>
                <c:pt idx="2010">
                  <c:v>12414</c:v>
                </c:pt>
                <c:pt idx="2011">
                  <c:v>12414</c:v>
                </c:pt>
                <c:pt idx="2012">
                  <c:v>12414</c:v>
                </c:pt>
                <c:pt idx="2013">
                  <c:v>12414</c:v>
                </c:pt>
                <c:pt idx="2014">
                  <c:v>12414</c:v>
                </c:pt>
                <c:pt idx="2015">
                  <c:v>12414</c:v>
                </c:pt>
                <c:pt idx="2016">
                  <c:v>12414</c:v>
                </c:pt>
                <c:pt idx="2017">
                  <c:v>12414</c:v>
                </c:pt>
                <c:pt idx="2018">
                  <c:v>12414</c:v>
                </c:pt>
                <c:pt idx="2019">
                  <c:v>12414</c:v>
                </c:pt>
                <c:pt idx="2020">
                  <c:v>12414</c:v>
                </c:pt>
                <c:pt idx="2021">
                  <c:v>12414</c:v>
                </c:pt>
                <c:pt idx="2022">
                  <c:v>12414</c:v>
                </c:pt>
                <c:pt idx="2023">
                  <c:v>12414</c:v>
                </c:pt>
                <c:pt idx="2024">
                  <c:v>12414</c:v>
                </c:pt>
                <c:pt idx="2025">
                  <c:v>12414</c:v>
                </c:pt>
                <c:pt idx="2026">
                  <c:v>12414</c:v>
                </c:pt>
                <c:pt idx="2027">
                  <c:v>12414</c:v>
                </c:pt>
                <c:pt idx="2028">
                  <c:v>12414</c:v>
                </c:pt>
                <c:pt idx="2029">
                  <c:v>12414</c:v>
                </c:pt>
                <c:pt idx="2030">
                  <c:v>12414</c:v>
                </c:pt>
                <c:pt idx="2031">
                  <c:v>12414</c:v>
                </c:pt>
                <c:pt idx="2032">
                  <c:v>12414</c:v>
                </c:pt>
                <c:pt idx="2033">
                  <c:v>12414</c:v>
                </c:pt>
                <c:pt idx="2034">
                  <c:v>12414</c:v>
                </c:pt>
                <c:pt idx="2035">
                  <c:v>12414</c:v>
                </c:pt>
                <c:pt idx="2036">
                  <c:v>12414</c:v>
                </c:pt>
                <c:pt idx="2037">
                  <c:v>12414</c:v>
                </c:pt>
                <c:pt idx="2038">
                  <c:v>12414</c:v>
                </c:pt>
                <c:pt idx="2039">
                  <c:v>12414</c:v>
                </c:pt>
                <c:pt idx="2040">
                  <c:v>12414</c:v>
                </c:pt>
                <c:pt idx="2041">
                  <c:v>12414</c:v>
                </c:pt>
                <c:pt idx="2042">
                  <c:v>12414</c:v>
                </c:pt>
                <c:pt idx="2043">
                  <c:v>12414</c:v>
                </c:pt>
                <c:pt idx="2044">
                  <c:v>12414</c:v>
                </c:pt>
                <c:pt idx="2045">
                  <c:v>12414</c:v>
                </c:pt>
                <c:pt idx="2046">
                  <c:v>12414</c:v>
                </c:pt>
                <c:pt idx="2047">
                  <c:v>12414</c:v>
                </c:pt>
                <c:pt idx="2048">
                  <c:v>12414</c:v>
                </c:pt>
                <c:pt idx="2049">
                  <c:v>12414</c:v>
                </c:pt>
                <c:pt idx="2050">
                  <c:v>12414</c:v>
                </c:pt>
                <c:pt idx="2051">
                  <c:v>12414</c:v>
                </c:pt>
                <c:pt idx="2052">
                  <c:v>12414</c:v>
                </c:pt>
                <c:pt idx="2053">
                  <c:v>12414</c:v>
                </c:pt>
                <c:pt idx="2054">
                  <c:v>12414</c:v>
                </c:pt>
                <c:pt idx="2055">
                  <c:v>12414</c:v>
                </c:pt>
                <c:pt idx="2056">
                  <c:v>12414</c:v>
                </c:pt>
                <c:pt idx="2057">
                  <c:v>12414</c:v>
                </c:pt>
                <c:pt idx="2058">
                  <c:v>12414</c:v>
                </c:pt>
                <c:pt idx="2059">
                  <c:v>12414</c:v>
                </c:pt>
                <c:pt idx="2060">
                  <c:v>12414</c:v>
                </c:pt>
                <c:pt idx="2061">
                  <c:v>12414</c:v>
                </c:pt>
                <c:pt idx="2062">
                  <c:v>12414</c:v>
                </c:pt>
                <c:pt idx="2063">
                  <c:v>12414</c:v>
                </c:pt>
                <c:pt idx="2064">
                  <c:v>12414</c:v>
                </c:pt>
                <c:pt idx="2065">
                  <c:v>12414</c:v>
                </c:pt>
                <c:pt idx="2066">
                  <c:v>12414</c:v>
                </c:pt>
                <c:pt idx="2067">
                  <c:v>12414</c:v>
                </c:pt>
                <c:pt idx="2068">
                  <c:v>12414</c:v>
                </c:pt>
                <c:pt idx="2069">
                  <c:v>12414</c:v>
                </c:pt>
                <c:pt idx="2070">
                  <c:v>12414</c:v>
                </c:pt>
                <c:pt idx="2071">
                  <c:v>12414</c:v>
                </c:pt>
                <c:pt idx="2072">
                  <c:v>12414</c:v>
                </c:pt>
                <c:pt idx="2073">
                  <c:v>12414</c:v>
                </c:pt>
                <c:pt idx="2074">
                  <c:v>12414</c:v>
                </c:pt>
                <c:pt idx="2075">
                  <c:v>12414</c:v>
                </c:pt>
                <c:pt idx="2076">
                  <c:v>12414</c:v>
                </c:pt>
                <c:pt idx="2077">
                  <c:v>12414</c:v>
                </c:pt>
                <c:pt idx="2078">
                  <c:v>12414</c:v>
                </c:pt>
                <c:pt idx="2079">
                  <c:v>12414</c:v>
                </c:pt>
                <c:pt idx="2080">
                  <c:v>12414</c:v>
                </c:pt>
                <c:pt idx="2081">
                  <c:v>12414</c:v>
                </c:pt>
                <c:pt idx="2082">
                  <c:v>12414</c:v>
                </c:pt>
                <c:pt idx="2083">
                  <c:v>12414</c:v>
                </c:pt>
                <c:pt idx="2084">
                  <c:v>12414</c:v>
                </c:pt>
                <c:pt idx="2085">
                  <c:v>12414</c:v>
                </c:pt>
                <c:pt idx="2086">
                  <c:v>12414</c:v>
                </c:pt>
                <c:pt idx="2087">
                  <c:v>12414</c:v>
                </c:pt>
                <c:pt idx="2088">
                  <c:v>12414</c:v>
                </c:pt>
                <c:pt idx="2089">
                  <c:v>12414</c:v>
                </c:pt>
                <c:pt idx="2090">
                  <c:v>12414</c:v>
                </c:pt>
                <c:pt idx="2091">
                  <c:v>12414</c:v>
                </c:pt>
                <c:pt idx="2092">
                  <c:v>12414</c:v>
                </c:pt>
                <c:pt idx="2093">
                  <c:v>12414</c:v>
                </c:pt>
                <c:pt idx="2094">
                  <c:v>12414</c:v>
                </c:pt>
                <c:pt idx="2095">
                  <c:v>12414</c:v>
                </c:pt>
                <c:pt idx="2096">
                  <c:v>12414</c:v>
                </c:pt>
                <c:pt idx="2097">
                  <c:v>12414</c:v>
                </c:pt>
                <c:pt idx="2098">
                  <c:v>12414</c:v>
                </c:pt>
                <c:pt idx="2099">
                  <c:v>12414</c:v>
                </c:pt>
                <c:pt idx="2100">
                  <c:v>12414</c:v>
                </c:pt>
                <c:pt idx="2101">
                  <c:v>12414</c:v>
                </c:pt>
                <c:pt idx="2102">
                  <c:v>12414</c:v>
                </c:pt>
                <c:pt idx="2103">
                  <c:v>12414</c:v>
                </c:pt>
                <c:pt idx="2104">
                  <c:v>12414</c:v>
                </c:pt>
                <c:pt idx="2105">
                  <c:v>12414</c:v>
                </c:pt>
                <c:pt idx="2106">
                  <c:v>12414</c:v>
                </c:pt>
                <c:pt idx="2107">
                  <c:v>12414</c:v>
                </c:pt>
                <c:pt idx="2108">
                  <c:v>12414</c:v>
                </c:pt>
                <c:pt idx="2109">
                  <c:v>12414</c:v>
                </c:pt>
                <c:pt idx="2110">
                  <c:v>12414</c:v>
                </c:pt>
                <c:pt idx="2111">
                  <c:v>12414</c:v>
                </c:pt>
                <c:pt idx="2112">
                  <c:v>12414</c:v>
                </c:pt>
                <c:pt idx="2113">
                  <c:v>12414</c:v>
                </c:pt>
                <c:pt idx="2114">
                  <c:v>12414</c:v>
                </c:pt>
                <c:pt idx="2115">
                  <c:v>12414</c:v>
                </c:pt>
                <c:pt idx="2116">
                  <c:v>12414</c:v>
                </c:pt>
                <c:pt idx="2117">
                  <c:v>12414</c:v>
                </c:pt>
                <c:pt idx="2118">
                  <c:v>12414</c:v>
                </c:pt>
                <c:pt idx="2119">
                  <c:v>12414</c:v>
                </c:pt>
                <c:pt idx="2120">
                  <c:v>12414</c:v>
                </c:pt>
                <c:pt idx="2121">
                  <c:v>12414</c:v>
                </c:pt>
                <c:pt idx="2122">
                  <c:v>12414</c:v>
                </c:pt>
                <c:pt idx="2123">
                  <c:v>12414</c:v>
                </c:pt>
                <c:pt idx="2124">
                  <c:v>12414</c:v>
                </c:pt>
                <c:pt idx="2125">
                  <c:v>12414</c:v>
                </c:pt>
                <c:pt idx="2126">
                  <c:v>12414</c:v>
                </c:pt>
                <c:pt idx="2127">
                  <c:v>12414</c:v>
                </c:pt>
                <c:pt idx="2128">
                  <c:v>12414</c:v>
                </c:pt>
                <c:pt idx="2129">
                  <c:v>12414</c:v>
                </c:pt>
                <c:pt idx="2130">
                  <c:v>12414</c:v>
                </c:pt>
                <c:pt idx="2131">
                  <c:v>12414</c:v>
                </c:pt>
                <c:pt idx="2132">
                  <c:v>12414</c:v>
                </c:pt>
                <c:pt idx="2133">
                  <c:v>12414</c:v>
                </c:pt>
                <c:pt idx="2134">
                  <c:v>12414</c:v>
                </c:pt>
                <c:pt idx="2135">
                  <c:v>12414</c:v>
                </c:pt>
                <c:pt idx="2136">
                  <c:v>12414</c:v>
                </c:pt>
                <c:pt idx="2137">
                  <c:v>12414</c:v>
                </c:pt>
                <c:pt idx="2138">
                  <c:v>12414</c:v>
                </c:pt>
                <c:pt idx="2139">
                  <c:v>12414</c:v>
                </c:pt>
                <c:pt idx="2140">
                  <c:v>12414</c:v>
                </c:pt>
                <c:pt idx="2141">
                  <c:v>12414</c:v>
                </c:pt>
                <c:pt idx="2142">
                  <c:v>12414</c:v>
                </c:pt>
                <c:pt idx="2143">
                  <c:v>12414</c:v>
                </c:pt>
                <c:pt idx="2144">
                  <c:v>12414</c:v>
                </c:pt>
                <c:pt idx="2145">
                  <c:v>12414</c:v>
                </c:pt>
                <c:pt idx="2146">
                  <c:v>12414</c:v>
                </c:pt>
                <c:pt idx="2147">
                  <c:v>12414</c:v>
                </c:pt>
                <c:pt idx="2148">
                  <c:v>12414</c:v>
                </c:pt>
                <c:pt idx="2149">
                  <c:v>12414</c:v>
                </c:pt>
                <c:pt idx="2150">
                  <c:v>12414</c:v>
                </c:pt>
                <c:pt idx="2151">
                  <c:v>12414</c:v>
                </c:pt>
                <c:pt idx="2152">
                  <c:v>12414</c:v>
                </c:pt>
                <c:pt idx="2153">
                  <c:v>12414</c:v>
                </c:pt>
                <c:pt idx="2154">
                  <c:v>12414</c:v>
                </c:pt>
                <c:pt idx="2155">
                  <c:v>12414</c:v>
                </c:pt>
                <c:pt idx="2156">
                  <c:v>12414</c:v>
                </c:pt>
                <c:pt idx="2157">
                  <c:v>12414</c:v>
                </c:pt>
                <c:pt idx="2158">
                  <c:v>12414</c:v>
                </c:pt>
                <c:pt idx="2159">
                  <c:v>12414</c:v>
                </c:pt>
                <c:pt idx="2160">
                  <c:v>12414</c:v>
                </c:pt>
                <c:pt idx="2161">
                  <c:v>12414</c:v>
                </c:pt>
                <c:pt idx="2162">
                  <c:v>12414</c:v>
                </c:pt>
                <c:pt idx="2163">
                  <c:v>12414</c:v>
                </c:pt>
                <c:pt idx="2164">
                  <c:v>12414</c:v>
                </c:pt>
                <c:pt idx="2165">
                  <c:v>12414</c:v>
                </c:pt>
                <c:pt idx="2166">
                  <c:v>12414</c:v>
                </c:pt>
                <c:pt idx="2167">
                  <c:v>12414</c:v>
                </c:pt>
                <c:pt idx="2168">
                  <c:v>12414</c:v>
                </c:pt>
                <c:pt idx="2169">
                  <c:v>12414</c:v>
                </c:pt>
                <c:pt idx="2170">
                  <c:v>12414</c:v>
                </c:pt>
                <c:pt idx="2171">
                  <c:v>12414</c:v>
                </c:pt>
                <c:pt idx="2172">
                  <c:v>12414</c:v>
                </c:pt>
                <c:pt idx="2173">
                  <c:v>12414</c:v>
                </c:pt>
                <c:pt idx="2174">
                  <c:v>12414</c:v>
                </c:pt>
                <c:pt idx="2175">
                  <c:v>12414</c:v>
                </c:pt>
                <c:pt idx="2176">
                  <c:v>12414</c:v>
                </c:pt>
                <c:pt idx="2177">
                  <c:v>12414</c:v>
                </c:pt>
                <c:pt idx="2178">
                  <c:v>12414</c:v>
                </c:pt>
                <c:pt idx="2179">
                  <c:v>12414</c:v>
                </c:pt>
                <c:pt idx="2180">
                  <c:v>12414</c:v>
                </c:pt>
                <c:pt idx="2181">
                  <c:v>12414</c:v>
                </c:pt>
                <c:pt idx="2182">
                  <c:v>12414</c:v>
                </c:pt>
                <c:pt idx="2183">
                  <c:v>12414</c:v>
                </c:pt>
                <c:pt idx="2184">
                  <c:v>12414</c:v>
                </c:pt>
                <c:pt idx="2185">
                  <c:v>12414</c:v>
                </c:pt>
                <c:pt idx="2186">
                  <c:v>12414</c:v>
                </c:pt>
                <c:pt idx="2187">
                  <c:v>12414</c:v>
                </c:pt>
                <c:pt idx="2188">
                  <c:v>12414</c:v>
                </c:pt>
                <c:pt idx="2189">
                  <c:v>12414</c:v>
                </c:pt>
                <c:pt idx="2190">
                  <c:v>12414</c:v>
                </c:pt>
                <c:pt idx="2191">
                  <c:v>12414</c:v>
                </c:pt>
                <c:pt idx="2192">
                  <c:v>12414</c:v>
                </c:pt>
                <c:pt idx="2193">
                  <c:v>12414</c:v>
                </c:pt>
                <c:pt idx="2194">
                  <c:v>12414</c:v>
                </c:pt>
                <c:pt idx="2195">
                  <c:v>12414</c:v>
                </c:pt>
                <c:pt idx="2196">
                  <c:v>12414</c:v>
                </c:pt>
                <c:pt idx="2197">
                  <c:v>12414</c:v>
                </c:pt>
                <c:pt idx="2198">
                  <c:v>12414</c:v>
                </c:pt>
                <c:pt idx="2199">
                  <c:v>12414</c:v>
                </c:pt>
                <c:pt idx="2200">
                  <c:v>12414</c:v>
                </c:pt>
                <c:pt idx="2201">
                  <c:v>12414</c:v>
                </c:pt>
                <c:pt idx="2202">
                  <c:v>12414</c:v>
                </c:pt>
                <c:pt idx="2203">
                  <c:v>12414</c:v>
                </c:pt>
                <c:pt idx="2204">
                  <c:v>12414</c:v>
                </c:pt>
                <c:pt idx="2205">
                  <c:v>12414</c:v>
                </c:pt>
                <c:pt idx="2206">
                  <c:v>12414</c:v>
                </c:pt>
                <c:pt idx="2207">
                  <c:v>12414</c:v>
                </c:pt>
                <c:pt idx="2208">
                  <c:v>12414</c:v>
                </c:pt>
                <c:pt idx="2209">
                  <c:v>12414</c:v>
                </c:pt>
                <c:pt idx="2210">
                  <c:v>12414</c:v>
                </c:pt>
                <c:pt idx="2211">
                  <c:v>12414</c:v>
                </c:pt>
                <c:pt idx="2212">
                  <c:v>12414</c:v>
                </c:pt>
                <c:pt idx="2213">
                  <c:v>12414</c:v>
                </c:pt>
                <c:pt idx="2214">
                  <c:v>12414</c:v>
                </c:pt>
                <c:pt idx="2215">
                  <c:v>12414</c:v>
                </c:pt>
                <c:pt idx="2216">
                  <c:v>12414</c:v>
                </c:pt>
                <c:pt idx="2217">
                  <c:v>12414</c:v>
                </c:pt>
                <c:pt idx="2218">
                  <c:v>12414</c:v>
                </c:pt>
                <c:pt idx="2219">
                  <c:v>12414</c:v>
                </c:pt>
                <c:pt idx="2220">
                  <c:v>12414</c:v>
                </c:pt>
                <c:pt idx="2221">
                  <c:v>12414</c:v>
                </c:pt>
                <c:pt idx="2222">
                  <c:v>12414</c:v>
                </c:pt>
                <c:pt idx="2223">
                  <c:v>12414</c:v>
                </c:pt>
                <c:pt idx="2224">
                  <c:v>12414</c:v>
                </c:pt>
                <c:pt idx="2225">
                  <c:v>12414</c:v>
                </c:pt>
                <c:pt idx="2226">
                  <c:v>12414</c:v>
                </c:pt>
                <c:pt idx="2227">
                  <c:v>12414</c:v>
                </c:pt>
                <c:pt idx="2228">
                  <c:v>12414</c:v>
                </c:pt>
                <c:pt idx="2229">
                  <c:v>12414</c:v>
                </c:pt>
                <c:pt idx="2230">
                  <c:v>12414</c:v>
                </c:pt>
                <c:pt idx="2231">
                  <c:v>12414</c:v>
                </c:pt>
                <c:pt idx="2232">
                  <c:v>12414</c:v>
                </c:pt>
                <c:pt idx="2233">
                  <c:v>12414</c:v>
                </c:pt>
                <c:pt idx="2234">
                  <c:v>12414</c:v>
                </c:pt>
                <c:pt idx="2235">
                  <c:v>12414</c:v>
                </c:pt>
                <c:pt idx="2236">
                  <c:v>12414</c:v>
                </c:pt>
                <c:pt idx="2237">
                  <c:v>12414</c:v>
                </c:pt>
                <c:pt idx="2238">
                  <c:v>12414</c:v>
                </c:pt>
                <c:pt idx="2239">
                  <c:v>12414</c:v>
                </c:pt>
                <c:pt idx="2240">
                  <c:v>12414</c:v>
                </c:pt>
                <c:pt idx="2241">
                  <c:v>12414</c:v>
                </c:pt>
                <c:pt idx="2242">
                  <c:v>12414</c:v>
                </c:pt>
                <c:pt idx="2243">
                  <c:v>12414</c:v>
                </c:pt>
                <c:pt idx="2244">
                  <c:v>12414</c:v>
                </c:pt>
                <c:pt idx="2245">
                  <c:v>12414</c:v>
                </c:pt>
                <c:pt idx="2246">
                  <c:v>12414</c:v>
                </c:pt>
                <c:pt idx="2247">
                  <c:v>12414</c:v>
                </c:pt>
                <c:pt idx="2248">
                  <c:v>12414</c:v>
                </c:pt>
                <c:pt idx="2249">
                  <c:v>12414</c:v>
                </c:pt>
                <c:pt idx="2250">
                  <c:v>12414</c:v>
                </c:pt>
                <c:pt idx="2251">
                  <c:v>12414</c:v>
                </c:pt>
                <c:pt idx="2252">
                  <c:v>12414</c:v>
                </c:pt>
                <c:pt idx="2253">
                  <c:v>12414</c:v>
                </c:pt>
                <c:pt idx="2254">
                  <c:v>12414</c:v>
                </c:pt>
                <c:pt idx="2255">
                  <c:v>12414</c:v>
                </c:pt>
                <c:pt idx="2256">
                  <c:v>12414</c:v>
                </c:pt>
                <c:pt idx="2257">
                  <c:v>12414</c:v>
                </c:pt>
                <c:pt idx="2258">
                  <c:v>12414</c:v>
                </c:pt>
                <c:pt idx="2259">
                  <c:v>12414</c:v>
                </c:pt>
                <c:pt idx="2260">
                  <c:v>12414</c:v>
                </c:pt>
                <c:pt idx="2261">
                  <c:v>12414</c:v>
                </c:pt>
                <c:pt idx="2262">
                  <c:v>12414</c:v>
                </c:pt>
                <c:pt idx="2263">
                  <c:v>12414</c:v>
                </c:pt>
                <c:pt idx="2264">
                  <c:v>12414</c:v>
                </c:pt>
                <c:pt idx="2265">
                  <c:v>12414</c:v>
                </c:pt>
                <c:pt idx="2266">
                  <c:v>12414</c:v>
                </c:pt>
                <c:pt idx="2267">
                  <c:v>12414</c:v>
                </c:pt>
                <c:pt idx="2268">
                  <c:v>12414</c:v>
                </c:pt>
                <c:pt idx="2269">
                  <c:v>12414</c:v>
                </c:pt>
                <c:pt idx="2270">
                  <c:v>12414</c:v>
                </c:pt>
                <c:pt idx="2271">
                  <c:v>12414</c:v>
                </c:pt>
                <c:pt idx="2272">
                  <c:v>12414</c:v>
                </c:pt>
                <c:pt idx="2273">
                  <c:v>12414</c:v>
                </c:pt>
                <c:pt idx="2274">
                  <c:v>12414</c:v>
                </c:pt>
                <c:pt idx="2275">
                  <c:v>12414</c:v>
                </c:pt>
                <c:pt idx="2276">
                  <c:v>12414</c:v>
                </c:pt>
                <c:pt idx="2277">
                  <c:v>12414</c:v>
                </c:pt>
                <c:pt idx="2278">
                  <c:v>12414</c:v>
                </c:pt>
                <c:pt idx="2279">
                  <c:v>12414</c:v>
                </c:pt>
                <c:pt idx="2280">
                  <c:v>12414</c:v>
                </c:pt>
                <c:pt idx="2281">
                  <c:v>12414</c:v>
                </c:pt>
                <c:pt idx="2282">
                  <c:v>12414</c:v>
                </c:pt>
                <c:pt idx="2283">
                  <c:v>12414</c:v>
                </c:pt>
                <c:pt idx="2284">
                  <c:v>12414</c:v>
                </c:pt>
                <c:pt idx="2285">
                  <c:v>12414</c:v>
                </c:pt>
                <c:pt idx="2286">
                  <c:v>12414</c:v>
                </c:pt>
                <c:pt idx="2287">
                  <c:v>12414</c:v>
                </c:pt>
                <c:pt idx="2288">
                  <c:v>12414</c:v>
                </c:pt>
                <c:pt idx="2289">
                  <c:v>12414</c:v>
                </c:pt>
                <c:pt idx="2290">
                  <c:v>12414</c:v>
                </c:pt>
                <c:pt idx="2291">
                  <c:v>12414</c:v>
                </c:pt>
                <c:pt idx="2292">
                  <c:v>12414</c:v>
                </c:pt>
                <c:pt idx="2293">
                  <c:v>12414</c:v>
                </c:pt>
                <c:pt idx="2294">
                  <c:v>12414</c:v>
                </c:pt>
                <c:pt idx="2295">
                  <c:v>12414</c:v>
                </c:pt>
                <c:pt idx="2296">
                  <c:v>12414</c:v>
                </c:pt>
                <c:pt idx="2297">
                  <c:v>12414</c:v>
                </c:pt>
                <c:pt idx="2298">
                  <c:v>12414</c:v>
                </c:pt>
                <c:pt idx="2299">
                  <c:v>12414</c:v>
                </c:pt>
                <c:pt idx="2300">
                  <c:v>12414</c:v>
                </c:pt>
                <c:pt idx="2301">
                  <c:v>12414</c:v>
                </c:pt>
                <c:pt idx="2302">
                  <c:v>12414</c:v>
                </c:pt>
                <c:pt idx="2303">
                  <c:v>12414</c:v>
                </c:pt>
                <c:pt idx="2304">
                  <c:v>12414</c:v>
                </c:pt>
                <c:pt idx="2305">
                  <c:v>12414</c:v>
                </c:pt>
                <c:pt idx="2306">
                  <c:v>12414</c:v>
                </c:pt>
                <c:pt idx="2307">
                  <c:v>12414</c:v>
                </c:pt>
                <c:pt idx="2308">
                  <c:v>12414</c:v>
                </c:pt>
                <c:pt idx="2309">
                  <c:v>12414</c:v>
                </c:pt>
                <c:pt idx="2310">
                  <c:v>12414</c:v>
                </c:pt>
                <c:pt idx="2311">
                  <c:v>12414</c:v>
                </c:pt>
                <c:pt idx="2312">
                  <c:v>12414</c:v>
                </c:pt>
                <c:pt idx="2313">
                  <c:v>12414</c:v>
                </c:pt>
                <c:pt idx="2314">
                  <c:v>12414</c:v>
                </c:pt>
                <c:pt idx="2315">
                  <c:v>12414</c:v>
                </c:pt>
                <c:pt idx="2316">
                  <c:v>12414</c:v>
                </c:pt>
                <c:pt idx="2317">
                  <c:v>12414</c:v>
                </c:pt>
                <c:pt idx="2318">
                  <c:v>12414</c:v>
                </c:pt>
                <c:pt idx="2319">
                  <c:v>12414</c:v>
                </c:pt>
                <c:pt idx="2320">
                  <c:v>12414</c:v>
                </c:pt>
                <c:pt idx="2321">
                  <c:v>12414</c:v>
                </c:pt>
                <c:pt idx="2322">
                  <c:v>12414</c:v>
                </c:pt>
                <c:pt idx="2323">
                  <c:v>12414</c:v>
                </c:pt>
                <c:pt idx="2324">
                  <c:v>12414</c:v>
                </c:pt>
                <c:pt idx="2325">
                  <c:v>12414</c:v>
                </c:pt>
                <c:pt idx="2326">
                  <c:v>12414</c:v>
                </c:pt>
                <c:pt idx="2327">
                  <c:v>12414</c:v>
                </c:pt>
                <c:pt idx="2328">
                  <c:v>12414</c:v>
                </c:pt>
                <c:pt idx="2329">
                  <c:v>12414</c:v>
                </c:pt>
                <c:pt idx="2330">
                  <c:v>12414</c:v>
                </c:pt>
                <c:pt idx="2331">
                  <c:v>12414</c:v>
                </c:pt>
                <c:pt idx="2332">
                  <c:v>12414</c:v>
                </c:pt>
                <c:pt idx="2333">
                  <c:v>12414</c:v>
                </c:pt>
                <c:pt idx="2334">
                  <c:v>12414</c:v>
                </c:pt>
                <c:pt idx="2335">
                  <c:v>12414</c:v>
                </c:pt>
                <c:pt idx="2336">
                  <c:v>12414</c:v>
                </c:pt>
                <c:pt idx="2337">
                  <c:v>12414</c:v>
                </c:pt>
                <c:pt idx="2338">
                  <c:v>12414</c:v>
                </c:pt>
                <c:pt idx="2339">
                  <c:v>12414</c:v>
                </c:pt>
                <c:pt idx="2340">
                  <c:v>12414</c:v>
                </c:pt>
                <c:pt idx="2341">
                  <c:v>12414</c:v>
                </c:pt>
                <c:pt idx="2342">
                  <c:v>12414</c:v>
                </c:pt>
                <c:pt idx="2343">
                  <c:v>12414</c:v>
                </c:pt>
                <c:pt idx="2344">
                  <c:v>12414</c:v>
                </c:pt>
                <c:pt idx="2345">
                  <c:v>12414</c:v>
                </c:pt>
                <c:pt idx="2346">
                  <c:v>12414</c:v>
                </c:pt>
                <c:pt idx="2347">
                  <c:v>12414</c:v>
                </c:pt>
                <c:pt idx="2348">
                  <c:v>12414</c:v>
                </c:pt>
                <c:pt idx="2349">
                  <c:v>12414</c:v>
                </c:pt>
                <c:pt idx="2350">
                  <c:v>12414</c:v>
                </c:pt>
                <c:pt idx="2351">
                  <c:v>12414</c:v>
                </c:pt>
                <c:pt idx="2352">
                  <c:v>12414</c:v>
                </c:pt>
                <c:pt idx="2353">
                  <c:v>12414</c:v>
                </c:pt>
                <c:pt idx="2354">
                  <c:v>12414</c:v>
                </c:pt>
                <c:pt idx="2355">
                  <c:v>12414</c:v>
                </c:pt>
                <c:pt idx="2356">
                  <c:v>12414</c:v>
                </c:pt>
                <c:pt idx="2357">
                  <c:v>12414</c:v>
                </c:pt>
                <c:pt idx="2358">
                  <c:v>12414</c:v>
                </c:pt>
                <c:pt idx="2359">
                  <c:v>12414</c:v>
                </c:pt>
                <c:pt idx="2360">
                  <c:v>12414</c:v>
                </c:pt>
                <c:pt idx="2361">
                  <c:v>12414</c:v>
                </c:pt>
                <c:pt idx="2362">
                  <c:v>12414</c:v>
                </c:pt>
                <c:pt idx="2363">
                  <c:v>12414</c:v>
                </c:pt>
                <c:pt idx="2364">
                  <c:v>12414</c:v>
                </c:pt>
                <c:pt idx="2365">
                  <c:v>12414</c:v>
                </c:pt>
                <c:pt idx="2366">
                  <c:v>12414</c:v>
                </c:pt>
                <c:pt idx="2367">
                  <c:v>12414</c:v>
                </c:pt>
                <c:pt idx="2368">
                  <c:v>12414</c:v>
                </c:pt>
                <c:pt idx="2369">
                  <c:v>12414</c:v>
                </c:pt>
                <c:pt idx="2370">
                  <c:v>12414</c:v>
                </c:pt>
                <c:pt idx="2371">
                  <c:v>12414</c:v>
                </c:pt>
                <c:pt idx="2372">
                  <c:v>12414</c:v>
                </c:pt>
                <c:pt idx="2373">
                  <c:v>12414</c:v>
                </c:pt>
                <c:pt idx="2374">
                  <c:v>12414</c:v>
                </c:pt>
                <c:pt idx="2375">
                  <c:v>12414</c:v>
                </c:pt>
                <c:pt idx="2376">
                  <c:v>12414</c:v>
                </c:pt>
                <c:pt idx="2377">
                  <c:v>12414</c:v>
                </c:pt>
                <c:pt idx="2378">
                  <c:v>12414</c:v>
                </c:pt>
                <c:pt idx="2379">
                  <c:v>12414</c:v>
                </c:pt>
                <c:pt idx="2380">
                  <c:v>12414</c:v>
                </c:pt>
                <c:pt idx="2381">
                  <c:v>12414</c:v>
                </c:pt>
                <c:pt idx="2382">
                  <c:v>12414</c:v>
                </c:pt>
                <c:pt idx="2383">
                  <c:v>12414</c:v>
                </c:pt>
                <c:pt idx="2384">
                  <c:v>12414</c:v>
                </c:pt>
                <c:pt idx="2385">
                  <c:v>12414</c:v>
                </c:pt>
                <c:pt idx="2386">
                  <c:v>12414</c:v>
                </c:pt>
                <c:pt idx="2387">
                  <c:v>12414</c:v>
                </c:pt>
                <c:pt idx="2388">
                  <c:v>12414</c:v>
                </c:pt>
                <c:pt idx="2389">
                  <c:v>12414</c:v>
                </c:pt>
                <c:pt idx="2390">
                  <c:v>12414</c:v>
                </c:pt>
                <c:pt idx="2391">
                  <c:v>12414</c:v>
                </c:pt>
                <c:pt idx="2392">
                  <c:v>12414</c:v>
                </c:pt>
                <c:pt idx="2393">
                  <c:v>12414</c:v>
                </c:pt>
                <c:pt idx="2394">
                  <c:v>12414</c:v>
                </c:pt>
                <c:pt idx="2395">
                  <c:v>12414</c:v>
                </c:pt>
                <c:pt idx="2396">
                  <c:v>12414</c:v>
                </c:pt>
                <c:pt idx="2397">
                  <c:v>12414</c:v>
                </c:pt>
                <c:pt idx="2398">
                  <c:v>12414</c:v>
                </c:pt>
                <c:pt idx="2399">
                  <c:v>12414</c:v>
                </c:pt>
                <c:pt idx="2400">
                  <c:v>12414</c:v>
                </c:pt>
                <c:pt idx="2401">
                  <c:v>12414</c:v>
                </c:pt>
                <c:pt idx="2402">
                  <c:v>12414</c:v>
                </c:pt>
                <c:pt idx="2403">
                  <c:v>12414</c:v>
                </c:pt>
                <c:pt idx="2404">
                  <c:v>12414</c:v>
                </c:pt>
                <c:pt idx="2405">
                  <c:v>12414</c:v>
                </c:pt>
                <c:pt idx="2406">
                  <c:v>12414</c:v>
                </c:pt>
                <c:pt idx="2407">
                  <c:v>12414</c:v>
                </c:pt>
                <c:pt idx="2408">
                  <c:v>12414</c:v>
                </c:pt>
                <c:pt idx="2409">
                  <c:v>12414</c:v>
                </c:pt>
                <c:pt idx="2410">
                  <c:v>12414</c:v>
                </c:pt>
                <c:pt idx="2411">
                  <c:v>12414</c:v>
                </c:pt>
                <c:pt idx="2412">
                  <c:v>12414</c:v>
                </c:pt>
                <c:pt idx="2413">
                  <c:v>12414</c:v>
                </c:pt>
                <c:pt idx="2414">
                  <c:v>12414</c:v>
                </c:pt>
                <c:pt idx="2415">
                  <c:v>12414</c:v>
                </c:pt>
                <c:pt idx="2416">
                  <c:v>12414</c:v>
                </c:pt>
                <c:pt idx="2417">
                  <c:v>12414</c:v>
                </c:pt>
                <c:pt idx="2418">
                  <c:v>12414</c:v>
                </c:pt>
                <c:pt idx="2419">
                  <c:v>12414</c:v>
                </c:pt>
                <c:pt idx="2420">
                  <c:v>12414</c:v>
                </c:pt>
                <c:pt idx="2421">
                  <c:v>12414</c:v>
                </c:pt>
                <c:pt idx="2422">
                  <c:v>12414</c:v>
                </c:pt>
                <c:pt idx="2423">
                  <c:v>12414</c:v>
                </c:pt>
                <c:pt idx="2424">
                  <c:v>12414</c:v>
                </c:pt>
                <c:pt idx="2425">
                  <c:v>12414</c:v>
                </c:pt>
                <c:pt idx="2426">
                  <c:v>12414</c:v>
                </c:pt>
                <c:pt idx="2427">
                  <c:v>12414</c:v>
                </c:pt>
                <c:pt idx="2428">
                  <c:v>12414</c:v>
                </c:pt>
                <c:pt idx="2429">
                  <c:v>12414</c:v>
                </c:pt>
                <c:pt idx="2430">
                  <c:v>12414</c:v>
                </c:pt>
                <c:pt idx="2431">
                  <c:v>12414</c:v>
                </c:pt>
                <c:pt idx="2432">
                  <c:v>12414</c:v>
                </c:pt>
                <c:pt idx="2433">
                  <c:v>12414</c:v>
                </c:pt>
                <c:pt idx="2434">
                  <c:v>12414</c:v>
                </c:pt>
                <c:pt idx="2435">
                  <c:v>12414</c:v>
                </c:pt>
                <c:pt idx="2436">
                  <c:v>12414</c:v>
                </c:pt>
                <c:pt idx="2437">
                  <c:v>12414</c:v>
                </c:pt>
                <c:pt idx="2438">
                  <c:v>12414</c:v>
                </c:pt>
                <c:pt idx="2439">
                  <c:v>12414</c:v>
                </c:pt>
                <c:pt idx="2440">
                  <c:v>12414</c:v>
                </c:pt>
                <c:pt idx="2441">
                  <c:v>12414</c:v>
                </c:pt>
                <c:pt idx="2442">
                  <c:v>12414</c:v>
                </c:pt>
                <c:pt idx="2443">
                  <c:v>12414</c:v>
                </c:pt>
                <c:pt idx="2444">
                  <c:v>12414</c:v>
                </c:pt>
                <c:pt idx="2445">
                  <c:v>12414</c:v>
                </c:pt>
                <c:pt idx="2446">
                  <c:v>12414</c:v>
                </c:pt>
                <c:pt idx="2447">
                  <c:v>12414</c:v>
                </c:pt>
                <c:pt idx="2448">
                  <c:v>12414</c:v>
                </c:pt>
                <c:pt idx="2449">
                  <c:v>12414</c:v>
                </c:pt>
                <c:pt idx="2450">
                  <c:v>12414</c:v>
                </c:pt>
                <c:pt idx="2451">
                  <c:v>12414</c:v>
                </c:pt>
                <c:pt idx="2452">
                  <c:v>12414</c:v>
                </c:pt>
                <c:pt idx="2453">
                  <c:v>12414</c:v>
                </c:pt>
                <c:pt idx="2454">
                  <c:v>12414</c:v>
                </c:pt>
                <c:pt idx="2455">
                  <c:v>12414</c:v>
                </c:pt>
                <c:pt idx="2456">
                  <c:v>12414</c:v>
                </c:pt>
                <c:pt idx="2457">
                  <c:v>12414</c:v>
                </c:pt>
                <c:pt idx="2458">
                  <c:v>12414</c:v>
                </c:pt>
                <c:pt idx="2459">
                  <c:v>12414</c:v>
                </c:pt>
                <c:pt idx="2460">
                  <c:v>12414</c:v>
                </c:pt>
                <c:pt idx="2461">
                  <c:v>12414</c:v>
                </c:pt>
                <c:pt idx="2462">
                  <c:v>12414</c:v>
                </c:pt>
                <c:pt idx="2463">
                  <c:v>12414</c:v>
                </c:pt>
                <c:pt idx="2464">
                  <c:v>12414</c:v>
                </c:pt>
                <c:pt idx="2465">
                  <c:v>12414</c:v>
                </c:pt>
                <c:pt idx="2466">
                  <c:v>12414</c:v>
                </c:pt>
                <c:pt idx="2467">
                  <c:v>12414</c:v>
                </c:pt>
                <c:pt idx="2468">
                  <c:v>12414</c:v>
                </c:pt>
                <c:pt idx="2469">
                  <c:v>12414</c:v>
                </c:pt>
                <c:pt idx="2470">
                  <c:v>12414</c:v>
                </c:pt>
                <c:pt idx="2471">
                  <c:v>12414</c:v>
                </c:pt>
                <c:pt idx="2472">
                  <c:v>12414</c:v>
                </c:pt>
                <c:pt idx="2473">
                  <c:v>12414</c:v>
                </c:pt>
                <c:pt idx="2474">
                  <c:v>12414</c:v>
                </c:pt>
                <c:pt idx="2475">
                  <c:v>12414</c:v>
                </c:pt>
                <c:pt idx="2476">
                  <c:v>12414</c:v>
                </c:pt>
                <c:pt idx="2477">
                  <c:v>12414</c:v>
                </c:pt>
                <c:pt idx="2478">
                  <c:v>12414</c:v>
                </c:pt>
                <c:pt idx="2479">
                  <c:v>12414</c:v>
                </c:pt>
                <c:pt idx="2480">
                  <c:v>12414</c:v>
                </c:pt>
                <c:pt idx="2481">
                  <c:v>12414</c:v>
                </c:pt>
                <c:pt idx="2482">
                  <c:v>12414</c:v>
                </c:pt>
                <c:pt idx="2483">
                  <c:v>12414</c:v>
                </c:pt>
                <c:pt idx="2484">
                  <c:v>12414</c:v>
                </c:pt>
                <c:pt idx="2485">
                  <c:v>12414</c:v>
                </c:pt>
                <c:pt idx="2486">
                  <c:v>12414</c:v>
                </c:pt>
                <c:pt idx="2487">
                  <c:v>12414</c:v>
                </c:pt>
                <c:pt idx="2488">
                  <c:v>12414</c:v>
                </c:pt>
                <c:pt idx="2489">
                  <c:v>12414</c:v>
                </c:pt>
                <c:pt idx="2490">
                  <c:v>12414</c:v>
                </c:pt>
                <c:pt idx="2491">
                  <c:v>12414</c:v>
                </c:pt>
                <c:pt idx="2492">
                  <c:v>12414</c:v>
                </c:pt>
                <c:pt idx="2493">
                  <c:v>12414</c:v>
                </c:pt>
                <c:pt idx="2494">
                  <c:v>12414</c:v>
                </c:pt>
                <c:pt idx="2495">
                  <c:v>12414</c:v>
                </c:pt>
                <c:pt idx="2496">
                  <c:v>12414</c:v>
                </c:pt>
                <c:pt idx="2497">
                  <c:v>12414</c:v>
                </c:pt>
                <c:pt idx="2498">
                  <c:v>12414</c:v>
                </c:pt>
                <c:pt idx="2499">
                  <c:v>12414</c:v>
                </c:pt>
                <c:pt idx="2500">
                  <c:v>12414</c:v>
                </c:pt>
                <c:pt idx="2501">
                  <c:v>12414</c:v>
                </c:pt>
                <c:pt idx="2502">
                  <c:v>12414</c:v>
                </c:pt>
                <c:pt idx="2503">
                  <c:v>12414</c:v>
                </c:pt>
                <c:pt idx="2504">
                  <c:v>12414</c:v>
                </c:pt>
                <c:pt idx="2505">
                  <c:v>12414</c:v>
                </c:pt>
                <c:pt idx="2506">
                  <c:v>12414</c:v>
                </c:pt>
                <c:pt idx="2507">
                  <c:v>12414</c:v>
                </c:pt>
                <c:pt idx="2508">
                  <c:v>12414</c:v>
                </c:pt>
                <c:pt idx="2509">
                  <c:v>12414</c:v>
                </c:pt>
                <c:pt idx="2510">
                  <c:v>12414</c:v>
                </c:pt>
                <c:pt idx="2511">
                  <c:v>12414</c:v>
                </c:pt>
                <c:pt idx="2512">
                  <c:v>12414</c:v>
                </c:pt>
                <c:pt idx="2513">
                  <c:v>12414</c:v>
                </c:pt>
                <c:pt idx="2514">
                  <c:v>12414</c:v>
                </c:pt>
                <c:pt idx="2515">
                  <c:v>12414</c:v>
                </c:pt>
                <c:pt idx="2516">
                  <c:v>12414</c:v>
                </c:pt>
                <c:pt idx="2517">
                  <c:v>12414</c:v>
                </c:pt>
                <c:pt idx="2518">
                  <c:v>12414</c:v>
                </c:pt>
                <c:pt idx="2519">
                  <c:v>12414</c:v>
                </c:pt>
                <c:pt idx="2520">
                  <c:v>12414</c:v>
                </c:pt>
                <c:pt idx="2521">
                  <c:v>12414</c:v>
                </c:pt>
                <c:pt idx="2522">
                  <c:v>12414</c:v>
                </c:pt>
                <c:pt idx="2523">
                  <c:v>12414</c:v>
                </c:pt>
                <c:pt idx="2524">
                  <c:v>12414</c:v>
                </c:pt>
                <c:pt idx="2525">
                  <c:v>12414</c:v>
                </c:pt>
                <c:pt idx="2526">
                  <c:v>12414</c:v>
                </c:pt>
                <c:pt idx="2527">
                  <c:v>12414</c:v>
                </c:pt>
                <c:pt idx="2528">
                  <c:v>12414</c:v>
                </c:pt>
                <c:pt idx="2529">
                  <c:v>12414</c:v>
                </c:pt>
                <c:pt idx="2530">
                  <c:v>12414</c:v>
                </c:pt>
                <c:pt idx="2531">
                  <c:v>12414</c:v>
                </c:pt>
                <c:pt idx="2532">
                  <c:v>12414</c:v>
                </c:pt>
                <c:pt idx="2533">
                  <c:v>12414</c:v>
                </c:pt>
                <c:pt idx="2534">
                  <c:v>12414</c:v>
                </c:pt>
                <c:pt idx="2535">
                  <c:v>12414</c:v>
                </c:pt>
                <c:pt idx="2536">
                  <c:v>12414</c:v>
                </c:pt>
                <c:pt idx="2537">
                  <c:v>12414</c:v>
                </c:pt>
                <c:pt idx="2538">
                  <c:v>12414</c:v>
                </c:pt>
                <c:pt idx="2539">
                  <c:v>12414</c:v>
                </c:pt>
                <c:pt idx="2540">
                  <c:v>12414</c:v>
                </c:pt>
                <c:pt idx="2541">
                  <c:v>12414</c:v>
                </c:pt>
                <c:pt idx="2542">
                  <c:v>12414</c:v>
                </c:pt>
                <c:pt idx="2543">
                  <c:v>12414</c:v>
                </c:pt>
                <c:pt idx="2544">
                  <c:v>12414</c:v>
                </c:pt>
                <c:pt idx="2545">
                  <c:v>12414</c:v>
                </c:pt>
                <c:pt idx="2546">
                  <c:v>12414</c:v>
                </c:pt>
                <c:pt idx="2547">
                  <c:v>12414</c:v>
                </c:pt>
                <c:pt idx="2548">
                  <c:v>12414</c:v>
                </c:pt>
                <c:pt idx="2549">
                  <c:v>12414</c:v>
                </c:pt>
                <c:pt idx="2550">
                  <c:v>12414</c:v>
                </c:pt>
                <c:pt idx="2551">
                  <c:v>12414</c:v>
                </c:pt>
                <c:pt idx="2552">
                  <c:v>12414</c:v>
                </c:pt>
                <c:pt idx="2553">
                  <c:v>12414</c:v>
                </c:pt>
                <c:pt idx="2554">
                  <c:v>12414</c:v>
                </c:pt>
                <c:pt idx="2555">
                  <c:v>12414</c:v>
                </c:pt>
                <c:pt idx="2556">
                  <c:v>12414</c:v>
                </c:pt>
                <c:pt idx="2557">
                  <c:v>12414</c:v>
                </c:pt>
                <c:pt idx="2558">
                  <c:v>12414</c:v>
                </c:pt>
                <c:pt idx="2559">
                  <c:v>12414</c:v>
                </c:pt>
                <c:pt idx="2560">
                  <c:v>12414</c:v>
                </c:pt>
                <c:pt idx="2561">
                  <c:v>12414</c:v>
                </c:pt>
                <c:pt idx="2562">
                  <c:v>12414</c:v>
                </c:pt>
                <c:pt idx="2563">
                  <c:v>12414</c:v>
                </c:pt>
                <c:pt idx="2564">
                  <c:v>12414</c:v>
                </c:pt>
                <c:pt idx="2565">
                  <c:v>12414</c:v>
                </c:pt>
                <c:pt idx="2566">
                  <c:v>12414</c:v>
                </c:pt>
                <c:pt idx="2567">
                  <c:v>12414</c:v>
                </c:pt>
                <c:pt idx="2568">
                  <c:v>12414</c:v>
                </c:pt>
                <c:pt idx="2569">
                  <c:v>12414</c:v>
                </c:pt>
                <c:pt idx="2570">
                  <c:v>12414</c:v>
                </c:pt>
                <c:pt idx="2571">
                  <c:v>12414</c:v>
                </c:pt>
                <c:pt idx="2572">
                  <c:v>12414</c:v>
                </c:pt>
                <c:pt idx="2573">
                  <c:v>12414</c:v>
                </c:pt>
                <c:pt idx="2574">
                  <c:v>12414</c:v>
                </c:pt>
                <c:pt idx="2575">
                  <c:v>12414</c:v>
                </c:pt>
                <c:pt idx="2576">
                  <c:v>12414</c:v>
                </c:pt>
                <c:pt idx="2577">
                  <c:v>12414</c:v>
                </c:pt>
                <c:pt idx="2578">
                  <c:v>12414</c:v>
                </c:pt>
                <c:pt idx="2579">
                  <c:v>12414</c:v>
                </c:pt>
                <c:pt idx="2580">
                  <c:v>12414</c:v>
                </c:pt>
                <c:pt idx="2581">
                  <c:v>12414</c:v>
                </c:pt>
                <c:pt idx="2582">
                  <c:v>12414</c:v>
                </c:pt>
                <c:pt idx="2583">
                  <c:v>12414</c:v>
                </c:pt>
                <c:pt idx="2584">
                  <c:v>12414</c:v>
                </c:pt>
                <c:pt idx="2585">
                  <c:v>12414</c:v>
                </c:pt>
                <c:pt idx="2586">
                  <c:v>12414</c:v>
                </c:pt>
                <c:pt idx="2587">
                  <c:v>12414</c:v>
                </c:pt>
                <c:pt idx="2588">
                  <c:v>12414</c:v>
                </c:pt>
                <c:pt idx="2589">
                  <c:v>12414</c:v>
                </c:pt>
                <c:pt idx="2590">
                  <c:v>12414</c:v>
                </c:pt>
                <c:pt idx="2591">
                  <c:v>12414</c:v>
                </c:pt>
                <c:pt idx="2592">
                  <c:v>12414</c:v>
                </c:pt>
                <c:pt idx="2593">
                  <c:v>12414</c:v>
                </c:pt>
                <c:pt idx="2594">
                  <c:v>12414</c:v>
                </c:pt>
                <c:pt idx="2595">
                  <c:v>12414</c:v>
                </c:pt>
                <c:pt idx="2596">
                  <c:v>12414</c:v>
                </c:pt>
                <c:pt idx="2597">
                  <c:v>12414</c:v>
                </c:pt>
                <c:pt idx="2598">
                  <c:v>12414</c:v>
                </c:pt>
                <c:pt idx="2599">
                  <c:v>12414</c:v>
                </c:pt>
                <c:pt idx="2600">
                  <c:v>12414</c:v>
                </c:pt>
                <c:pt idx="2601">
                  <c:v>12414</c:v>
                </c:pt>
                <c:pt idx="2602">
                  <c:v>12414</c:v>
                </c:pt>
                <c:pt idx="2603">
                  <c:v>12414</c:v>
                </c:pt>
                <c:pt idx="2604">
                  <c:v>12414</c:v>
                </c:pt>
                <c:pt idx="2605">
                  <c:v>12414</c:v>
                </c:pt>
                <c:pt idx="2606">
                  <c:v>12414</c:v>
                </c:pt>
                <c:pt idx="2607">
                  <c:v>12414</c:v>
                </c:pt>
                <c:pt idx="2608">
                  <c:v>12414</c:v>
                </c:pt>
                <c:pt idx="2609">
                  <c:v>12414</c:v>
                </c:pt>
                <c:pt idx="2610">
                  <c:v>12414</c:v>
                </c:pt>
                <c:pt idx="2611">
                  <c:v>12414</c:v>
                </c:pt>
                <c:pt idx="2612">
                  <c:v>12414</c:v>
                </c:pt>
                <c:pt idx="2613">
                  <c:v>12414</c:v>
                </c:pt>
                <c:pt idx="2614">
                  <c:v>12414</c:v>
                </c:pt>
                <c:pt idx="2615">
                  <c:v>12414</c:v>
                </c:pt>
                <c:pt idx="2616">
                  <c:v>12414</c:v>
                </c:pt>
                <c:pt idx="2617">
                  <c:v>12414</c:v>
                </c:pt>
                <c:pt idx="2618">
                  <c:v>12414</c:v>
                </c:pt>
                <c:pt idx="2619">
                  <c:v>12414</c:v>
                </c:pt>
                <c:pt idx="2620">
                  <c:v>12414</c:v>
                </c:pt>
                <c:pt idx="2621">
                  <c:v>12414</c:v>
                </c:pt>
                <c:pt idx="2622">
                  <c:v>12414</c:v>
                </c:pt>
                <c:pt idx="2623">
                  <c:v>12414</c:v>
                </c:pt>
                <c:pt idx="2624">
                  <c:v>12414</c:v>
                </c:pt>
                <c:pt idx="2625">
                  <c:v>12414</c:v>
                </c:pt>
                <c:pt idx="2626">
                  <c:v>12414</c:v>
                </c:pt>
                <c:pt idx="2627">
                  <c:v>12414</c:v>
                </c:pt>
                <c:pt idx="2628">
                  <c:v>12414</c:v>
                </c:pt>
                <c:pt idx="2629">
                  <c:v>12414</c:v>
                </c:pt>
                <c:pt idx="2630">
                  <c:v>12414</c:v>
                </c:pt>
                <c:pt idx="2631">
                  <c:v>12414</c:v>
                </c:pt>
                <c:pt idx="2632">
                  <c:v>12414</c:v>
                </c:pt>
                <c:pt idx="2633">
                  <c:v>12414</c:v>
                </c:pt>
                <c:pt idx="2634">
                  <c:v>12414</c:v>
                </c:pt>
                <c:pt idx="2635">
                  <c:v>12414</c:v>
                </c:pt>
                <c:pt idx="2636">
                  <c:v>12414</c:v>
                </c:pt>
                <c:pt idx="2637">
                  <c:v>12414</c:v>
                </c:pt>
                <c:pt idx="2638">
                  <c:v>12414</c:v>
                </c:pt>
                <c:pt idx="2639">
                  <c:v>12414</c:v>
                </c:pt>
                <c:pt idx="2640">
                  <c:v>12414</c:v>
                </c:pt>
                <c:pt idx="2641">
                  <c:v>12414</c:v>
                </c:pt>
                <c:pt idx="2642">
                  <c:v>12414</c:v>
                </c:pt>
                <c:pt idx="2643">
                  <c:v>12414</c:v>
                </c:pt>
                <c:pt idx="2644">
                  <c:v>12414</c:v>
                </c:pt>
                <c:pt idx="2645">
                  <c:v>12414</c:v>
                </c:pt>
                <c:pt idx="2646">
                  <c:v>12414</c:v>
                </c:pt>
                <c:pt idx="2647">
                  <c:v>12414</c:v>
                </c:pt>
                <c:pt idx="2648">
                  <c:v>12414</c:v>
                </c:pt>
                <c:pt idx="2649">
                  <c:v>12414</c:v>
                </c:pt>
                <c:pt idx="2650">
                  <c:v>12414</c:v>
                </c:pt>
                <c:pt idx="2651">
                  <c:v>12414</c:v>
                </c:pt>
                <c:pt idx="2652">
                  <c:v>12414</c:v>
                </c:pt>
                <c:pt idx="2653">
                  <c:v>12414</c:v>
                </c:pt>
                <c:pt idx="2654">
                  <c:v>12414</c:v>
                </c:pt>
                <c:pt idx="2655">
                  <c:v>12414</c:v>
                </c:pt>
                <c:pt idx="2656">
                  <c:v>12414</c:v>
                </c:pt>
                <c:pt idx="2657">
                  <c:v>12414</c:v>
                </c:pt>
                <c:pt idx="2658">
                  <c:v>12414</c:v>
                </c:pt>
                <c:pt idx="2659">
                  <c:v>12414</c:v>
                </c:pt>
                <c:pt idx="2660">
                  <c:v>12414</c:v>
                </c:pt>
                <c:pt idx="2661">
                  <c:v>12414</c:v>
                </c:pt>
                <c:pt idx="2662">
                  <c:v>12414</c:v>
                </c:pt>
                <c:pt idx="2663">
                  <c:v>12414</c:v>
                </c:pt>
                <c:pt idx="2664">
                  <c:v>12414</c:v>
                </c:pt>
                <c:pt idx="2665">
                  <c:v>12414</c:v>
                </c:pt>
                <c:pt idx="2666">
                  <c:v>12414</c:v>
                </c:pt>
                <c:pt idx="2667">
                  <c:v>12414</c:v>
                </c:pt>
                <c:pt idx="2668">
                  <c:v>12414</c:v>
                </c:pt>
                <c:pt idx="2669">
                  <c:v>12414</c:v>
                </c:pt>
                <c:pt idx="2670">
                  <c:v>12414</c:v>
                </c:pt>
                <c:pt idx="2671">
                  <c:v>12414</c:v>
                </c:pt>
                <c:pt idx="2672">
                  <c:v>12414</c:v>
                </c:pt>
                <c:pt idx="2673">
                  <c:v>12414</c:v>
                </c:pt>
                <c:pt idx="2674">
                  <c:v>12414</c:v>
                </c:pt>
                <c:pt idx="2675">
                  <c:v>12414</c:v>
                </c:pt>
                <c:pt idx="2676">
                  <c:v>12414</c:v>
                </c:pt>
                <c:pt idx="2677">
                  <c:v>12414</c:v>
                </c:pt>
                <c:pt idx="2678">
                  <c:v>12414</c:v>
                </c:pt>
                <c:pt idx="2679">
                  <c:v>12414</c:v>
                </c:pt>
                <c:pt idx="2680">
                  <c:v>12414</c:v>
                </c:pt>
                <c:pt idx="2681">
                  <c:v>12414</c:v>
                </c:pt>
                <c:pt idx="2682">
                  <c:v>12414</c:v>
                </c:pt>
                <c:pt idx="2683">
                  <c:v>12414</c:v>
                </c:pt>
                <c:pt idx="2684">
                  <c:v>12414</c:v>
                </c:pt>
                <c:pt idx="2685">
                  <c:v>12414</c:v>
                </c:pt>
                <c:pt idx="2686">
                  <c:v>12414</c:v>
                </c:pt>
                <c:pt idx="2687">
                  <c:v>12414</c:v>
                </c:pt>
                <c:pt idx="2688">
                  <c:v>12414</c:v>
                </c:pt>
                <c:pt idx="2689">
                  <c:v>12414</c:v>
                </c:pt>
                <c:pt idx="2690">
                  <c:v>12414</c:v>
                </c:pt>
                <c:pt idx="2691">
                  <c:v>12414</c:v>
                </c:pt>
                <c:pt idx="2692">
                  <c:v>12414</c:v>
                </c:pt>
                <c:pt idx="2693">
                  <c:v>12414</c:v>
                </c:pt>
                <c:pt idx="2694">
                  <c:v>12414</c:v>
                </c:pt>
                <c:pt idx="2695">
                  <c:v>12414</c:v>
                </c:pt>
                <c:pt idx="2696">
                  <c:v>12414</c:v>
                </c:pt>
                <c:pt idx="2697">
                  <c:v>12414</c:v>
                </c:pt>
                <c:pt idx="2698">
                  <c:v>12414</c:v>
                </c:pt>
                <c:pt idx="2699">
                  <c:v>12414</c:v>
                </c:pt>
                <c:pt idx="2700">
                  <c:v>12414</c:v>
                </c:pt>
                <c:pt idx="2701">
                  <c:v>12414</c:v>
                </c:pt>
                <c:pt idx="2702">
                  <c:v>12414</c:v>
                </c:pt>
                <c:pt idx="2703">
                  <c:v>12414</c:v>
                </c:pt>
                <c:pt idx="2704">
                  <c:v>12414</c:v>
                </c:pt>
                <c:pt idx="2705">
                  <c:v>12414</c:v>
                </c:pt>
                <c:pt idx="2706">
                  <c:v>12414</c:v>
                </c:pt>
                <c:pt idx="2707">
                  <c:v>12414</c:v>
                </c:pt>
                <c:pt idx="2708">
                  <c:v>12414</c:v>
                </c:pt>
                <c:pt idx="2709">
                  <c:v>12414</c:v>
                </c:pt>
                <c:pt idx="2710">
                  <c:v>12414</c:v>
                </c:pt>
                <c:pt idx="2711">
                  <c:v>12414</c:v>
                </c:pt>
                <c:pt idx="2712">
                  <c:v>12414</c:v>
                </c:pt>
                <c:pt idx="2713">
                  <c:v>12414</c:v>
                </c:pt>
                <c:pt idx="2714">
                  <c:v>12414</c:v>
                </c:pt>
                <c:pt idx="2715">
                  <c:v>12414</c:v>
                </c:pt>
                <c:pt idx="2716">
                  <c:v>12414</c:v>
                </c:pt>
                <c:pt idx="2717">
                  <c:v>12414</c:v>
                </c:pt>
                <c:pt idx="2718">
                  <c:v>12414</c:v>
                </c:pt>
                <c:pt idx="2719">
                  <c:v>12414</c:v>
                </c:pt>
                <c:pt idx="2720">
                  <c:v>12414</c:v>
                </c:pt>
                <c:pt idx="2721">
                  <c:v>12414</c:v>
                </c:pt>
                <c:pt idx="2722">
                  <c:v>12414</c:v>
                </c:pt>
                <c:pt idx="2723">
                  <c:v>12414</c:v>
                </c:pt>
                <c:pt idx="2724">
                  <c:v>12414</c:v>
                </c:pt>
                <c:pt idx="2725">
                  <c:v>12414</c:v>
                </c:pt>
                <c:pt idx="2726">
                  <c:v>12414</c:v>
                </c:pt>
                <c:pt idx="2727">
                  <c:v>12414</c:v>
                </c:pt>
                <c:pt idx="2728">
                  <c:v>12414</c:v>
                </c:pt>
                <c:pt idx="2729">
                  <c:v>12414</c:v>
                </c:pt>
                <c:pt idx="2730">
                  <c:v>12414</c:v>
                </c:pt>
                <c:pt idx="2731">
                  <c:v>12414</c:v>
                </c:pt>
                <c:pt idx="2732">
                  <c:v>12414</c:v>
                </c:pt>
                <c:pt idx="2733">
                  <c:v>12414</c:v>
                </c:pt>
                <c:pt idx="2734">
                  <c:v>12414</c:v>
                </c:pt>
                <c:pt idx="2735">
                  <c:v>12414</c:v>
                </c:pt>
                <c:pt idx="2736">
                  <c:v>12414</c:v>
                </c:pt>
                <c:pt idx="2737">
                  <c:v>12414</c:v>
                </c:pt>
                <c:pt idx="2738">
                  <c:v>12414</c:v>
                </c:pt>
                <c:pt idx="2739">
                  <c:v>12414</c:v>
                </c:pt>
                <c:pt idx="2740">
                  <c:v>12414</c:v>
                </c:pt>
                <c:pt idx="2741">
                  <c:v>12414</c:v>
                </c:pt>
                <c:pt idx="2742">
                  <c:v>12414</c:v>
                </c:pt>
                <c:pt idx="2743">
                  <c:v>12414</c:v>
                </c:pt>
                <c:pt idx="2744">
                  <c:v>12414</c:v>
                </c:pt>
                <c:pt idx="2745">
                  <c:v>12414</c:v>
                </c:pt>
                <c:pt idx="2746">
                  <c:v>12414</c:v>
                </c:pt>
                <c:pt idx="2747">
                  <c:v>12414</c:v>
                </c:pt>
                <c:pt idx="2748">
                  <c:v>12414</c:v>
                </c:pt>
                <c:pt idx="2749">
                  <c:v>12414</c:v>
                </c:pt>
                <c:pt idx="2750">
                  <c:v>12414</c:v>
                </c:pt>
                <c:pt idx="2751">
                  <c:v>12414</c:v>
                </c:pt>
                <c:pt idx="2752">
                  <c:v>12414</c:v>
                </c:pt>
                <c:pt idx="2753">
                  <c:v>12414</c:v>
                </c:pt>
                <c:pt idx="2754">
                  <c:v>12414</c:v>
                </c:pt>
                <c:pt idx="2755">
                  <c:v>12414</c:v>
                </c:pt>
                <c:pt idx="2756">
                  <c:v>12414</c:v>
                </c:pt>
                <c:pt idx="2757">
                  <c:v>12414</c:v>
                </c:pt>
                <c:pt idx="2758">
                  <c:v>12414</c:v>
                </c:pt>
                <c:pt idx="2759">
                  <c:v>12414</c:v>
                </c:pt>
                <c:pt idx="2760">
                  <c:v>12414</c:v>
                </c:pt>
                <c:pt idx="2761">
                  <c:v>12414</c:v>
                </c:pt>
                <c:pt idx="2762">
                  <c:v>12414</c:v>
                </c:pt>
                <c:pt idx="2763">
                  <c:v>12414</c:v>
                </c:pt>
                <c:pt idx="2764">
                  <c:v>12414</c:v>
                </c:pt>
                <c:pt idx="2765">
                  <c:v>12414</c:v>
                </c:pt>
                <c:pt idx="2766">
                  <c:v>12414</c:v>
                </c:pt>
                <c:pt idx="2767">
                  <c:v>12414</c:v>
                </c:pt>
                <c:pt idx="2768">
                  <c:v>12414</c:v>
                </c:pt>
                <c:pt idx="2769">
                  <c:v>12414</c:v>
                </c:pt>
                <c:pt idx="2770">
                  <c:v>12414</c:v>
                </c:pt>
                <c:pt idx="2771">
                  <c:v>12414</c:v>
                </c:pt>
                <c:pt idx="2772">
                  <c:v>12414</c:v>
                </c:pt>
                <c:pt idx="2773">
                  <c:v>12414</c:v>
                </c:pt>
                <c:pt idx="2774">
                  <c:v>12414</c:v>
                </c:pt>
                <c:pt idx="2775">
                  <c:v>12414</c:v>
                </c:pt>
                <c:pt idx="2776">
                  <c:v>12414</c:v>
                </c:pt>
                <c:pt idx="2777">
                  <c:v>12414</c:v>
                </c:pt>
                <c:pt idx="2778">
                  <c:v>12414</c:v>
                </c:pt>
                <c:pt idx="2779">
                  <c:v>12414</c:v>
                </c:pt>
                <c:pt idx="2780">
                  <c:v>12414</c:v>
                </c:pt>
                <c:pt idx="2781">
                  <c:v>12414</c:v>
                </c:pt>
                <c:pt idx="2782">
                  <c:v>12414</c:v>
                </c:pt>
                <c:pt idx="2783">
                  <c:v>12414</c:v>
                </c:pt>
                <c:pt idx="2784">
                  <c:v>12414</c:v>
                </c:pt>
                <c:pt idx="2785">
                  <c:v>12414</c:v>
                </c:pt>
                <c:pt idx="2786">
                  <c:v>12414</c:v>
                </c:pt>
                <c:pt idx="2787">
                  <c:v>12414</c:v>
                </c:pt>
                <c:pt idx="2788">
                  <c:v>12414</c:v>
                </c:pt>
                <c:pt idx="2789">
                  <c:v>12414</c:v>
                </c:pt>
                <c:pt idx="2790">
                  <c:v>12414</c:v>
                </c:pt>
                <c:pt idx="2791">
                  <c:v>12414</c:v>
                </c:pt>
                <c:pt idx="2792">
                  <c:v>12414</c:v>
                </c:pt>
                <c:pt idx="2793">
                  <c:v>12414</c:v>
                </c:pt>
                <c:pt idx="2794">
                  <c:v>12414</c:v>
                </c:pt>
                <c:pt idx="2795">
                  <c:v>12414</c:v>
                </c:pt>
                <c:pt idx="2796">
                  <c:v>12414</c:v>
                </c:pt>
                <c:pt idx="2797">
                  <c:v>12414</c:v>
                </c:pt>
                <c:pt idx="2798">
                  <c:v>12414</c:v>
                </c:pt>
                <c:pt idx="2799">
                  <c:v>12414</c:v>
                </c:pt>
                <c:pt idx="2800">
                  <c:v>12414</c:v>
                </c:pt>
                <c:pt idx="2801">
                  <c:v>12414</c:v>
                </c:pt>
                <c:pt idx="2802">
                  <c:v>12414</c:v>
                </c:pt>
                <c:pt idx="2803">
                  <c:v>12414</c:v>
                </c:pt>
                <c:pt idx="2804">
                  <c:v>12414</c:v>
                </c:pt>
                <c:pt idx="2805">
                  <c:v>12414</c:v>
                </c:pt>
                <c:pt idx="2806">
                  <c:v>12414</c:v>
                </c:pt>
                <c:pt idx="2807">
                  <c:v>12414</c:v>
                </c:pt>
                <c:pt idx="2808">
                  <c:v>12414</c:v>
                </c:pt>
                <c:pt idx="2809">
                  <c:v>12414</c:v>
                </c:pt>
                <c:pt idx="2810">
                  <c:v>12414</c:v>
                </c:pt>
                <c:pt idx="2811">
                  <c:v>12414</c:v>
                </c:pt>
                <c:pt idx="2812">
                  <c:v>12414</c:v>
                </c:pt>
                <c:pt idx="2813">
                  <c:v>12414</c:v>
                </c:pt>
                <c:pt idx="2814">
                  <c:v>12414</c:v>
                </c:pt>
                <c:pt idx="2815">
                  <c:v>12414</c:v>
                </c:pt>
                <c:pt idx="2816">
                  <c:v>12414</c:v>
                </c:pt>
                <c:pt idx="2817">
                  <c:v>12414</c:v>
                </c:pt>
                <c:pt idx="2818">
                  <c:v>12414</c:v>
                </c:pt>
                <c:pt idx="2819">
                  <c:v>12414</c:v>
                </c:pt>
                <c:pt idx="2820">
                  <c:v>12414</c:v>
                </c:pt>
                <c:pt idx="2821">
                  <c:v>12414</c:v>
                </c:pt>
                <c:pt idx="2822">
                  <c:v>12414</c:v>
                </c:pt>
                <c:pt idx="2823">
                  <c:v>12414</c:v>
                </c:pt>
                <c:pt idx="2824">
                  <c:v>12414</c:v>
                </c:pt>
                <c:pt idx="2825">
                  <c:v>12414</c:v>
                </c:pt>
                <c:pt idx="2826">
                  <c:v>12414</c:v>
                </c:pt>
                <c:pt idx="2827">
                  <c:v>12414</c:v>
                </c:pt>
                <c:pt idx="2828">
                  <c:v>12414</c:v>
                </c:pt>
                <c:pt idx="2829">
                  <c:v>12414</c:v>
                </c:pt>
                <c:pt idx="2830">
                  <c:v>12414</c:v>
                </c:pt>
                <c:pt idx="2831">
                  <c:v>12414</c:v>
                </c:pt>
                <c:pt idx="2832">
                  <c:v>12414</c:v>
                </c:pt>
                <c:pt idx="2833">
                  <c:v>12414</c:v>
                </c:pt>
                <c:pt idx="2834">
                  <c:v>12414</c:v>
                </c:pt>
                <c:pt idx="2835">
                  <c:v>12414</c:v>
                </c:pt>
                <c:pt idx="2836">
                  <c:v>12414</c:v>
                </c:pt>
                <c:pt idx="2837">
                  <c:v>12414</c:v>
                </c:pt>
                <c:pt idx="2838">
                  <c:v>12414</c:v>
                </c:pt>
                <c:pt idx="2839">
                  <c:v>12414</c:v>
                </c:pt>
                <c:pt idx="2840">
                  <c:v>12414</c:v>
                </c:pt>
                <c:pt idx="2841">
                  <c:v>12414</c:v>
                </c:pt>
                <c:pt idx="2842">
                  <c:v>12414</c:v>
                </c:pt>
                <c:pt idx="2843">
                  <c:v>12414</c:v>
                </c:pt>
                <c:pt idx="2844">
                  <c:v>12414</c:v>
                </c:pt>
                <c:pt idx="2845">
                  <c:v>12414</c:v>
                </c:pt>
                <c:pt idx="2846">
                  <c:v>12414</c:v>
                </c:pt>
                <c:pt idx="2847">
                  <c:v>12414</c:v>
                </c:pt>
                <c:pt idx="2848">
                  <c:v>12414</c:v>
                </c:pt>
                <c:pt idx="2849">
                  <c:v>12414</c:v>
                </c:pt>
                <c:pt idx="2850">
                  <c:v>12414</c:v>
                </c:pt>
                <c:pt idx="2851">
                  <c:v>12414</c:v>
                </c:pt>
                <c:pt idx="2852">
                  <c:v>12414</c:v>
                </c:pt>
                <c:pt idx="2853">
                  <c:v>12414</c:v>
                </c:pt>
                <c:pt idx="2854">
                  <c:v>12414</c:v>
                </c:pt>
                <c:pt idx="2855">
                  <c:v>12414</c:v>
                </c:pt>
                <c:pt idx="2856">
                  <c:v>12414</c:v>
                </c:pt>
                <c:pt idx="2857">
                  <c:v>12414</c:v>
                </c:pt>
                <c:pt idx="2858">
                  <c:v>12414</c:v>
                </c:pt>
                <c:pt idx="2859">
                  <c:v>12414</c:v>
                </c:pt>
                <c:pt idx="2860">
                  <c:v>12414</c:v>
                </c:pt>
                <c:pt idx="2861">
                  <c:v>12414</c:v>
                </c:pt>
                <c:pt idx="2862">
                  <c:v>12414</c:v>
                </c:pt>
                <c:pt idx="2863">
                  <c:v>12414</c:v>
                </c:pt>
                <c:pt idx="2864">
                  <c:v>12414</c:v>
                </c:pt>
                <c:pt idx="2865">
                  <c:v>12414</c:v>
                </c:pt>
                <c:pt idx="2866">
                  <c:v>12414</c:v>
                </c:pt>
                <c:pt idx="2867">
                  <c:v>12414</c:v>
                </c:pt>
                <c:pt idx="2868">
                  <c:v>12414</c:v>
                </c:pt>
                <c:pt idx="2869">
                  <c:v>12414</c:v>
                </c:pt>
                <c:pt idx="2870">
                  <c:v>12414</c:v>
                </c:pt>
                <c:pt idx="2871">
                  <c:v>12414</c:v>
                </c:pt>
                <c:pt idx="2872">
                  <c:v>12414</c:v>
                </c:pt>
                <c:pt idx="2873">
                  <c:v>12414</c:v>
                </c:pt>
                <c:pt idx="2874">
                  <c:v>12414</c:v>
                </c:pt>
                <c:pt idx="2875">
                  <c:v>12414</c:v>
                </c:pt>
                <c:pt idx="2876">
                  <c:v>12414</c:v>
                </c:pt>
                <c:pt idx="2877">
                  <c:v>12414</c:v>
                </c:pt>
                <c:pt idx="2878">
                  <c:v>12414</c:v>
                </c:pt>
                <c:pt idx="2879">
                  <c:v>12414</c:v>
                </c:pt>
                <c:pt idx="2880">
                  <c:v>12414</c:v>
                </c:pt>
                <c:pt idx="2881">
                  <c:v>12414</c:v>
                </c:pt>
                <c:pt idx="2882">
                  <c:v>12414</c:v>
                </c:pt>
                <c:pt idx="2883">
                  <c:v>12414</c:v>
                </c:pt>
                <c:pt idx="2884">
                  <c:v>12414</c:v>
                </c:pt>
                <c:pt idx="2885">
                  <c:v>12414</c:v>
                </c:pt>
                <c:pt idx="2886">
                  <c:v>12414</c:v>
                </c:pt>
                <c:pt idx="2887">
                  <c:v>12414</c:v>
                </c:pt>
                <c:pt idx="2888">
                  <c:v>12414</c:v>
                </c:pt>
                <c:pt idx="2889">
                  <c:v>12414</c:v>
                </c:pt>
                <c:pt idx="2890">
                  <c:v>12414</c:v>
                </c:pt>
                <c:pt idx="2891">
                  <c:v>12414</c:v>
                </c:pt>
                <c:pt idx="2892">
                  <c:v>12414</c:v>
                </c:pt>
                <c:pt idx="2893">
                  <c:v>12414</c:v>
                </c:pt>
                <c:pt idx="2894">
                  <c:v>12414</c:v>
                </c:pt>
                <c:pt idx="2895">
                  <c:v>12414</c:v>
                </c:pt>
                <c:pt idx="2896">
                  <c:v>12414</c:v>
                </c:pt>
                <c:pt idx="2897">
                  <c:v>12414</c:v>
                </c:pt>
                <c:pt idx="2898">
                  <c:v>12414</c:v>
                </c:pt>
                <c:pt idx="2899">
                  <c:v>12414</c:v>
                </c:pt>
                <c:pt idx="2900">
                  <c:v>12414</c:v>
                </c:pt>
                <c:pt idx="2901">
                  <c:v>12414</c:v>
                </c:pt>
                <c:pt idx="2902">
                  <c:v>12414</c:v>
                </c:pt>
                <c:pt idx="2903">
                  <c:v>12414</c:v>
                </c:pt>
                <c:pt idx="2904">
                  <c:v>12414</c:v>
                </c:pt>
                <c:pt idx="2905">
                  <c:v>12414</c:v>
                </c:pt>
                <c:pt idx="2906">
                  <c:v>12414</c:v>
                </c:pt>
                <c:pt idx="2907">
                  <c:v>12414</c:v>
                </c:pt>
                <c:pt idx="2908">
                  <c:v>12414</c:v>
                </c:pt>
                <c:pt idx="2909">
                  <c:v>12414</c:v>
                </c:pt>
                <c:pt idx="2910">
                  <c:v>12414</c:v>
                </c:pt>
                <c:pt idx="2911">
                  <c:v>12414</c:v>
                </c:pt>
                <c:pt idx="2912">
                  <c:v>12414</c:v>
                </c:pt>
                <c:pt idx="2913">
                  <c:v>12414</c:v>
                </c:pt>
                <c:pt idx="2914">
                  <c:v>12414</c:v>
                </c:pt>
                <c:pt idx="2915">
                  <c:v>12414</c:v>
                </c:pt>
                <c:pt idx="2916">
                  <c:v>12414</c:v>
                </c:pt>
                <c:pt idx="2917">
                  <c:v>12414</c:v>
                </c:pt>
                <c:pt idx="2918">
                  <c:v>12414</c:v>
                </c:pt>
                <c:pt idx="2919">
                  <c:v>12414</c:v>
                </c:pt>
                <c:pt idx="2920">
                  <c:v>12414</c:v>
                </c:pt>
                <c:pt idx="2921">
                  <c:v>12414</c:v>
                </c:pt>
                <c:pt idx="2922">
                  <c:v>12414</c:v>
                </c:pt>
                <c:pt idx="2923">
                  <c:v>12414</c:v>
                </c:pt>
                <c:pt idx="2924">
                  <c:v>12414</c:v>
                </c:pt>
                <c:pt idx="2925">
                  <c:v>12414</c:v>
                </c:pt>
                <c:pt idx="2926">
                  <c:v>12414</c:v>
                </c:pt>
                <c:pt idx="2927">
                  <c:v>12414</c:v>
                </c:pt>
                <c:pt idx="2928">
                  <c:v>12414</c:v>
                </c:pt>
                <c:pt idx="2929">
                  <c:v>12414</c:v>
                </c:pt>
                <c:pt idx="2930">
                  <c:v>12414</c:v>
                </c:pt>
                <c:pt idx="2931">
                  <c:v>12414</c:v>
                </c:pt>
                <c:pt idx="2932">
                  <c:v>12414</c:v>
                </c:pt>
                <c:pt idx="2933">
                  <c:v>12414</c:v>
                </c:pt>
                <c:pt idx="2934">
                  <c:v>12414</c:v>
                </c:pt>
                <c:pt idx="2935">
                  <c:v>12414</c:v>
                </c:pt>
                <c:pt idx="2936">
                  <c:v>12414</c:v>
                </c:pt>
                <c:pt idx="2937">
                  <c:v>12414</c:v>
                </c:pt>
                <c:pt idx="2938">
                  <c:v>12414</c:v>
                </c:pt>
                <c:pt idx="2939">
                  <c:v>12414</c:v>
                </c:pt>
                <c:pt idx="2940">
                  <c:v>12414</c:v>
                </c:pt>
                <c:pt idx="2941">
                  <c:v>12414</c:v>
                </c:pt>
                <c:pt idx="2942">
                  <c:v>12414</c:v>
                </c:pt>
                <c:pt idx="2943">
                  <c:v>12414</c:v>
                </c:pt>
                <c:pt idx="2944">
                  <c:v>12414</c:v>
                </c:pt>
                <c:pt idx="2945">
                  <c:v>12414</c:v>
                </c:pt>
                <c:pt idx="2946">
                  <c:v>12414</c:v>
                </c:pt>
                <c:pt idx="2947">
                  <c:v>12414</c:v>
                </c:pt>
                <c:pt idx="2948">
                  <c:v>12414</c:v>
                </c:pt>
                <c:pt idx="2949">
                  <c:v>12414</c:v>
                </c:pt>
                <c:pt idx="2950">
                  <c:v>12414</c:v>
                </c:pt>
                <c:pt idx="2951">
                  <c:v>12414</c:v>
                </c:pt>
                <c:pt idx="2952">
                  <c:v>12414</c:v>
                </c:pt>
                <c:pt idx="2953">
                  <c:v>12414</c:v>
                </c:pt>
                <c:pt idx="2954">
                  <c:v>12414</c:v>
                </c:pt>
                <c:pt idx="2955">
                  <c:v>12414</c:v>
                </c:pt>
                <c:pt idx="2956">
                  <c:v>12414</c:v>
                </c:pt>
                <c:pt idx="2957">
                  <c:v>12414</c:v>
                </c:pt>
                <c:pt idx="2958">
                  <c:v>12414</c:v>
                </c:pt>
                <c:pt idx="2959">
                  <c:v>12414</c:v>
                </c:pt>
                <c:pt idx="2960">
                  <c:v>12414</c:v>
                </c:pt>
                <c:pt idx="2961">
                  <c:v>12414</c:v>
                </c:pt>
                <c:pt idx="2962">
                  <c:v>12414</c:v>
                </c:pt>
                <c:pt idx="2963">
                  <c:v>12414</c:v>
                </c:pt>
                <c:pt idx="2964">
                  <c:v>12414</c:v>
                </c:pt>
                <c:pt idx="2965">
                  <c:v>12414</c:v>
                </c:pt>
                <c:pt idx="2966">
                  <c:v>12414</c:v>
                </c:pt>
                <c:pt idx="2967">
                  <c:v>12414</c:v>
                </c:pt>
                <c:pt idx="2968">
                  <c:v>12414</c:v>
                </c:pt>
                <c:pt idx="2969">
                  <c:v>12414</c:v>
                </c:pt>
                <c:pt idx="2970">
                  <c:v>12414</c:v>
                </c:pt>
                <c:pt idx="2971">
                  <c:v>12414</c:v>
                </c:pt>
                <c:pt idx="2972">
                  <c:v>12414</c:v>
                </c:pt>
                <c:pt idx="2973">
                  <c:v>12414</c:v>
                </c:pt>
                <c:pt idx="2974">
                  <c:v>12414</c:v>
                </c:pt>
                <c:pt idx="2975">
                  <c:v>12414</c:v>
                </c:pt>
                <c:pt idx="2976">
                  <c:v>12414</c:v>
                </c:pt>
                <c:pt idx="2977">
                  <c:v>12414</c:v>
                </c:pt>
                <c:pt idx="2978">
                  <c:v>12414</c:v>
                </c:pt>
                <c:pt idx="2979">
                  <c:v>12414</c:v>
                </c:pt>
                <c:pt idx="2980">
                  <c:v>12414</c:v>
                </c:pt>
                <c:pt idx="2981">
                  <c:v>12414</c:v>
                </c:pt>
                <c:pt idx="2982">
                  <c:v>12414</c:v>
                </c:pt>
                <c:pt idx="2983">
                  <c:v>12414</c:v>
                </c:pt>
                <c:pt idx="2984">
                  <c:v>12414</c:v>
                </c:pt>
                <c:pt idx="2985">
                  <c:v>12414</c:v>
                </c:pt>
                <c:pt idx="2986">
                  <c:v>12414</c:v>
                </c:pt>
                <c:pt idx="2987">
                  <c:v>12414</c:v>
                </c:pt>
                <c:pt idx="2988">
                  <c:v>12414</c:v>
                </c:pt>
                <c:pt idx="2989">
                  <c:v>12414</c:v>
                </c:pt>
                <c:pt idx="2990">
                  <c:v>12414</c:v>
                </c:pt>
                <c:pt idx="2991">
                  <c:v>12414</c:v>
                </c:pt>
                <c:pt idx="2992">
                  <c:v>12414</c:v>
                </c:pt>
                <c:pt idx="2993">
                  <c:v>12414</c:v>
                </c:pt>
                <c:pt idx="2994">
                  <c:v>12414</c:v>
                </c:pt>
                <c:pt idx="2995">
                  <c:v>12414</c:v>
                </c:pt>
                <c:pt idx="2996">
                  <c:v>12414</c:v>
                </c:pt>
                <c:pt idx="2997">
                  <c:v>12414</c:v>
                </c:pt>
                <c:pt idx="2998">
                  <c:v>12414</c:v>
                </c:pt>
                <c:pt idx="2999">
                  <c:v>12414</c:v>
                </c:pt>
                <c:pt idx="3000">
                  <c:v>12414</c:v>
                </c:pt>
                <c:pt idx="3001">
                  <c:v>12414</c:v>
                </c:pt>
                <c:pt idx="3002">
                  <c:v>12414</c:v>
                </c:pt>
                <c:pt idx="3003">
                  <c:v>12414</c:v>
                </c:pt>
                <c:pt idx="3004">
                  <c:v>12414</c:v>
                </c:pt>
                <c:pt idx="3005">
                  <c:v>12414</c:v>
                </c:pt>
                <c:pt idx="3006">
                  <c:v>12414</c:v>
                </c:pt>
                <c:pt idx="3007">
                  <c:v>12414</c:v>
                </c:pt>
                <c:pt idx="3008">
                  <c:v>12414</c:v>
                </c:pt>
                <c:pt idx="3009">
                  <c:v>12414</c:v>
                </c:pt>
                <c:pt idx="3010">
                  <c:v>12414</c:v>
                </c:pt>
                <c:pt idx="3011">
                  <c:v>12414</c:v>
                </c:pt>
                <c:pt idx="3012">
                  <c:v>12414</c:v>
                </c:pt>
                <c:pt idx="3013">
                  <c:v>12414</c:v>
                </c:pt>
                <c:pt idx="3014">
                  <c:v>12414</c:v>
                </c:pt>
                <c:pt idx="3015">
                  <c:v>12414</c:v>
                </c:pt>
                <c:pt idx="3016">
                  <c:v>12414</c:v>
                </c:pt>
                <c:pt idx="3017">
                  <c:v>12414</c:v>
                </c:pt>
                <c:pt idx="3018">
                  <c:v>12414</c:v>
                </c:pt>
                <c:pt idx="3019">
                  <c:v>12414</c:v>
                </c:pt>
                <c:pt idx="3020">
                  <c:v>12414</c:v>
                </c:pt>
                <c:pt idx="3021">
                  <c:v>12414</c:v>
                </c:pt>
                <c:pt idx="3022">
                  <c:v>12414</c:v>
                </c:pt>
                <c:pt idx="3023">
                  <c:v>12414</c:v>
                </c:pt>
                <c:pt idx="3024">
                  <c:v>12414</c:v>
                </c:pt>
                <c:pt idx="3025">
                  <c:v>12414</c:v>
                </c:pt>
                <c:pt idx="3026">
                  <c:v>12414</c:v>
                </c:pt>
                <c:pt idx="3027">
                  <c:v>12414</c:v>
                </c:pt>
                <c:pt idx="3028">
                  <c:v>12414</c:v>
                </c:pt>
                <c:pt idx="3029">
                  <c:v>12414</c:v>
                </c:pt>
                <c:pt idx="3030">
                  <c:v>12414</c:v>
                </c:pt>
                <c:pt idx="3031">
                  <c:v>12414</c:v>
                </c:pt>
                <c:pt idx="3032">
                  <c:v>12414</c:v>
                </c:pt>
                <c:pt idx="3033">
                  <c:v>12414</c:v>
                </c:pt>
                <c:pt idx="3034">
                  <c:v>12414</c:v>
                </c:pt>
                <c:pt idx="3035">
                  <c:v>12414</c:v>
                </c:pt>
                <c:pt idx="3036">
                  <c:v>12414</c:v>
                </c:pt>
                <c:pt idx="3037">
                  <c:v>12414</c:v>
                </c:pt>
                <c:pt idx="3038">
                  <c:v>12414</c:v>
                </c:pt>
                <c:pt idx="3039">
                  <c:v>12414</c:v>
                </c:pt>
                <c:pt idx="3040">
                  <c:v>12414</c:v>
                </c:pt>
                <c:pt idx="3041">
                  <c:v>12414</c:v>
                </c:pt>
                <c:pt idx="3042">
                  <c:v>12414</c:v>
                </c:pt>
                <c:pt idx="3043">
                  <c:v>12414</c:v>
                </c:pt>
                <c:pt idx="3044">
                  <c:v>12414</c:v>
                </c:pt>
                <c:pt idx="3045">
                  <c:v>12414</c:v>
                </c:pt>
                <c:pt idx="3046">
                  <c:v>12414</c:v>
                </c:pt>
                <c:pt idx="3047">
                  <c:v>12414</c:v>
                </c:pt>
                <c:pt idx="3048">
                  <c:v>12414</c:v>
                </c:pt>
                <c:pt idx="3049">
                  <c:v>12414</c:v>
                </c:pt>
                <c:pt idx="3050">
                  <c:v>12414</c:v>
                </c:pt>
                <c:pt idx="3051">
                  <c:v>12414</c:v>
                </c:pt>
                <c:pt idx="3052">
                  <c:v>12414</c:v>
                </c:pt>
                <c:pt idx="3053">
                  <c:v>12414</c:v>
                </c:pt>
                <c:pt idx="3054">
                  <c:v>12414</c:v>
                </c:pt>
                <c:pt idx="3055">
                  <c:v>12414</c:v>
                </c:pt>
                <c:pt idx="3056">
                  <c:v>12414</c:v>
                </c:pt>
                <c:pt idx="3057">
                  <c:v>12414</c:v>
                </c:pt>
                <c:pt idx="3058">
                  <c:v>12414</c:v>
                </c:pt>
                <c:pt idx="3059">
                  <c:v>12414</c:v>
                </c:pt>
                <c:pt idx="3060">
                  <c:v>12414</c:v>
                </c:pt>
                <c:pt idx="3061">
                  <c:v>12414</c:v>
                </c:pt>
                <c:pt idx="3062">
                  <c:v>12414</c:v>
                </c:pt>
                <c:pt idx="3063">
                  <c:v>12414</c:v>
                </c:pt>
                <c:pt idx="3064">
                  <c:v>12414</c:v>
                </c:pt>
                <c:pt idx="3065">
                  <c:v>12414</c:v>
                </c:pt>
                <c:pt idx="3066">
                  <c:v>12414</c:v>
                </c:pt>
                <c:pt idx="3067">
                  <c:v>12414</c:v>
                </c:pt>
                <c:pt idx="3068">
                  <c:v>12414</c:v>
                </c:pt>
                <c:pt idx="3069">
                  <c:v>12414</c:v>
                </c:pt>
                <c:pt idx="3070">
                  <c:v>12414</c:v>
                </c:pt>
                <c:pt idx="3071">
                  <c:v>12414</c:v>
                </c:pt>
                <c:pt idx="3072">
                  <c:v>12414</c:v>
                </c:pt>
                <c:pt idx="3073">
                  <c:v>12414</c:v>
                </c:pt>
                <c:pt idx="3074">
                  <c:v>12414</c:v>
                </c:pt>
                <c:pt idx="3075">
                  <c:v>12414</c:v>
                </c:pt>
                <c:pt idx="3076">
                  <c:v>12414</c:v>
                </c:pt>
                <c:pt idx="3077">
                  <c:v>12414</c:v>
                </c:pt>
                <c:pt idx="3078">
                  <c:v>12414</c:v>
                </c:pt>
                <c:pt idx="3079">
                  <c:v>12414</c:v>
                </c:pt>
                <c:pt idx="3080">
                  <c:v>12414</c:v>
                </c:pt>
                <c:pt idx="3081">
                  <c:v>12414</c:v>
                </c:pt>
                <c:pt idx="3082">
                  <c:v>12414</c:v>
                </c:pt>
                <c:pt idx="3083">
                  <c:v>12414</c:v>
                </c:pt>
                <c:pt idx="3084">
                  <c:v>12414</c:v>
                </c:pt>
                <c:pt idx="3085">
                  <c:v>12414</c:v>
                </c:pt>
                <c:pt idx="3086">
                  <c:v>12414</c:v>
                </c:pt>
                <c:pt idx="3087">
                  <c:v>12414</c:v>
                </c:pt>
                <c:pt idx="3088">
                  <c:v>12414</c:v>
                </c:pt>
                <c:pt idx="3089">
                  <c:v>12414</c:v>
                </c:pt>
                <c:pt idx="3090">
                  <c:v>12414</c:v>
                </c:pt>
                <c:pt idx="3091">
                  <c:v>12414</c:v>
                </c:pt>
                <c:pt idx="3092">
                  <c:v>12414</c:v>
                </c:pt>
                <c:pt idx="3093">
                  <c:v>12414</c:v>
                </c:pt>
                <c:pt idx="3094">
                  <c:v>12414</c:v>
                </c:pt>
                <c:pt idx="3095">
                  <c:v>12414</c:v>
                </c:pt>
                <c:pt idx="3096">
                  <c:v>12414</c:v>
                </c:pt>
                <c:pt idx="3097">
                  <c:v>12414</c:v>
                </c:pt>
                <c:pt idx="3098">
                  <c:v>12414</c:v>
                </c:pt>
                <c:pt idx="3099">
                  <c:v>12414</c:v>
                </c:pt>
                <c:pt idx="3100">
                  <c:v>12414</c:v>
                </c:pt>
                <c:pt idx="3101">
                  <c:v>12414</c:v>
                </c:pt>
                <c:pt idx="3102">
                  <c:v>12414</c:v>
                </c:pt>
                <c:pt idx="3103">
                  <c:v>12414</c:v>
                </c:pt>
                <c:pt idx="3104">
                  <c:v>12414</c:v>
                </c:pt>
                <c:pt idx="3105">
                  <c:v>12414</c:v>
                </c:pt>
                <c:pt idx="3106">
                  <c:v>12414</c:v>
                </c:pt>
                <c:pt idx="3107">
                  <c:v>12414</c:v>
                </c:pt>
                <c:pt idx="3108">
                  <c:v>12414</c:v>
                </c:pt>
                <c:pt idx="3109">
                  <c:v>12414</c:v>
                </c:pt>
                <c:pt idx="3110">
                  <c:v>12414</c:v>
                </c:pt>
                <c:pt idx="3111">
                  <c:v>12414</c:v>
                </c:pt>
                <c:pt idx="3112">
                  <c:v>12414</c:v>
                </c:pt>
                <c:pt idx="3113">
                  <c:v>12414</c:v>
                </c:pt>
                <c:pt idx="3114">
                  <c:v>12414</c:v>
                </c:pt>
                <c:pt idx="3115">
                  <c:v>12414</c:v>
                </c:pt>
                <c:pt idx="3116">
                  <c:v>12414</c:v>
                </c:pt>
                <c:pt idx="3117">
                  <c:v>12414</c:v>
                </c:pt>
                <c:pt idx="3118">
                  <c:v>12414</c:v>
                </c:pt>
                <c:pt idx="3119">
                  <c:v>12414</c:v>
                </c:pt>
                <c:pt idx="3120">
                  <c:v>12414</c:v>
                </c:pt>
                <c:pt idx="3121">
                  <c:v>12414</c:v>
                </c:pt>
                <c:pt idx="3122">
                  <c:v>12414</c:v>
                </c:pt>
                <c:pt idx="3123">
                  <c:v>12414</c:v>
                </c:pt>
                <c:pt idx="3124">
                  <c:v>12414</c:v>
                </c:pt>
                <c:pt idx="3125">
                  <c:v>12414</c:v>
                </c:pt>
                <c:pt idx="3126">
                  <c:v>12414</c:v>
                </c:pt>
                <c:pt idx="3127">
                  <c:v>12414</c:v>
                </c:pt>
                <c:pt idx="3128">
                  <c:v>12414</c:v>
                </c:pt>
                <c:pt idx="3129">
                  <c:v>12414</c:v>
                </c:pt>
                <c:pt idx="3130">
                  <c:v>12414</c:v>
                </c:pt>
                <c:pt idx="3131">
                  <c:v>12414</c:v>
                </c:pt>
                <c:pt idx="3132">
                  <c:v>12414</c:v>
                </c:pt>
                <c:pt idx="3133">
                  <c:v>12414</c:v>
                </c:pt>
                <c:pt idx="3134">
                  <c:v>12414</c:v>
                </c:pt>
                <c:pt idx="3135">
                  <c:v>12414</c:v>
                </c:pt>
                <c:pt idx="3136">
                  <c:v>12414</c:v>
                </c:pt>
                <c:pt idx="3137">
                  <c:v>12414</c:v>
                </c:pt>
                <c:pt idx="3138">
                  <c:v>12414</c:v>
                </c:pt>
                <c:pt idx="3139">
                  <c:v>12414</c:v>
                </c:pt>
                <c:pt idx="3140">
                  <c:v>12414</c:v>
                </c:pt>
                <c:pt idx="3141">
                  <c:v>12414</c:v>
                </c:pt>
                <c:pt idx="3142">
                  <c:v>12414</c:v>
                </c:pt>
                <c:pt idx="3143">
                  <c:v>12414</c:v>
                </c:pt>
                <c:pt idx="3144">
                  <c:v>12414</c:v>
                </c:pt>
                <c:pt idx="3145">
                  <c:v>12414</c:v>
                </c:pt>
                <c:pt idx="3146">
                  <c:v>12414</c:v>
                </c:pt>
                <c:pt idx="3147">
                  <c:v>12414</c:v>
                </c:pt>
                <c:pt idx="3148">
                  <c:v>12414</c:v>
                </c:pt>
                <c:pt idx="3149">
                  <c:v>12414</c:v>
                </c:pt>
                <c:pt idx="3150">
                  <c:v>12414</c:v>
                </c:pt>
                <c:pt idx="3151">
                  <c:v>12414</c:v>
                </c:pt>
                <c:pt idx="3152">
                  <c:v>12414</c:v>
                </c:pt>
                <c:pt idx="3153">
                  <c:v>12414</c:v>
                </c:pt>
                <c:pt idx="3154">
                  <c:v>12414</c:v>
                </c:pt>
                <c:pt idx="3155">
                  <c:v>12414</c:v>
                </c:pt>
                <c:pt idx="3156">
                  <c:v>12414</c:v>
                </c:pt>
                <c:pt idx="3157">
                  <c:v>12414</c:v>
                </c:pt>
                <c:pt idx="3158">
                  <c:v>12414</c:v>
                </c:pt>
                <c:pt idx="3159">
                  <c:v>12414</c:v>
                </c:pt>
                <c:pt idx="3160">
                  <c:v>12414</c:v>
                </c:pt>
                <c:pt idx="3161">
                  <c:v>12414</c:v>
                </c:pt>
                <c:pt idx="3162">
                  <c:v>12414</c:v>
                </c:pt>
                <c:pt idx="3163">
                  <c:v>12414</c:v>
                </c:pt>
                <c:pt idx="3164">
                  <c:v>12414</c:v>
                </c:pt>
                <c:pt idx="3165">
                  <c:v>12414</c:v>
                </c:pt>
                <c:pt idx="3166">
                  <c:v>12414</c:v>
                </c:pt>
                <c:pt idx="3167">
                  <c:v>12414</c:v>
                </c:pt>
                <c:pt idx="3168">
                  <c:v>12414</c:v>
                </c:pt>
                <c:pt idx="3169">
                  <c:v>12414</c:v>
                </c:pt>
                <c:pt idx="3170">
                  <c:v>12414</c:v>
                </c:pt>
                <c:pt idx="3171">
                  <c:v>12414</c:v>
                </c:pt>
                <c:pt idx="3172">
                  <c:v>12414</c:v>
                </c:pt>
                <c:pt idx="3173">
                  <c:v>12414</c:v>
                </c:pt>
                <c:pt idx="3174">
                  <c:v>12414</c:v>
                </c:pt>
                <c:pt idx="3175">
                  <c:v>12414</c:v>
                </c:pt>
                <c:pt idx="3176">
                  <c:v>12414</c:v>
                </c:pt>
                <c:pt idx="3177">
                  <c:v>12414</c:v>
                </c:pt>
                <c:pt idx="3178">
                  <c:v>12414</c:v>
                </c:pt>
                <c:pt idx="3179">
                  <c:v>12414</c:v>
                </c:pt>
                <c:pt idx="3180">
                  <c:v>12414</c:v>
                </c:pt>
                <c:pt idx="3181">
                  <c:v>12414</c:v>
                </c:pt>
                <c:pt idx="3182">
                  <c:v>12414</c:v>
                </c:pt>
                <c:pt idx="3183">
                  <c:v>12414</c:v>
                </c:pt>
                <c:pt idx="3184">
                  <c:v>12414</c:v>
                </c:pt>
                <c:pt idx="3185">
                  <c:v>12414</c:v>
                </c:pt>
                <c:pt idx="3186">
                  <c:v>12414</c:v>
                </c:pt>
                <c:pt idx="3187">
                  <c:v>12414</c:v>
                </c:pt>
                <c:pt idx="3188">
                  <c:v>12414</c:v>
                </c:pt>
                <c:pt idx="3189">
                  <c:v>12414</c:v>
                </c:pt>
                <c:pt idx="3190">
                  <c:v>12414</c:v>
                </c:pt>
                <c:pt idx="3191">
                  <c:v>12414</c:v>
                </c:pt>
                <c:pt idx="3192">
                  <c:v>12414</c:v>
                </c:pt>
                <c:pt idx="3193">
                  <c:v>12414</c:v>
                </c:pt>
                <c:pt idx="3194">
                  <c:v>12414</c:v>
                </c:pt>
                <c:pt idx="3195">
                  <c:v>12414</c:v>
                </c:pt>
                <c:pt idx="3196">
                  <c:v>12414</c:v>
                </c:pt>
                <c:pt idx="3197">
                  <c:v>12414</c:v>
                </c:pt>
                <c:pt idx="3198">
                  <c:v>12414</c:v>
                </c:pt>
                <c:pt idx="3199">
                  <c:v>12414</c:v>
                </c:pt>
                <c:pt idx="3200">
                  <c:v>12414</c:v>
                </c:pt>
                <c:pt idx="3201">
                  <c:v>12414</c:v>
                </c:pt>
                <c:pt idx="3202">
                  <c:v>12414</c:v>
                </c:pt>
                <c:pt idx="3203">
                  <c:v>12414</c:v>
                </c:pt>
                <c:pt idx="3204">
                  <c:v>12414</c:v>
                </c:pt>
                <c:pt idx="3205">
                  <c:v>12414</c:v>
                </c:pt>
                <c:pt idx="3206">
                  <c:v>12414</c:v>
                </c:pt>
                <c:pt idx="3207">
                  <c:v>12414</c:v>
                </c:pt>
                <c:pt idx="3208">
                  <c:v>12414</c:v>
                </c:pt>
                <c:pt idx="3209">
                  <c:v>12414</c:v>
                </c:pt>
                <c:pt idx="3210">
                  <c:v>12414</c:v>
                </c:pt>
                <c:pt idx="3211">
                  <c:v>12414</c:v>
                </c:pt>
                <c:pt idx="3212">
                  <c:v>12414</c:v>
                </c:pt>
                <c:pt idx="3213">
                  <c:v>12414</c:v>
                </c:pt>
                <c:pt idx="3214">
                  <c:v>12414</c:v>
                </c:pt>
                <c:pt idx="3215">
                  <c:v>12414</c:v>
                </c:pt>
                <c:pt idx="3216">
                  <c:v>12414</c:v>
                </c:pt>
                <c:pt idx="3217">
                  <c:v>12414</c:v>
                </c:pt>
                <c:pt idx="3218">
                  <c:v>12414</c:v>
                </c:pt>
                <c:pt idx="3219">
                  <c:v>12414</c:v>
                </c:pt>
                <c:pt idx="3220">
                  <c:v>12414</c:v>
                </c:pt>
                <c:pt idx="3221">
                  <c:v>12414</c:v>
                </c:pt>
                <c:pt idx="3222">
                  <c:v>12414</c:v>
                </c:pt>
                <c:pt idx="3223">
                  <c:v>12414</c:v>
                </c:pt>
                <c:pt idx="3224">
                  <c:v>12414</c:v>
                </c:pt>
                <c:pt idx="3225">
                  <c:v>12414</c:v>
                </c:pt>
                <c:pt idx="3226">
                  <c:v>12414</c:v>
                </c:pt>
                <c:pt idx="3227">
                  <c:v>12414</c:v>
                </c:pt>
                <c:pt idx="3228">
                  <c:v>12414</c:v>
                </c:pt>
                <c:pt idx="3229">
                  <c:v>12414</c:v>
                </c:pt>
                <c:pt idx="3230">
                  <c:v>12414</c:v>
                </c:pt>
                <c:pt idx="3231">
                  <c:v>12414</c:v>
                </c:pt>
                <c:pt idx="3232">
                  <c:v>12414</c:v>
                </c:pt>
                <c:pt idx="3233">
                  <c:v>12414</c:v>
                </c:pt>
                <c:pt idx="3234">
                  <c:v>12414</c:v>
                </c:pt>
                <c:pt idx="3235">
                  <c:v>12414</c:v>
                </c:pt>
                <c:pt idx="3236">
                  <c:v>12414</c:v>
                </c:pt>
                <c:pt idx="3237">
                  <c:v>12414</c:v>
                </c:pt>
                <c:pt idx="3238">
                  <c:v>12414</c:v>
                </c:pt>
                <c:pt idx="3239">
                  <c:v>12414</c:v>
                </c:pt>
                <c:pt idx="3240">
                  <c:v>12414</c:v>
                </c:pt>
                <c:pt idx="3241">
                  <c:v>12414</c:v>
                </c:pt>
                <c:pt idx="3242">
                  <c:v>12414</c:v>
                </c:pt>
                <c:pt idx="3243">
                  <c:v>12414</c:v>
                </c:pt>
                <c:pt idx="3244">
                  <c:v>12414</c:v>
                </c:pt>
                <c:pt idx="3245">
                  <c:v>12414</c:v>
                </c:pt>
                <c:pt idx="3246">
                  <c:v>12414</c:v>
                </c:pt>
                <c:pt idx="3247">
                  <c:v>12414</c:v>
                </c:pt>
                <c:pt idx="3248">
                  <c:v>12414</c:v>
                </c:pt>
                <c:pt idx="3249">
                  <c:v>12414</c:v>
                </c:pt>
                <c:pt idx="3250">
                  <c:v>12414</c:v>
                </c:pt>
                <c:pt idx="3251">
                  <c:v>12414</c:v>
                </c:pt>
                <c:pt idx="3252">
                  <c:v>12414</c:v>
                </c:pt>
                <c:pt idx="3253">
                  <c:v>12414</c:v>
                </c:pt>
                <c:pt idx="3254">
                  <c:v>12414</c:v>
                </c:pt>
                <c:pt idx="3255">
                  <c:v>12414</c:v>
                </c:pt>
                <c:pt idx="3256">
                  <c:v>12414</c:v>
                </c:pt>
                <c:pt idx="3257">
                  <c:v>12414</c:v>
                </c:pt>
                <c:pt idx="3258">
                  <c:v>12414</c:v>
                </c:pt>
                <c:pt idx="3259">
                  <c:v>12414</c:v>
                </c:pt>
                <c:pt idx="3260">
                  <c:v>12414</c:v>
                </c:pt>
                <c:pt idx="3261">
                  <c:v>12414</c:v>
                </c:pt>
                <c:pt idx="3262">
                  <c:v>12414</c:v>
                </c:pt>
                <c:pt idx="3263">
                  <c:v>12414</c:v>
                </c:pt>
                <c:pt idx="3264">
                  <c:v>12414</c:v>
                </c:pt>
                <c:pt idx="3265">
                  <c:v>12414</c:v>
                </c:pt>
                <c:pt idx="3266">
                  <c:v>12414</c:v>
                </c:pt>
                <c:pt idx="3267">
                  <c:v>12414</c:v>
                </c:pt>
                <c:pt idx="3268">
                  <c:v>12414</c:v>
                </c:pt>
                <c:pt idx="3269">
                  <c:v>12414</c:v>
                </c:pt>
                <c:pt idx="3270">
                  <c:v>12414</c:v>
                </c:pt>
                <c:pt idx="3271">
                  <c:v>12414</c:v>
                </c:pt>
                <c:pt idx="3272">
                  <c:v>12414</c:v>
                </c:pt>
                <c:pt idx="3273">
                  <c:v>12414</c:v>
                </c:pt>
                <c:pt idx="3274">
                  <c:v>12414</c:v>
                </c:pt>
                <c:pt idx="3275">
                  <c:v>12414</c:v>
                </c:pt>
                <c:pt idx="3276">
                  <c:v>12414</c:v>
                </c:pt>
                <c:pt idx="3277">
                  <c:v>12414</c:v>
                </c:pt>
                <c:pt idx="3278">
                  <c:v>12414</c:v>
                </c:pt>
                <c:pt idx="3279">
                  <c:v>12414</c:v>
                </c:pt>
                <c:pt idx="3280">
                  <c:v>12414</c:v>
                </c:pt>
                <c:pt idx="3281">
                  <c:v>12414</c:v>
                </c:pt>
                <c:pt idx="3282">
                  <c:v>12414</c:v>
                </c:pt>
                <c:pt idx="3283">
                  <c:v>12414</c:v>
                </c:pt>
                <c:pt idx="3284">
                  <c:v>12414</c:v>
                </c:pt>
                <c:pt idx="3285">
                  <c:v>12414</c:v>
                </c:pt>
                <c:pt idx="3286">
                  <c:v>12414</c:v>
                </c:pt>
                <c:pt idx="3287">
                  <c:v>12414</c:v>
                </c:pt>
                <c:pt idx="3288">
                  <c:v>12414</c:v>
                </c:pt>
                <c:pt idx="3289">
                  <c:v>12414</c:v>
                </c:pt>
                <c:pt idx="3290">
                  <c:v>12414</c:v>
                </c:pt>
                <c:pt idx="3291">
                  <c:v>12414</c:v>
                </c:pt>
                <c:pt idx="3292">
                  <c:v>12414</c:v>
                </c:pt>
                <c:pt idx="3293">
                  <c:v>12414</c:v>
                </c:pt>
                <c:pt idx="3294">
                  <c:v>12414</c:v>
                </c:pt>
                <c:pt idx="3295">
                  <c:v>12414</c:v>
                </c:pt>
                <c:pt idx="3296">
                  <c:v>12414</c:v>
                </c:pt>
                <c:pt idx="3297">
                  <c:v>12414</c:v>
                </c:pt>
                <c:pt idx="3298">
                  <c:v>12414</c:v>
                </c:pt>
                <c:pt idx="3299">
                  <c:v>12414</c:v>
                </c:pt>
                <c:pt idx="3300">
                  <c:v>12414</c:v>
                </c:pt>
                <c:pt idx="3301">
                  <c:v>12414</c:v>
                </c:pt>
                <c:pt idx="3302">
                  <c:v>12414</c:v>
                </c:pt>
                <c:pt idx="3303">
                  <c:v>12414</c:v>
                </c:pt>
                <c:pt idx="3304">
                  <c:v>12414</c:v>
                </c:pt>
                <c:pt idx="3305">
                  <c:v>12414</c:v>
                </c:pt>
                <c:pt idx="3306">
                  <c:v>12414</c:v>
                </c:pt>
                <c:pt idx="3307">
                  <c:v>12414</c:v>
                </c:pt>
                <c:pt idx="3308">
                  <c:v>12414</c:v>
                </c:pt>
                <c:pt idx="3309">
                  <c:v>12414</c:v>
                </c:pt>
                <c:pt idx="3310">
                  <c:v>12414</c:v>
                </c:pt>
                <c:pt idx="3311">
                  <c:v>12414</c:v>
                </c:pt>
                <c:pt idx="3312">
                  <c:v>12414</c:v>
                </c:pt>
                <c:pt idx="3313">
                  <c:v>12414</c:v>
                </c:pt>
                <c:pt idx="3314">
                  <c:v>12414</c:v>
                </c:pt>
                <c:pt idx="3315">
                  <c:v>12414</c:v>
                </c:pt>
                <c:pt idx="3316">
                  <c:v>12414</c:v>
                </c:pt>
                <c:pt idx="3317">
                  <c:v>12414</c:v>
                </c:pt>
                <c:pt idx="3318">
                  <c:v>12414</c:v>
                </c:pt>
                <c:pt idx="3319">
                  <c:v>12414</c:v>
                </c:pt>
                <c:pt idx="3320">
                  <c:v>12414</c:v>
                </c:pt>
                <c:pt idx="3321">
                  <c:v>12414</c:v>
                </c:pt>
                <c:pt idx="3322">
                  <c:v>12414</c:v>
                </c:pt>
                <c:pt idx="3323">
                  <c:v>12414</c:v>
                </c:pt>
                <c:pt idx="3324">
                  <c:v>12414</c:v>
                </c:pt>
                <c:pt idx="3325">
                  <c:v>12414</c:v>
                </c:pt>
                <c:pt idx="3326">
                  <c:v>12414</c:v>
                </c:pt>
                <c:pt idx="3327">
                  <c:v>12414</c:v>
                </c:pt>
                <c:pt idx="3328">
                  <c:v>12414</c:v>
                </c:pt>
                <c:pt idx="3329">
                  <c:v>12414</c:v>
                </c:pt>
                <c:pt idx="3330">
                  <c:v>12414</c:v>
                </c:pt>
                <c:pt idx="3331">
                  <c:v>12414</c:v>
                </c:pt>
                <c:pt idx="3332">
                  <c:v>12414</c:v>
                </c:pt>
                <c:pt idx="3333">
                  <c:v>12414</c:v>
                </c:pt>
                <c:pt idx="3334">
                  <c:v>12414</c:v>
                </c:pt>
                <c:pt idx="3335">
                  <c:v>12414</c:v>
                </c:pt>
                <c:pt idx="3336">
                  <c:v>12414</c:v>
                </c:pt>
                <c:pt idx="3337">
                  <c:v>12414</c:v>
                </c:pt>
                <c:pt idx="3338">
                  <c:v>12414</c:v>
                </c:pt>
                <c:pt idx="3339">
                  <c:v>12414</c:v>
                </c:pt>
                <c:pt idx="3340">
                  <c:v>12414</c:v>
                </c:pt>
                <c:pt idx="3341">
                  <c:v>12414</c:v>
                </c:pt>
                <c:pt idx="3342">
                  <c:v>12414</c:v>
                </c:pt>
                <c:pt idx="3343">
                  <c:v>12414</c:v>
                </c:pt>
                <c:pt idx="3344">
                  <c:v>12414</c:v>
                </c:pt>
                <c:pt idx="3345">
                  <c:v>12414</c:v>
                </c:pt>
                <c:pt idx="3346">
                  <c:v>12414</c:v>
                </c:pt>
                <c:pt idx="3347">
                  <c:v>12414</c:v>
                </c:pt>
                <c:pt idx="3348">
                  <c:v>12414</c:v>
                </c:pt>
                <c:pt idx="3349">
                  <c:v>12414</c:v>
                </c:pt>
                <c:pt idx="3350">
                  <c:v>12414</c:v>
                </c:pt>
                <c:pt idx="3351">
                  <c:v>12414</c:v>
                </c:pt>
                <c:pt idx="3352">
                  <c:v>12414</c:v>
                </c:pt>
                <c:pt idx="3353">
                  <c:v>12414</c:v>
                </c:pt>
                <c:pt idx="3354">
                  <c:v>12414</c:v>
                </c:pt>
                <c:pt idx="3355">
                  <c:v>12414</c:v>
                </c:pt>
                <c:pt idx="3356">
                  <c:v>12414</c:v>
                </c:pt>
                <c:pt idx="3357">
                  <c:v>12414</c:v>
                </c:pt>
                <c:pt idx="3358">
                  <c:v>12414</c:v>
                </c:pt>
                <c:pt idx="3359">
                  <c:v>12414</c:v>
                </c:pt>
                <c:pt idx="3360">
                  <c:v>12414</c:v>
                </c:pt>
                <c:pt idx="3361">
                  <c:v>12414</c:v>
                </c:pt>
                <c:pt idx="3362">
                  <c:v>12414</c:v>
                </c:pt>
                <c:pt idx="3363">
                  <c:v>12414</c:v>
                </c:pt>
                <c:pt idx="3364">
                  <c:v>12414</c:v>
                </c:pt>
                <c:pt idx="3365">
                  <c:v>12414</c:v>
                </c:pt>
                <c:pt idx="3366">
                  <c:v>12414</c:v>
                </c:pt>
                <c:pt idx="3367">
                  <c:v>12414</c:v>
                </c:pt>
                <c:pt idx="3368">
                  <c:v>12414</c:v>
                </c:pt>
                <c:pt idx="3369">
                  <c:v>12414</c:v>
                </c:pt>
                <c:pt idx="3370">
                  <c:v>12414</c:v>
                </c:pt>
                <c:pt idx="3371">
                  <c:v>12414</c:v>
                </c:pt>
                <c:pt idx="3372">
                  <c:v>12414</c:v>
                </c:pt>
                <c:pt idx="3373">
                  <c:v>12414</c:v>
                </c:pt>
                <c:pt idx="3374">
                  <c:v>12414</c:v>
                </c:pt>
                <c:pt idx="3375">
                  <c:v>12414</c:v>
                </c:pt>
                <c:pt idx="3376">
                  <c:v>12414</c:v>
                </c:pt>
                <c:pt idx="3377">
                  <c:v>12414</c:v>
                </c:pt>
                <c:pt idx="3378">
                  <c:v>12414</c:v>
                </c:pt>
                <c:pt idx="3379">
                  <c:v>12414</c:v>
                </c:pt>
                <c:pt idx="3380">
                  <c:v>12414</c:v>
                </c:pt>
                <c:pt idx="3381">
                  <c:v>12414</c:v>
                </c:pt>
                <c:pt idx="3382">
                  <c:v>12414</c:v>
                </c:pt>
                <c:pt idx="3383">
                  <c:v>12414</c:v>
                </c:pt>
                <c:pt idx="3384">
                  <c:v>12414</c:v>
                </c:pt>
                <c:pt idx="3385">
                  <c:v>12414</c:v>
                </c:pt>
                <c:pt idx="3386">
                  <c:v>12414</c:v>
                </c:pt>
                <c:pt idx="3387">
                  <c:v>12414</c:v>
                </c:pt>
                <c:pt idx="3388">
                  <c:v>12414</c:v>
                </c:pt>
                <c:pt idx="3389">
                  <c:v>12414</c:v>
                </c:pt>
                <c:pt idx="3390">
                  <c:v>12414</c:v>
                </c:pt>
                <c:pt idx="3391">
                  <c:v>12414</c:v>
                </c:pt>
                <c:pt idx="3392">
                  <c:v>12414</c:v>
                </c:pt>
                <c:pt idx="3393">
                  <c:v>12414</c:v>
                </c:pt>
                <c:pt idx="3394">
                  <c:v>12414</c:v>
                </c:pt>
                <c:pt idx="3395">
                  <c:v>12414</c:v>
                </c:pt>
                <c:pt idx="3396">
                  <c:v>12414</c:v>
                </c:pt>
                <c:pt idx="3397">
                  <c:v>12414</c:v>
                </c:pt>
                <c:pt idx="3398">
                  <c:v>12414</c:v>
                </c:pt>
                <c:pt idx="3399">
                  <c:v>12414</c:v>
                </c:pt>
                <c:pt idx="3400">
                  <c:v>12414</c:v>
                </c:pt>
                <c:pt idx="3401">
                  <c:v>12414</c:v>
                </c:pt>
                <c:pt idx="3402">
                  <c:v>12414</c:v>
                </c:pt>
                <c:pt idx="3403">
                  <c:v>12414</c:v>
                </c:pt>
                <c:pt idx="3404">
                  <c:v>12414</c:v>
                </c:pt>
                <c:pt idx="3405">
                  <c:v>12414</c:v>
                </c:pt>
                <c:pt idx="3406">
                  <c:v>12414</c:v>
                </c:pt>
                <c:pt idx="3407">
                  <c:v>12414</c:v>
                </c:pt>
                <c:pt idx="3408">
                  <c:v>12414</c:v>
                </c:pt>
                <c:pt idx="3409">
                  <c:v>12414</c:v>
                </c:pt>
                <c:pt idx="3410">
                  <c:v>12414</c:v>
                </c:pt>
                <c:pt idx="3411">
                  <c:v>12414</c:v>
                </c:pt>
                <c:pt idx="3412">
                  <c:v>12414</c:v>
                </c:pt>
                <c:pt idx="3413">
                  <c:v>12414</c:v>
                </c:pt>
                <c:pt idx="3414">
                  <c:v>12414</c:v>
                </c:pt>
                <c:pt idx="3415">
                  <c:v>12414</c:v>
                </c:pt>
                <c:pt idx="3416">
                  <c:v>12414</c:v>
                </c:pt>
                <c:pt idx="3417">
                  <c:v>12414</c:v>
                </c:pt>
                <c:pt idx="3418">
                  <c:v>12414</c:v>
                </c:pt>
                <c:pt idx="3419">
                  <c:v>12414</c:v>
                </c:pt>
                <c:pt idx="3420">
                  <c:v>12414</c:v>
                </c:pt>
                <c:pt idx="3421">
                  <c:v>12414</c:v>
                </c:pt>
                <c:pt idx="3422">
                  <c:v>12414</c:v>
                </c:pt>
                <c:pt idx="3423">
                  <c:v>12414</c:v>
                </c:pt>
                <c:pt idx="3424">
                  <c:v>12414</c:v>
                </c:pt>
                <c:pt idx="3425">
                  <c:v>12414</c:v>
                </c:pt>
                <c:pt idx="3426">
                  <c:v>12414</c:v>
                </c:pt>
                <c:pt idx="3427">
                  <c:v>12414</c:v>
                </c:pt>
                <c:pt idx="3428">
                  <c:v>12414</c:v>
                </c:pt>
                <c:pt idx="3429">
                  <c:v>12414</c:v>
                </c:pt>
                <c:pt idx="3430">
                  <c:v>12414</c:v>
                </c:pt>
                <c:pt idx="3431">
                  <c:v>12414</c:v>
                </c:pt>
                <c:pt idx="3432">
                  <c:v>12414</c:v>
                </c:pt>
                <c:pt idx="3433">
                  <c:v>12414</c:v>
                </c:pt>
                <c:pt idx="3434">
                  <c:v>12414</c:v>
                </c:pt>
                <c:pt idx="3435">
                  <c:v>12414</c:v>
                </c:pt>
                <c:pt idx="3436">
                  <c:v>12414</c:v>
                </c:pt>
                <c:pt idx="3437">
                  <c:v>12414</c:v>
                </c:pt>
                <c:pt idx="3438">
                  <c:v>12414</c:v>
                </c:pt>
                <c:pt idx="3439">
                  <c:v>12414</c:v>
                </c:pt>
                <c:pt idx="3440">
                  <c:v>12414</c:v>
                </c:pt>
                <c:pt idx="3441">
                  <c:v>12414</c:v>
                </c:pt>
                <c:pt idx="3442">
                  <c:v>12414</c:v>
                </c:pt>
                <c:pt idx="3443">
                  <c:v>12414</c:v>
                </c:pt>
                <c:pt idx="3444">
                  <c:v>12414</c:v>
                </c:pt>
                <c:pt idx="3445">
                  <c:v>12414</c:v>
                </c:pt>
                <c:pt idx="3446">
                  <c:v>12414</c:v>
                </c:pt>
                <c:pt idx="3447">
                  <c:v>12414</c:v>
                </c:pt>
                <c:pt idx="3448">
                  <c:v>12414</c:v>
                </c:pt>
                <c:pt idx="3449">
                  <c:v>12414</c:v>
                </c:pt>
                <c:pt idx="3450">
                  <c:v>12414</c:v>
                </c:pt>
                <c:pt idx="3451">
                  <c:v>12414</c:v>
                </c:pt>
                <c:pt idx="3452">
                  <c:v>12414</c:v>
                </c:pt>
                <c:pt idx="3453">
                  <c:v>12414</c:v>
                </c:pt>
                <c:pt idx="3454">
                  <c:v>12414</c:v>
                </c:pt>
                <c:pt idx="3455">
                  <c:v>12414</c:v>
                </c:pt>
                <c:pt idx="3456">
                  <c:v>12414</c:v>
                </c:pt>
                <c:pt idx="3457">
                  <c:v>12414</c:v>
                </c:pt>
                <c:pt idx="3458">
                  <c:v>12414</c:v>
                </c:pt>
                <c:pt idx="3459">
                  <c:v>12414</c:v>
                </c:pt>
                <c:pt idx="3460">
                  <c:v>12414</c:v>
                </c:pt>
                <c:pt idx="3461">
                  <c:v>12414</c:v>
                </c:pt>
                <c:pt idx="3462">
                  <c:v>12414</c:v>
                </c:pt>
                <c:pt idx="3463">
                  <c:v>12414</c:v>
                </c:pt>
                <c:pt idx="3464">
                  <c:v>12414</c:v>
                </c:pt>
                <c:pt idx="3465">
                  <c:v>12414</c:v>
                </c:pt>
                <c:pt idx="3466">
                  <c:v>12414</c:v>
                </c:pt>
                <c:pt idx="3467">
                  <c:v>12414</c:v>
                </c:pt>
                <c:pt idx="3468">
                  <c:v>12414</c:v>
                </c:pt>
                <c:pt idx="3469">
                  <c:v>12414</c:v>
                </c:pt>
                <c:pt idx="3470">
                  <c:v>12414</c:v>
                </c:pt>
                <c:pt idx="3471">
                  <c:v>12414</c:v>
                </c:pt>
                <c:pt idx="3472">
                  <c:v>12414</c:v>
                </c:pt>
                <c:pt idx="3473">
                  <c:v>12414</c:v>
                </c:pt>
                <c:pt idx="3474">
                  <c:v>12414</c:v>
                </c:pt>
                <c:pt idx="3475">
                  <c:v>12414</c:v>
                </c:pt>
                <c:pt idx="3476">
                  <c:v>12414</c:v>
                </c:pt>
                <c:pt idx="3477">
                  <c:v>12414</c:v>
                </c:pt>
                <c:pt idx="3478">
                  <c:v>12414</c:v>
                </c:pt>
                <c:pt idx="3479">
                  <c:v>12414</c:v>
                </c:pt>
                <c:pt idx="3480">
                  <c:v>12414</c:v>
                </c:pt>
                <c:pt idx="3481">
                  <c:v>12414</c:v>
                </c:pt>
                <c:pt idx="3482">
                  <c:v>12414</c:v>
                </c:pt>
                <c:pt idx="3483">
                  <c:v>12414</c:v>
                </c:pt>
                <c:pt idx="3484">
                  <c:v>12414</c:v>
                </c:pt>
                <c:pt idx="3485">
                  <c:v>12414</c:v>
                </c:pt>
                <c:pt idx="3486">
                  <c:v>12414</c:v>
                </c:pt>
                <c:pt idx="3487">
                  <c:v>12414</c:v>
                </c:pt>
                <c:pt idx="3488">
                  <c:v>12414</c:v>
                </c:pt>
                <c:pt idx="3489">
                  <c:v>12414</c:v>
                </c:pt>
                <c:pt idx="3490">
                  <c:v>12414</c:v>
                </c:pt>
                <c:pt idx="3491">
                  <c:v>12414</c:v>
                </c:pt>
                <c:pt idx="3492">
                  <c:v>12414</c:v>
                </c:pt>
                <c:pt idx="3493">
                  <c:v>12414</c:v>
                </c:pt>
                <c:pt idx="3494">
                  <c:v>12414</c:v>
                </c:pt>
                <c:pt idx="3495">
                  <c:v>12414</c:v>
                </c:pt>
                <c:pt idx="3496">
                  <c:v>12414</c:v>
                </c:pt>
                <c:pt idx="3497">
                  <c:v>12414</c:v>
                </c:pt>
                <c:pt idx="3498">
                  <c:v>12414</c:v>
                </c:pt>
                <c:pt idx="3499">
                  <c:v>12414</c:v>
                </c:pt>
                <c:pt idx="3500">
                  <c:v>12414</c:v>
                </c:pt>
                <c:pt idx="3501">
                  <c:v>12414</c:v>
                </c:pt>
                <c:pt idx="3502">
                  <c:v>12414</c:v>
                </c:pt>
                <c:pt idx="3503">
                  <c:v>12414</c:v>
                </c:pt>
                <c:pt idx="3504">
                  <c:v>12414</c:v>
                </c:pt>
                <c:pt idx="3505">
                  <c:v>12414</c:v>
                </c:pt>
                <c:pt idx="3506">
                  <c:v>12414</c:v>
                </c:pt>
                <c:pt idx="3507">
                  <c:v>12414</c:v>
                </c:pt>
                <c:pt idx="3508">
                  <c:v>12414</c:v>
                </c:pt>
                <c:pt idx="3509">
                  <c:v>12414</c:v>
                </c:pt>
                <c:pt idx="3510">
                  <c:v>12414</c:v>
                </c:pt>
                <c:pt idx="3511">
                  <c:v>12414</c:v>
                </c:pt>
                <c:pt idx="3512">
                  <c:v>12414</c:v>
                </c:pt>
                <c:pt idx="3513">
                  <c:v>12414</c:v>
                </c:pt>
                <c:pt idx="3514">
                  <c:v>12414</c:v>
                </c:pt>
                <c:pt idx="3515">
                  <c:v>12414</c:v>
                </c:pt>
                <c:pt idx="3516">
                  <c:v>12414</c:v>
                </c:pt>
                <c:pt idx="3517">
                  <c:v>12414</c:v>
                </c:pt>
                <c:pt idx="3518">
                  <c:v>12414</c:v>
                </c:pt>
                <c:pt idx="3519">
                  <c:v>12414</c:v>
                </c:pt>
                <c:pt idx="3520">
                  <c:v>12414</c:v>
                </c:pt>
                <c:pt idx="3521">
                  <c:v>12414</c:v>
                </c:pt>
                <c:pt idx="3522">
                  <c:v>12414</c:v>
                </c:pt>
                <c:pt idx="3523">
                  <c:v>12414</c:v>
                </c:pt>
                <c:pt idx="3524">
                  <c:v>12414</c:v>
                </c:pt>
                <c:pt idx="3525">
                  <c:v>12414</c:v>
                </c:pt>
                <c:pt idx="3526">
                  <c:v>12414</c:v>
                </c:pt>
                <c:pt idx="3527">
                  <c:v>12414</c:v>
                </c:pt>
                <c:pt idx="3528">
                  <c:v>12414</c:v>
                </c:pt>
                <c:pt idx="3529">
                  <c:v>12414</c:v>
                </c:pt>
                <c:pt idx="3530">
                  <c:v>12414</c:v>
                </c:pt>
                <c:pt idx="3531">
                  <c:v>12414</c:v>
                </c:pt>
                <c:pt idx="3532">
                  <c:v>12414</c:v>
                </c:pt>
                <c:pt idx="3533">
                  <c:v>12414</c:v>
                </c:pt>
                <c:pt idx="3534">
                  <c:v>12414</c:v>
                </c:pt>
                <c:pt idx="3535">
                  <c:v>12414</c:v>
                </c:pt>
                <c:pt idx="3536">
                  <c:v>12414</c:v>
                </c:pt>
                <c:pt idx="3537">
                  <c:v>12414</c:v>
                </c:pt>
                <c:pt idx="3538">
                  <c:v>12414</c:v>
                </c:pt>
                <c:pt idx="3539">
                  <c:v>12414</c:v>
                </c:pt>
                <c:pt idx="3540">
                  <c:v>12414</c:v>
                </c:pt>
                <c:pt idx="3541">
                  <c:v>12414</c:v>
                </c:pt>
                <c:pt idx="3542">
                  <c:v>12414</c:v>
                </c:pt>
                <c:pt idx="3543">
                  <c:v>12414</c:v>
                </c:pt>
                <c:pt idx="3544">
                  <c:v>12414</c:v>
                </c:pt>
                <c:pt idx="3545">
                  <c:v>12414</c:v>
                </c:pt>
                <c:pt idx="3546">
                  <c:v>12414</c:v>
                </c:pt>
                <c:pt idx="3547">
                  <c:v>12414</c:v>
                </c:pt>
                <c:pt idx="3548">
                  <c:v>12414</c:v>
                </c:pt>
                <c:pt idx="3549">
                  <c:v>12414</c:v>
                </c:pt>
                <c:pt idx="3550">
                  <c:v>12414</c:v>
                </c:pt>
                <c:pt idx="3551">
                  <c:v>12414</c:v>
                </c:pt>
                <c:pt idx="3552">
                  <c:v>12414</c:v>
                </c:pt>
                <c:pt idx="3553">
                  <c:v>12414</c:v>
                </c:pt>
                <c:pt idx="3554">
                  <c:v>12414</c:v>
                </c:pt>
                <c:pt idx="3555">
                  <c:v>12414</c:v>
                </c:pt>
                <c:pt idx="3556">
                  <c:v>12414</c:v>
                </c:pt>
                <c:pt idx="3557">
                  <c:v>12414</c:v>
                </c:pt>
                <c:pt idx="3558">
                  <c:v>12414</c:v>
                </c:pt>
                <c:pt idx="3559">
                  <c:v>12414</c:v>
                </c:pt>
                <c:pt idx="3560">
                  <c:v>12414</c:v>
                </c:pt>
                <c:pt idx="3561">
                  <c:v>12414</c:v>
                </c:pt>
                <c:pt idx="3562">
                  <c:v>12414</c:v>
                </c:pt>
                <c:pt idx="3563">
                  <c:v>12414</c:v>
                </c:pt>
                <c:pt idx="3564">
                  <c:v>12414</c:v>
                </c:pt>
                <c:pt idx="3565">
                  <c:v>12414</c:v>
                </c:pt>
                <c:pt idx="3566">
                  <c:v>12414</c:v>
                </c:pt>
                <c:pt idx="3567">
                  <c:v>12414</c:v>
                </c:pt>
                <c:pt idx="3568">
                  <c:v>12414</c:v>
                </c:pt>
                <c:pt idx="3569">
                  <c:v>12414</c:v>
                </c:pt>
                <c:pt idx="3570">
                  <c:v>12414</c:v>
                </c:pt>
                <c:pt idx="3571">
                  <c:v>12414</c:v>
                </c:pt>
                <c:pt idx="3572">
                  <c:v>12414</c:v>
                </c:pt>
                <c:pt idx="3573">
                  <c:v>12414</c:v>
                </c:pt>
                <c:pt idx="3574">
                  <c:v>12414</c:v>
                </c:pt>
                <c:pt idx="3575">
                  <c:v>12414</c:v>
                </c:pt>
                <c:pt idx="3576">
                  <c:v>12414</c:v>
                </c:pt>
                <c:pt idx="3577">
                  <c:v>12414</c:v>
                </c:pt>
                <c:pt idx="3578">
                  <c:v>12414</c:v>
                </c:pt>
                <c:pt idx="3579">
                  <c:v>12414</c:v>
                </c:pt>
                <c:pt idx="3580">
                  <c:v>12414</c:v>
                </c:pt>
                <c:pt idx="3581">
                  <c:v>12414</c:v>
                </c:pt>
                <c:pt idx="3582">
                  <c:v>12414</c:v>
                </c:pt>
                <c:pt idx="3583">
                  <c:v>12414</c:v>
                </c:pt>
                <c:pt idx="3584">
                  <c:v>12414</c:v>
                </c:pt>
                <c:pt idx="3585">
                  <c:v>12414</c:v>
                </c:pt>
                <c:pt idx="3586">
                  <c:v>12414</c:v>
                </c:pt>
                <c:pt idx="3587">
                  <c:v>12414</c:v>
                </c:pt>
                <c:pt idx="3588">
                  <c:v>12414</c:v>
                </c:pt>
                <c:pt idx="3589">
                  <c:v>12414</c:v>
                </c:pt>
                <c:pt idx="3590">
                  <c:v>12414</c:v>
                </c:pt>
                <c:pt idx="3591">
                  <c:v>12414</c:v>
                </c:pt>
                <c:pt idx="3592">
                  <c:v>12414</c:v>
                </c:pt>
                <c:pt idx="3593">
                  <c:v>12414</c:v>
                </c:pt>
                <c:pt idx="3594">
                  <c:v>12414</c:v>
                </c:pt>
                <c:pt idx="3595">
                  <c:v>12414</c:v>
                </c:pt>
                <c:pt idx="3596">
                  <c:v>12414</c:v>
                </c:pt>
                <c:pt idx="3597">
                  <c:v>12414</c:v>
                </c:pt>
                <c:pt idx="3598">
                  <c:v>12414</c:v>
                </c:pt>
                <c:pt idx="3599">
                  <c:v>12414</c:v>
                </c:pt>
                <c:pt idx="3600">
                  <c:v>12414</c:v>
                </c:pt>
                <c:pt idx="3601">
                  <c:v>12414</c:v>
                </c:pt>
                <c:pt idx="3602">
                  <c:v>12414</c:v>
                </c:pt>
                <c:pt idx="3603">
                  <c:v>12414</c:v>
                </c:pt>
                <c:pt idx="3604">
                  <c:v>12414</c:v>
                </c:pt>
                <c:pt idx="3605">
                  <c:v>12414</c:v>
                </c:pt>
                <c:pt idx="3606">
                  <c:v>12414</c:v>
                </c:pt>
                <c:pt idx="3607">
                  <c:v>12414</c:v>
                </c:pt>
                <c:pt idx="3608">
                  <c:v>12414</c:v>
                </c:pt>
                <c:pt idx="3609">
                  <c:v>12414</c:v>
                </c:pt>
                <c:pt idx="3610">
                  <c:v>12414</c:v>
                </c:pt>
                <c:pt idx="3611">
                  <c:v>12414</c:v>
                </c:pt>
                <c:pt idx="3612">
                  <c:v>12414</c:v>
                </c:pt>
                <c:pt idx="3613">
                  <c:v>12414</c:v>
                </c:pt>
                <c:pt idx="3614">
                  <c:v>12414</c:v>
                </c:pt>
                <c:pt idx="3615">
                  <c:v>12414</c:v>
                </c:pt>
                <c:pt idx="3616">
                  <c:v>12414</c:v>
                </c:pt>
                <c:pt idx="3617">
                  <c:v>12414</c:v>
                </c:pt>
                <c:pt idx="3618">
                  <c:v>12414</c:v>
                </c:pt>
                <c:pt idx="3619">
                  <c:v>12414</c:v>
                </c:pt>
                <c:pt idx="3620">
                  <c:v>12414</c:v>
                </c:pt>
                <c:pt idx="3621">
                  <c:v>12414</c:v>
                </c:pt>
                <c:pt idx="3622">
                  <c:v>12414</c:v>
                </c:pt>
                <c:pt idx="3623">
                  <c:v>12414</c:v>
                </c:pt>
                <c:pt idx="3624">
                  <c:v>12414</c:v>
                </c:pt>
                <c:pt idx="3625">
                  <c:v>12414</c:v>
                </c:pt>
                <c:pt idx="3626">
                  <c:v>12414</c:v>
                </c:pt>
                <c:pt idx="3627">
                  <c:v>12414</c:v>
                </c:pt>
                <c:pt idx="3628">
                  <c:v>12414</c:v>
                </c:pt>
                <c:pt idx="3629">
                  <c:v>12414</c:v>
                </c:pt>
                <c:pt idx="3630">
                  <c:v>12414</c:v>
                </c:pt>
                <c:pt idx="3631">
                  <c:v>12414</c:v>
                </c:pt>
                <c:pt idx="3632">
                  <c:v>12414</c:v>
                </c:pt>
                <c:pt idx="3633">
                  <c:v>12414</c:v>
                </c:pt>
                <c:pt idx="3634">
                  <c:v>12414</c:v>
                </c:pt>
                <c:pt idx="3635">
                  <c:v>12414</c:v>
                </c:pt>
                <c:pt idx="3636">
                  <c:v>12414</c:v>
                </c:pt>
                <c:pt idx="3637">
                  <c:v>12414</c:v>
                </c:pt>
                <c:pt idx="3638">
                  <c:v>12414</c:v>
                </c:pt>
                <c:pt idx="3639">
                  <c:v>12414</c:v>
                </c:pt>
                <c:pt idx="3640">
                  <c:v>12414</c:v>
                </c:pt>
                <c:pt idx="3641">
                  <c:v>12414</c:v>
                </c:pt>
                <c:pt idx="3642">
                  <c:v>12414</c:v>
                </c:pt>
                <c:pt idx="3643">
                  <c:v>12414</c:v>
                </c:pt>
                <c:pt idx="3644">
                  <c:v>12414</c:v>
                </c:pt>
                <c:pt idx="3645">
                  <c:v>12414</c:v>
                </c:pt>
                <c:pt idx="3646">
                  <c:v>12414</c:v>
                </c:pt>
                <c:pt idx="3647">
                  <c:v>12414</c:v>
                </c:pt>
                <c:pt idx="3648">
                  <c:v>12414</c:v>
                </c:pt>
                <c:pt idx="3649">
                  <c:v>12414</c:v>
                </c:pt>
                <c:pt idx="3650">
                  <c:v>12414</c:v>
                </c:pt>
                <c:pt idx="3651">
                  <c:v>12414</c:v>
                </c:pt>
                <c:pt idx="3652">
                  <c:v>12414</c:v>
                </c:pt>
                <c:pt idx="3653">
                  <c:v>12414</c:v>
                </c:pt>
                <c:pt idx="3654">
                  <c:v>12414</c:v>
                </c:pt>
                <c:pt idx="3655">
                  <c:v>12414</c:v>
                </c:pt>
                <c:pt idx="3656">
                  <c:v>12414</c:v>
                </c:pt>
                <c:pt idx="3657">
                  <c:v>12414</c:v>
                </c:pt>
                <c:pt idx="3658">
                  <c:v>12414</c:v>
                </c:pt>
                <c:pt idx="3659">
                  <c:v>12414</c:v>
                </c:pt>
                <c:pt idx="3660">
                  <c:v>12414</c:v>
                </c:pt>
                <c:pt idx="3661">
                  <c:v>12414</c:v>
                </c:pt>
                <c:pt idx="3662">
                  <c:v>12414</c:v>
                </c:pt>
                <c:pt idx="3663">
                  <c:v>12414</c:v>
                </c:pt>
                <c:pt idx="3664">
                  <c:v>12414</c:v>
                </c:pt>
                <c:pt idx="3665">
                  <c:v>12414</c:v>
                </c:pt>
                <c:pt idx="3666">
                  <c:v>12414</c:v>
                </c:pt>
                <c:pt idx="3667">
                  <c:v>12414</c:v>
                </c:pt>
                <c:pt idx="3668">
                  <c:v>12414</c:v>
                </c:pt>
                <c:pt idx="3669">
                  <c:v>12414</c:v>
                </c:pt>
                <c:pt idx="3670">
                  <c:v>12414</c:v>
                </c:pt>
                <c:pt idx="3671">
                  <c:v>12414</c:v>
                </c:pt>
                <c:pt idx="3672">
                  <c:v>12414</c:v>
                </c:pt>
                <c:pt idx="3673">
                  <c:v>12414</c:v>
                </c:pt>
                <c:pt idx="3674">
                  <c:v>12414</c:v>
                </c:pt>
                <c:pt idx="3675">
                  <c:v>12414</c:v>
                </c:pt>
                <c:pt idx="3676">
                  <c:v>12414</c:v>
                </c:pt>
                <c:pt idx="3677">
                  <c:v>12414</c:v>
                </c:pt>
                <c:pt idx="3678">
                  <c:v>12414</c:v>
                </c:pt>
                <c:pt idx="3679">
                  <c:v>12414</c:v>
                </c:pt>
                <c:pt idx="3680">
                  <c:v>12414</c:v>
                </c:pt>
                <c:pt idx="3681">
                  <c:v>12414</c:v>
                </c:pt>
                <c:pt idx="3682">
                  <c:v>12414</c:v>
                </c:pt>
                <c:pt idx="3683">
                  <c:v>12414</c:v>
                </c:pt>
                <c:pt idx="3684">
                  <c:v>12414</c:v>
                </c:pt>
                <c:pt idx="3685">
                  <c:v>12414</c:v>
                </c:pt>
                <c:pt idx="3686">
                  <c:v>12414</c:v>
                </c:pt>
                <c:pt idx="3687">
                  <c:v>12414</c:v>
                </c:pt>
                <c:pt idx="3688">
                  <c:v>12414</c:v>
                </c:pt>
                <c:pt idx="3689">
                  <c:v>12414</c:v>
                </c:pt>
                <c:pt idx="3690">
                  <c:v>12414</c:v>
                </c:pt>
                <c:pt idx="3691">
                  <c:v>12414</c:v>
                </c:pt>
                <c:pt idx="3692">
                  <c:v>12414</c:v>
                </c:pt>
                <c:pt idx="3693">
                  <c:v>12414</c:v>
                </c:pt>
                <c:pt idx="3694">
                  <c:v>12414</c:v>
                </c:pt>
                <c:pt idx="3695">
                  <c:v>12414</c:v>
                </c:pt>
                <c:pt idx="3696">
                  <c:v>12414</c:v>
                </c:pt>
                <c:pt idx="3697">
                  <c:v>12414</c:v>
                </c:pt>
                <c:pt idx="3698">
                  <c:v>12414</c:v>
                </c:pt>
                <c:pt idx="3699">
                  <c:v>12414</c:v>
                </c:pt>
                <c:pt idx="3700">
                  <c:v>12414</c:v>
                </c:pt>
                <c:pt idx="3701">
                  <c:v>12414</c:v>
                </c:pt>
                <c:pt idx="3702">
                  <c:v>12414</c:v>
                </c:pt>
                <c:pt idx="3703">
                  <c:v>12414</c:v>
                </c:pt>
                <c:pt idx="3704">
                  <c:v>12414</c:v>
                </c:pt>
                <c:pt idx="3705">
                  <c:v>12414</c:v>
                </c:pt>
                <c:pt idx="3706">
                  <c:v>12414</c:v>
                </c:pt>
                <c:pt idx="3707">
                  <c:v>12414</c:v>
                </c:pt>
                <c:pt idx="3708">
                  <c:v>12414</c:v>
                </c:pt>
                <c:pt idx="3709">
                  <c:v>12414</c:v>
                </c:pt>
                <c:pt idx="3710">
                  <c:v>12414</c:v>
                </c:pt>
                <c:pt idx="3711">
                  <c:v>12414</c:v>
                </c:pt>
                <c:pt idx="3712">
                  <c:v>12414</c:v>
                </c:pt>
                <c:pt idx="3713">
                  <c:v>12414</c:v>
                </c:pt>
                <c:pt idx="3714">
                  <c:v>12414</c:v>
                </c:pt>
                <c:pt idx="3715">
                  <c:v>12414</c:v>
                </c:pt>
                <c:pt idx="3716">
                  <c:v>12414</c:v>
                </c:pt>
                <c:pt idx="3717">
                  <c:v>12414</c:v>
                </c:pt>
                <c:pt idx="3718">
                  <c:v>12414</c:v>
                </c:pt>
                <c:pt idx="3719">
                  <c:v>12414</c:v>
                </c:pt>
                <c:pt idx="3720">
                  <c:v>12414</c:v>
                </c:pt>
                <c:pt idx="3721">
                  <c:v>12414</c:v>
                </c:pt>
                <c:pt idx="3722">
                  <c:v>12414</c:v>
                </c:pt>
                <c:pt idx="3723">
                  <c:v>12414</c:v>
                </c:pt>
                <c:pt idx="3724">
                  <c:v>12414</c:v>
                </c:pt>
                <c:pt idx="3725">
                  <c:v>12414</c:v>
                </c:pt>
                <c:pt idx="3726">
                  <c:v>12414</c:v>
                </c:pt>
                <c:pt idx="3727">
                  <c:v>12414</c:v>
                </c:pt>
                <c:pt idx="3728">
                  <c:v>12414</c:v>
                </c:pt>
                <c:pt idx="3729">
                  <c:v>12414</c:v>
                </c:pt>
                <c:pt idx="3730">
                  <c:v>12414</c:v>
                </c:pt>
                <c:pt idx="3731">
                  <c:v>12414</c:v>
                </c:pt>
                <c:pt idx="3732">
                  <c:v>12414</c:v>
                </c:pt>
                <c:pt idx="3733">
                  <c:v>12414</c:v>
                </c:pt>
                <c:pt idx="3734">
                  <c:v>12414</c:v>
                </c:pt>
                <c:pt idx="3735">
                  <c:v>12414</c:v>
                </c:pt>
                <c:pt idx="3736">
                  <c:v>12414</c:v>
                </c:pt>
                <c:pt idx="3737">
                  <c:v>12414</c:v>
                </c:pt>
                <c:pt idx="3738">
                  <c:v>12414</c:v>
                </c:pt>
                <c:pt idx="3739">
                  <c:v>12414</c:v>
                </c:pt>
                <c:pt idx="3740">
                  <c:v>12414</c:v>
                </c:pt>
                <c:pt idx="3741">
                  <c:v>12414</c:v>
                </c:pt>
                <c:pt idx="3742">
                  <c:v>12414</c:v>
                </c:pt>
                <c:pt idx="3743">
                  <c:v>12414</c:v>
                </c:pt>
                <c:pt idx="3744">
                  <c:v>12414</c:v>
                </c:pt>
                <c:pt idx="3745">
                  <c:v>12414</c:v>
                </c:pt>
                <c:pt idx="3746">
                  <c:v>12414</c:v>
                </c:pt>
                <c:pt idx="3747">
                  <c:v>12414</c:v>
                </c:pt>
                <c:pt idx="3748">
                  <c:v>12414</c:v>
                </c:pt>
                <c:pt idx="3749">
                  <c:v>12414</c:v>
                </c:pt>
                <c:pt idx="3750">
                  <c:v>12414</c:v>
                </c:pt>
                <c:pt idx="3751">
                  <c:v>12414</c:v>
                </c:pt>
                <c:pt idx="3752">
                  <c:v>12414</c:v>
                </c:pt>
                <c:pt idx="3753">
                  <c:v>12414</c:v>
                </c:pt>
                <c:pt idx="3754">
                  <c:v>12414</c:v>
                </c:pt>
                <c:pt idx="3755">
                  <c:v>12414</c:v>
                </c:pt>
                <c:pt idx="3756">
                  <c:v>12414</c:v>
                </c:pt>
                <c:pt idx="3757">
                  <c:v>12414</c:v>
                </c:pt>
                <c:pt idx="3758">
                  <c:v>12414</c:v>
                </c:pt>
                <c:pt idx="3759">
                  <c:v>12414</c:v>
                </c:pt>
                <c:pt idx="3760">
                  <c:v>12414</c:v>
                </c:pt>
                <c:pt idx="3761">
                  <c:v>12414</c:v>
                </c:pt>
                <c:pt idx="3762">
                  <c:v>12414</c:v>
                </c:pt>
                <c:pt idx="3763">
                  <c:v>12414</c:v>
                </c:pt>
                <c:pt idx="3764">
                  <c:v>12414</c:v>
                </c:pt>
                <c:pt idx="3765">
                  <c:v>12414</c:v>
                </c:pt>
                <c:pt idx="3766">
                  <c:v>12414</c:v>
                </c:pt>
                <c:pt idx="3767">
                  <c:v>12414</c:v>
                </c:pt>
                <c:pt idx="3768">
                  <c:v>12414</c:v>
                </c:pt>
                <c:pt idx="3769">
                  <c:v>12414</c:v>
                </c:pt>
                <c:pt idx="3770">
                  <c:v>12414</c:v>
                </c:pt>
                <c:pt idx="3771">
                  <c:v>12414</c:v>
                </c:pt>
                <c:pt idx="3772">
                  <c:v>12414</c:v>
                </c:pt>
                <c:pt idx="3773">
                  <c:v>12414</c:v>
                </c:pt>
                <c:pt idx="3774">
                  <c:v>12414</c:v>
                </c:pt>
                <c:pt idx="3775">
                  <c:v>12414</c:v>
                </c:pt>
                <c:pt idx="3776">
                  <c:v>12414</c:v>
                </c:pt>
                <c:pt idx="3777">
                  <c:v>12414</c:v>
                </c:pt>
                <c:pt idx="3778">
                  <c:v>12414</c:v>
                </c:pt>
                <c:pt idx="3779">
                  <c:v>12414</c:v>
                </c:pt>
                <c:pt idx="3780">
                  <c:v>12414</c:v>
                </c:pt>
                <c:pt idx="3781">
                  <c:v>12414</c:v>
                </c:pt>
                <c:pt idx="3782">
                  <c:v>12414</c:v>
                </c:pt>
                <c:pt idx="3783">
                  <c:v>12414</c:v>
                </c:pt>
                <c:pt idx="3784">
                  <c:v>12414</c:v>
                </c:pt>
                <c:pt idx="3785">
                  <c:v>12414</c:v>
                </c:pt>
                <c:pt idx="3786">
                  <c:v>12414</c:v>
                </c:pt>
                <c:pt idx="3787">
                  <c:v>12414</c:v>
                </c:pt>
                <c:pt idx="3788">
                  <c:v>12414</c:v>
                </c:pt>
                <c:pt idx="3789">
                  <c:v>12414</c:v>
                </c:pt>
                <c:pt idx="3790">
                  <c:v>12414</c:v>
                </c:pt>
                <c:pt idx="3791">
                  <c:v>12414</c:v>
                </c:pt>
                <c:pt idx="3792">
                  <c:v>12414</c:v>
                </c:pt>
                <c:pt idx="3793">
                  <c:v>12414</c:v>
                </c:pt>
                <c:pt idx="3794">
                  <c:v>12414</c:v>
                </c:pt>
                <c:pt idx="3795">
                  <c:v>12414</c:v>
                </c:pt>
                <c:pt idx="3796">
                  <c:v>12414</c:v>
                </c:pt>
                <c:pt idx="3797">
                  <c:v>12414</c:v>
                </c:pt>
                <c:pt idx="3798">
                  <c:v>12414</c:v>
                </c:pt>
                <c:pt idx="3799">
                  <c:v>12414</c:v>
                </c:pt>
                <c:pt idx="3800">
                  <c:v>12414</c:v>
                </c:pt>
                <c:pt idx="3801">
                  <c:v>12414</c:v>
                </c:pt>
                <c:pt idx="3802">
                  <c:v>12414</c:v>
                </c:pt>
                <c:pt idx="3803">
                  <c:v>12414</c:v>
                </c:pt>
                <c:pt idx="3804">
                  <c:v>12414</c:v>
                </c:pt>
                <c:pt idx="3805">
                  <c:v>12414</c:v>
                </c:pt>
                <c:pt idx="3806">
                  <c:v>12414</c:v>
                </c:pt>
                <c:pt idx="3807">
                  <c:v>12414</c:v>
                </c:pt>
                <c:pt idx="3808">
                  <c:v>12414</c:v>
                </c:pt>
                <c:pt idx="3809">
                  <c:v>12414</c:v>
                </c:pt>
                <c:pt idx="3810">
                  <c:v>12414</c:v>
                </c:pt>
                <c:pt idx="3811">
                  <c:v>12414</c:v>
                </c:pt>
                <c:pt idx="3812">
                  <c:v>12414</c:v>
                </c:pt>
                <c:pt idx="3813">
                  <c:v>12414</c:v>
                </c:pt>
                <c:pt idx="3814">
                  <c:v>12414</c:v>
                </c:pt>
                <c:pt idx="3815">
                  <c:v>12414</c:v>
                </c:pt>
                <c:pt idx="3816">
                  <c:v>12414</c:v>
                </c:pt>
                <c:pt idx="3817">
                  <c:v>12414</c:v>
                </c:pt>
                <c:pt idx="3818">
                  <c:v>12414</c:v>
                </c:pt>
                <c:pt idx="3819">
                  <c:v>12414</c:v>
                </c:pt>
                <c:pt idx="3820">
                  <c:v>12414</c:v>
                </c:pt>
                <c:pt idx="3821">
                  <c:v>12414</c:v>
                </c:pt>
                <c:pt idx="3822">
                  <c:v>12414</c:v>
                </c:pt>
                <c:pt idx="3823">
                  <c:v>12414</c:v>
                </c:pt>
                <c:pt idx="3824">
                  <c:v>12414</c:v>
                </c:pt>
                <c:pt idx="3825">
                  <c:v>12414</c:v>
                </c:pt>
                <c:pt idx="3826">
                  <c:v>12414</c:v>
                </c:pt>
                <c:pt idx="3827">
                  <c:v>12414</c:v>
                </c:pt>
                <c:pt idx="3828">
                  <c:v>12414</c:v>
                </c:pt>
                <c:pt idx="3829">
                  <c:v>12414</c:v>
                </c:pt>
                <c:pt idx="3830">
                  <c:v>12414</c:v>
                </c:pt>
                <c:pt idx="3831">
                  <c:v>12414</c:v>
                </c:pt>
                <c:pt idx="3832">
                  <c:v>12414</c:v>
                </c:pt>
                <c:pt idx="3833">
                  <c:v>12414</c:v>
                </c:pt>
                <c:pt idx="3834">
                  <c:v>12414</c:v>
                </c:pt>
                <c:pt idx="3835">
                  <c:v>12414</c:v>
                </c:pt>
                <c:pt idx="3836">
                  <c:v>12414</c:v>
                </c:pt>
                <c:pt idx="3837">
                  <c:v>12414</c:v>
                </c:pt>
                <c:pt idx="3838">
                  <c:v>12414</c:v>
                </c:pt>
                <c:pt idx="3839">
                  <c:v>12414</c:v>
                </c:pt>
                <c:pt idx="3840">
                  <c:v>12414</c:v>
                </c:pt>
                <c:pt idx="3841">
                  <c:v>12414</c:v>
                </c:pt>
                <c:pt idx="3842">
                  <c:v>12414</c:v>
                </c:pt>
                <c:pt idx="3843">
                  <c:v>12414</c:v>
                </c:pt>
                <c:pt idx="3844">
                  <c:v>12414</c:v>
                </c:pt>
                <c:pt idx="3845">
                  <c:v>12414</c:v>
                </c:pt>
                <c:pt idx="3846">
                  <c:v>12414</c:v>
                </c:pt>
                <c:pt idx="3847">
                  <c:v>12414</c:v>
                </c:pt>
                <c:pt idx="3848">
                  <c:v>12414</c:v>
                </c:pt>
                <c:pt idx="3849">
                  <c:v>12414</c:v>
                </c:pt>
                <c:pt idx="3850">
                  <c:v>12414</c:v>
                </c:pt>
                <c:pt idx="3851">
                  <c:v>12414</c:v>
                </c:pt>
                <c:pt idx="3852">
                  <c:v>12414</c:v>
                </c:pt>
                <c:pt idx="3853">
                  <c:v>12414</c:v>
                </c:pt>
                <c:pt idx="3854">
                  <c:v>12414</c:v>
                </c:pt>
                <c:pt idx="3855">
                  <c:v>12414</c:v>
                </c:pt>
                <c:pt idx="3856">
                  <c:v>12414</c:v>
                </c:pt>
                <c:pt idx="3857">
                  <c:v>12414</c:v>
                </c:pt>
                <c:pt idx="3858">
                  <c:v>12414</c:v>
                </c:pt>
                <c:pt idx="3859">
                  <c:v>12414</c:v>
                </c:pt>
                <c:pt idx="3860">
                  <c:v>12414</c:v>
                </c:pt>
                <c:pt idx="3861">
                  <c:v>12414</c:v>
                </c:pt>
                <c:pt idx="3862">
                  <c:v>12414</c:v>
                </c:pt>
                <c:pt idx="3863">
                  <c:v>12414</c:v>
                </c:pt>
                <c:pt idx="3864">
                  <c:v>12414</c:v>
                </c:pt>
                <c:pt idx="3865">
                  <c:v>12414</c:v>
                </c:pt>
                <c:pt idx="3866">
                  <c:v>12414</c:v>
                </c:pt>
                <c:pt idx="3867">
                  <c:v>12414</c:v>
                </c:pt>
                <c:pt idx="3868">
                  <c:v>12414</c:v>
                </c:pt>
                <c:pt idx="3869">
                  <c:v>12414</c:v>
                </c:pt>
                <c:pt idx="3870">
                  <c:v>12414</c:v>
                </c:pt>
                <c:pt idx="3871">
                  <c:v>12414</c:v>
                </c:pt>
                <c:pt idx="3872">
                  <c:v>12414</c:v>
                </c:pt>
                <c:pt idx="3873">
                  <c:v>12414</c:v>
                </c:pt>
                <c:pt idx="3874">
                  <c:v>12414</c:v>
                </c:pt>
                <c:pt idx="3875">
                  <c:v>12414</c:v>
                </c:pt>
                <c:pt idx="3876">
                  <c:v>12414</c:v>
                </c:pt>
                <c:pt idx="3877">
                  <c:v>12414</c:v>
                </c:pt>
                <c:pt idx="3878">
                  <c:v>12414</c:v>
                </c:pt>
                <c:pt idx="3879">
                  <c:v>12414</c:v>
                </c:pt>
                <c:pt idx="3880">
                  <c:v>12414</c:v>
                </c:pt>
                <c:pt idx="3881">
                  <c:v>12414</c:v>
                </c:pt>
                <c:pt idx="3882">
                  <c:v>12414</c:v>
                </c:pt>
                <c:pt idx="3883">
                  <c:v>12414</c:v>
                </c:pt>
                <c:pt idx="3884">
                  <c:v>12414</c:v>
                </c:pt>
                <c:pt idx="3885">
                  <c:v>12414</c:v>
                </c:pt>
                <c:pt idx="3886">
                  <c:v>12414</c:v>
                </c:pt>
                <c:pt idx="3887">
                  <c:v>12414</c:v>
                </c:pt>
                <c:pt idx="3888">
                  <c:v>12414</c:v>
                </c:pt>
                <c:pt idx="3889">
                  <c:v>12414</c:v>
                </c:pt>
                <c:pt idx="3890">
                  <c:v>12414</c:v>
                </c:pt>
                <c:pt idx="3891">
                  <c:v>12414</c:v>
                </c:pt>
                <c:pt idx="3892">
                  <c:v>12414</c:v>
                </c:pt>
                <c:pt idx="3893">
                  <c:v>12414</c:v>
                </c:pt>
                <c:pt idx="3894">
                  <c:v>12414</c:v>
                </c:pt>
                <c:pt idx="3895">
                  <c:v>12414</c:v>
                </c:pt>
                <c:pt idx="3896">
                  <c:v>12414</c:v>
                </c:pt>
                <c:pt idx="3897">
                  <c:v>12414</c:v>
                </c:pt>
                <c:pt idx="3898">
                  <c:v>12414</c:v>
                </c:pt>
                <c:pt idx="3899">
                  <c:v>12414</c:v>
                </c:pt>
                <c:pt idx="3900">
                  <c:v>12414</c:v>
                </c:pt>
                <c:pt idx="3901">
                  <c:v>12414</c:v>
                </c:pt>
                <c:pt idx="3902">
                  <c:v>12414</c:v>
                </c:pt>
                <c:pt idx="3903">
                  <c:v>12414</c:v>
                </c:pt>
                <c:pt idx="3904">
                  <c:v>12414</c:v>
                </c:pt>
                <c:pt idx="3905">
                  <c:v>12414</c:v>
                </c:pt>
                <c:pt idx="3906">
                  <c:v>12414</c:v>
                </c:pt>
                <c:pt idx="3907">
                  <c:v>12414</c:v>
                </c:pt>
                <c:pt idx="3908">
                  <c:v>12414</c:v>
                </c:pt>
                <c:pt idx="3909">
                  <c:v>12414</c:v>
                </c:pt>
                <c:pt idx="3910">
                  <c:v>12414</c:v>
                </c:pt>
                <c:pt idx="3911">
                  <c:v>12414</c:v>
                </c:pt>
                <c:pt idx="3912">
                  <c:v>12414</c:v>
                </c:pt>
                <c:pt idx="3913">
                  <c:v>12414</c:v>
                </c:pt>
                <c:pt idx="3914">
                  <c:v>12414</c:v>
                </c:pt>
                <c:pt idx="3915">
                  <c:v>12414</c:v>
                </c:pt>
                <c:pt idx="3916">
                  <c:v>12414</c:v>
                </c:pt>
                <c:pt idx="3917">
                  <c:v>12414</c:v>
                </c:pt>
                <c:pt idx="3918">
                  <c:v>12414</c:v>
                </c:pt>
                <c:pt idx="3919">
                  <c:v>12414</c:v>
                </c:pt>
                <c:pt idx="3920">
                  <c:v>12414</c:v>
                </c:pt>
                <c:pt idx="3921">
                  <c:v>12414</c:v>
                </c:pt>
                <c:pt idx="3922">
                  <c:v>12414</c:v>
                </c:pt>
                <c:pt idx="3923">
                  <c:v>12414</c:v>
                </c:pt>
                <c:pt idx="3924">
                  <c:v>12414</c:v>
                </c:pt>
                <c:pt idx="3925">
                  <c:v>12414</c:v>
                </c:pt>
                <c:pt idx="3926">
                  <c:v>12414</c:v>
                </c:pt>
                <c:pt idx="3927">
                  <c:v>12414</c:v>
                </c:pt>
                <c:pt idx="3928">
                  <c:v>12414</c:v>
                </c:pt>
                <c:pt idx="3929">
                  <c:v>12414</c:v>
                </c:pt>
                <c:pt idx="3930">
                  <c:v>12414</c:v>
                </c:pt>
                <c:pt idx="3931">
                  <c:v>12414</c:v>
                </c:pt>
                <c:pt idx="3932">
                  <c:v>12414</c:v>
                </c:pt>
                <c:pt idx="3933">
                  <c:v>12414</c:v>
                </c:pt>
                <c:pt idx="3934">
                  <c:v>12414</c:v>
                </c:pt>
                <c:pt idx="3935">
                  <c:v>12414</c:v>
                </c:pt>
                <c:pt idx="3936">
                  <c:v>12414</c:v>
                </c:pt>
                <c:pt idx="3937">
                  <c:v>12414</c:v>
                </c:pt>
                <c:pt idx="3938">
                  <c:v>12414</c:v>
                </c:pt>
                <c:pt idx="3939">
                  <c:v>12414</c:v>
                </c:pt>
                <c:pt idx="3940">
                  <c:v>12414</c:v>
                </c:pt>
                <c:pt idx="3941">
                  <c:v>12414</c:v>
                </c:pt>
                <c:pt idx="3942">
                  <c:v>12414</c:v>
                </c:pt>
                <c:pt idx="3943">
                  <c:v>12414</c:v>
                </c:pt>
                <c:pt idx="3944">
                  <c:v>12414</c:v>
                </c:pt>
                <c:pt idx="3945">
                  <c:v>12414</c:v>
                </c:pt>
                <c:pt idx="3946">
                  <c:v>12414</c:v>
                </c:pt>
                <c:pt idx="3947">
                  <c:v>12414</c:v>
                </c:pt>
                <c:pt idx="3948">
                  <c:v>12414</c:v>
                </c:pt>
                <c:pt idx="3949">
                  <c:v>12414</c:v>
                </c:pt>
                <c:pt idx="3950">
                  <c:v>12414</c:v>
                </c:pt>
                <c:pt idx="3951">
                  <c:v>12414</c:v>
                </c:pt>
                <c:pt idx="3952">
                  <c:v>12414</c:v>
                </c:pt>
                <c:pt idx="3953">
                  <c:v>12414</c:v>
                </c:pt>
                <c:pt idx="3954">
                  <c:v>12414</c:v>
                </c:pt>
                <c:pt idx="3955">
                  <c:v>12414</c:v>
                </c:pt>
                <c:pt idx="3956">
                  <c:v>12414</c:v>
                </c:pt>
                <c:pt idx="3957">
                  <c:v>12414</c:v>
                </c:pt>
                <c:pt idx="3958">
                  <c:v>12414</c:v>
                </c:pt>
                <c:pt idx="3959">
                  <c:v>12414</c:v>
                </c:pt>
                <c:pt idx="3960">
                  <c:v>12414</c:v>
                </c:pt>
                <c:pt idx="3961">
                  <c:v>12414</c:v>
                </c:pt>
                <c:pt idx="3962">
                  <c:v>12414</c:v>
                </c:pt>
                <c:pt idx="3963">
                  <c:v>12414</c:v>
                </c:pt>
                <c:pt idx="3964">
                  <c:v>12414</c:v>
                </c:pt>
                <c:pt idx="3965">
                  <c:v>12414</c:v>
                </c:pt>
                <c:pt idx="3966">
                  <c:v>12414</c:v>
                </c:pt>
                <c:pt idx="3967">
                  <c:v>12414</c:v>
                </c:pt>
                <c:pt idx="3968">
                  <c:v>12414</c:v>
                </c:pt>
                <c:pt idx="3969">
                  <c:v>12414</c:v>
                </c:pt>
                <c:pt idx="3970">
                  <c:v>12414</c:v>
                </c:pt>
                <c:pt idx="3971">
                  <c:v>12414</c:v>
                </c:pt>
                <c:pt idx="3972">
                  <c:v>12414</c:v>
                </c:pt>
                <c:pt idx="3973">
                  <c:v>12414</c:v>
                </c:pt>
                <c:pt idx="3974">
                  <c:v>12414</c:v>
                </c:pt>
                <c:pt idx="3975">
                  <c:v>12414</c:v>
                </c:pt>
                <c:pt idx="3976">
                  <c:v>12414</c:v>
                </c:pt>
                <c:pt idx="3977">
                  <c:v>12414</c:v>
                </c:pt>
                <c:pt idx="3978">
                  <c:v>12414</c:v>
                </c:pt>
                <c:pt idx="3979">
                  <c:v>12414</c:v>
                </c:pt>
                <c:pt idx="3980">
                  <c:v>12414</c:v>
                </c:pt>
                <c:pt idx="3981">
                  <c:v>12414</c:v>
                </c:pt>
                <c:pt idx="3982">
                  <c:v>12414</c:v>
                </c:pt>
                <c:pt idx="3983">
                  <c:v>12414</c:v>
                </c:pt>
                <c:pt idx="3984">
                  <c:v>12414</c:v>
                </c:pt>
                <c:pt idx="3985">
                  <c:v>12414</c:v>
                </c:pt>
                <c:pt idx="3986">
                  <c:v>12414</c:v>
                </c:pt>
                <c:pt idx="3987">
                  <c:v>12414</c:v>
                </c:pt>
                <c:pt idx="3988">
                  <c:v>12414</c:v>
                </c:pt>
                <c:pt idx="3989">
                  <c:v>12414</c:v>
                </c:pt>
                <c:pt idx="3990">
                  <c:v>12414</c:v>
                </c:pt>
                <c:pt idx="3991">
                  <c:v>12414</c:v>
                </c:pt>
                <c:pt idx="3992">
                  <c:v>12414</c:v>
                </c:pt>
                <c:pt idx="3993">
                  <c:v>12414</c:v>
                </c:pt>
                <c:pt idx="3994">
                  <c:v>12414</c:v>
                </c:pt>
                <c:pt idx="3995">
                  <c:v>12414</c:v>
                </c:pt>
                <c:pt idx="3996">
                  <c:v>12414</c:v>
                </c:pt>
                <c:pt idx="3997">
                  <c:v>12414</c:v>
                </c:pt>
                <c:pt idx="3998">
                  <c:v>12414</c:v>
                </c:pt>
                <c:pt idx="3999">
                  <c:v>12414</c:v>
                </c:pt>
                <c:pt idx="4000">
                  <c:v>12414</c:v>
                </c:pt>
                <c:pt idx="4001">
                  <c:v>12414</c:v>
                </c:pt>
                <c:pt idx="4002">
                  <c:v>12414</c:v>
                </c:pt>
                <c:pt idx="4003">
                  <c:v>12414</c:v>
                </c:pt>
                <c:pt idx="4004">
                  <c:v>12414</c:v>
                </c:pt>
                <c:pt idx="4005">
                  <c:v>12414</c:v>
                </c:pt>
                <c:pt idx="4006">
                  <c:v>12414</c:v>
                </c:pt>
                <c:pt idx="4007">
                  <c:v>12414</c:v>
                </c:pt>
                <c:pt idx="4008">
                  <c:v>12414</c:v>
                </c:pt>
                <c:pt idx="4009">
                  <c:v>12414</c:v>
                </c:pt>
                <c:pt idx="4010">
                  <c:v>12414</c:v>
                </c:pt>
                <c:pt idx="4011">
                  <c:v>12414</c:v>
                </c:pt>
                <c:pt idx="4012">
                  <c:v>12414</c:v>
                </c:pt>
                <c:pt idx="4013">
                  <c:v>12414</c:v>
                </c:pt>
                <c:pt idx="4014">
                  <c:v>12414</c:v>
                </c:pt>
                <c:pt idx="4015">
                  <c:v>12414</c:v>
                </c:pt>
                <c:pt idx="4016">
                  <c:v>12414</c:v>
                </c:pt>
                <c:pt idx="4017">
                  <c:v>12414</c:v>
                </c:pt>
                <c:pt idx="4018">
                  <c:v>12414</c:v>
                </c:pt>
                <c:pt idx="4019">
                  <c:v>12414</c:v>
                </c:pt>
                <c:pt idx="4020">
                  <c:v>12414</c:v>
                </c:pt>
                <c:pt idx="4021">
                  <c:v>12414</c:v>
                </c:pt>
                <c:pt idx="4022">
                  <c:v>12414</c:v>
                </c:pt>
                <c:pt idx="4023">
                  <c:v>12414</c:v>
                </c:pt>
                <c:pt idx="4024">
                  <c:v>12414</c:v>
                </c:pt>
                <c:pt idx="4025">
                  <c:v>12414</c:v>
                </c:pt>
                <c:pt idx="4026">
                  <c:v>12414</c:v>
                </c:pt>
                <c:pt idx="4027">
                  <c:v>12414</c:v>
                </c:pt>
                <c:pt idx="4028">
                  <c:v>12414</c:v>
                </c:pt>
                <c:pt idx="4029">
                  <c:v>12414</c:v>
                </c:pt>
                <c:pt idx="4030">
                  <c:v>12414</c:v>
                </c:pt>
                <c:pt idx="4031">
                  <c:v>12414</c:v>
                </c:pt>
                <c:pt idx="4032">
                  <c:v>12414</c:v>
                </c:pt>
                <c:pt idx="4033">
                  <c:v>12414</c:v>
                </c:pt>
                <c:pt idx="4034">
                  <c:v>12414</c:v>
                </c:pt>
                <c:pt idx="4035">
                  <c:v>12414</c:v>
                </c:pt>
                <c:pt idx="4036">
                  <c:v>12414</c:v>
                </c:pt>
                <c:pt idx="4037">
                  <c:v>12414</c:v>
                </c:pt>
                <c:pt idx="4038">
                  <c:v>12414</c:v>
                </c:pt>
                <c:pt idx="4039">
                  <c:v>12414</c:v>
                </c:pt>
                <c:pt idx="4040">
                  <c:v>12414</c:v>
                </c:pt>
                <c:pt idx="4041">
                  <c:v>12414</c:v>
                </c:pt>
                <c:pt idx="4042">
                  <c:v>12414</c:v>
                </c:pt>
                <c:pt idx="4043">
                  <c:v>12414</c:v>
                </c:pt>
                <c:pt idx="4044">
                  <c:v>12414</c:v>
                </c:pt>
                <c:pt idx="4045">
                  <c:v>12414</c:v>
                </c:pt>
                <c:pt idx="4046">
                  <c:v>12414</c:v>
                </c:pt>
                <c:pt idx="4047">
                  <c:v>12414</c:v>
                </c:pt>
                <c:pt idx="4048">
                  <c:v>12414</c:v>
                </c:pt>
                <c:pt idx="4049">
                  <c:v>12414</c:v>
                </c:pt>
                <c:pt idx="4050">
                  <c:v>12414</c:v>
                </c:pt>
                <c:pt idx="4051">
                  <c:v>12414</c:v>
                </c:pt>
                <c:pt idx="4052">
                  <c:v>12414</c:v>
                </c:pt>
                <c:pt idx="4053">
                  <c:v>12414</c:v>
                </c:pt>
                <c:pt idx="4054">
                  <c:v>12414</c:v>
                </c:pt>
                <c:pt idx="4055">
                  <c:v>12414</c:v>
                </c:pt>
                <c:pt idx="4056">
                  <c:v>12414</c:v>
                </c:pt>
                <c:pt idx="4057">
                  <c:v>12414</c:v>
                </c:pt>
                <c:pt idx="4058">
                  <c:v>12414</c:v>
                </c:pt>
                <c:pt idx="4059">
                  <c:v>12414</c:v>
                </c:pt>
                <c:pt idx="4060">
                  <c:v>12414</c:v>
                </c:pt>
                <c:pt idx="4061">
                  <c:v>12414</c:v>
                </c:pt>
                <c:pt idx="4062">
                  <c:v>12414</c:v>
                </c:pt>
                <c:pt idx="4063">
                  <c:v>12414</c:v>
                </c:pt>
                <c:pt idx="4064">
                  <c:v>12414</c:v>
                </c:pt>
                <c:pt idx="4065">
                  <c:v>12414</c:v>
                </c:pt>
                <c:pt idx="4066">
                  <c:v>12414</c:v>
                </c:pt>
                <c:pt idx="4067">
                  <c:v>12414</c:v>
                </c:pt>
                <c:pt idx="4068">
                  <c:v>12414</c:v>
                </c:pt>
                <c:pt idx="4069">
                  <c:v>12414</c:v>
                </c:pt>
                <c:pt idx="4070">
                  <c:v>12414</c:v>
                </c:pt>
                <c:pt idx="4071">
                  <c:v>12414</c:v>
                </c:pt>
                <c:pt idx="4072">
                  <c:v>12414</c:v>
                </c:pt>
                <c:pt idx="4073">
                  <c:v>12414</c:v>
                </c:pt>
                <c:pt idx="4074">
                  <c:v>12414</c:v>
                </c:pt>
                <c:pt idx="4075">
                  <c:v>12414</c:v>
                </c:pt>
                <c:pt idx="4076">
                  <c:v>12414</c:v>
                </c:pt>
                <c:pt idx="4077">
                  <c:v>12414</c:v>
                </c:pt>
                <c:pt idx="4078">
                  <c:v>12414</c:v>
                </c:pt>
                <c:pt idx="4079">
                  <c:v>12414</c:v>
                </c:pt>
                <c:pt idx="4080">
                  <c:v>12414</c:v>
                </c:pt>
                <c:pt idx="4081">
                  <c:v>12414</c:v>
                </c:pt>
                <c:pt idx="4082">
                  <c:v>12414</c:v>
                </c:pt>
                <c:pt idx="4083">
                  <c:v>12414</c:v>
                </c:pt>
                <c:pt idx="4084">
                  <c:v>12414</c:v>
                </c:pt>
                <c:pt idx="4085">
                  <c:v>12414</c:v>
                </c:pt>
                <c:pt idx="4086">
                  <c:v>12414</c:v>
                </c:pt>
                <c:pt idx="4087">
                  <c:v>12414</c:v>
                </c:pt>
                <c:pt idx="4088">
                  <c:v>12414</c:v>
                </c:pt>
                <c:pt idx="4089">
                  <c:v>12414</c:v>
                </c:pt>
                <c:pt idx="4090">
                  <c:v>12414</c:v>
                </c:pt>
                <c:pt idx="4091">
                  <c:v>12414</c:v>
                </c:pt>
                <c:pt idx="4092">
                  <c:v>12414</c:v>
                </c:pt>
                <c:pt idx="4093">
                  <c:v>12414</c:v>
                </c:pt>
                <c:pt idx="4094">
                  <c:v>12414</c:v>
                </c:pt>
                <c:pt idx="4095">
                  <c:v>12414</c:v>
                </c:pt>
                <c:pt idx="4096">
                  <c:v>12414</c:v>
                </c:pt>
                <c:pt idx="4097">
                  <c:v>12414</c:v>
                </c:pt>
                <c:pt idx="4098">
                  <c:v>12414</c:v>
                </c:pt>
                <c:pt idx="4099">
                  <c:v>12414</c:v>
                </c:pt>
                <c:pt idx="4100">
                  <c:v>12414</c:v>
                </c:pt>
                <c:pt idx="4101">
                  <c:v>12414</c:v>
                </c:pt>
                <c:pt idx="4102">
                  <c:v>12414</c:v>
                </c:pt>
                <c:pt idx="4103">
                  <c:v>12414</c:v>
                </c:pt>
                <c:pt idx="4104">
                  <c:v>12414</c:v>
                </c:pt>
                <c:pt idx="4105">
                  <c:v>12414</c:v>
                </c:pt>
                <c:pt idx="4106">
                  <c:v>12414</c:v>
                </c:pt>
                <c:pt idx="4107">
                  <c:v>12414</c:v>
                </c:pt>
                <c:pt idx="4108">
                  <c:v>12414</c:v>
                </c:pt>
                <c:pt idx="4109">
                  <c:v>12414</c:v>
                </c:pt>
                <c:pt idx="4110">
                  <c:v>12414</c:v>
                </c:pt>
                <c:pt idx="4111">
                  <c:v>12414</c:v>
                </c:pt>
                <c:pt idx="4112">
                  <c:v>12414</c:v>
                </c:pt>
                <c:pt idx="4113">
                  <c:v>12414</c:v>
                </c:pt>
                <c:pt idx="4114">
                  <c:v>12414</c:v>
                </c:pt>
                <c:pt idx="4115">
                  <c:v>12414</c:v>
                </c:pt>
                <c:pt idx="4116">
                  <c:v>12414</c:v>
                </c:pt>
                <c:pt idx="4117">
                  <c:v>12414</c:v>
                </c:pt>
                <c:pt idx="4118">
                  <c:v>12414</c:v>
                </c:pt>
                <c:pt idx="4119">
                  <c:v>12414</c:v>
                </c:pt>
                <c:pt idx="4120">
                  <c:v>12414</c:v>
                </c:pt>
                <c:pt idx="4121">
                  <c:v>12414</c:v>
                </c:pt>
                <c:pt idx="4122">
                  <c:v>12414</c:v>
                </c:pt>
                <c:pt idx="4123">
                  <c:v>12414</c:v>
                </c:pt>
                <c:pt idx="4124">
                  <c:v>12414</c:v>
                </c:pt>
                <c:pt idx="4125">
                  <c:v>12414</c:v>
                </c:pt>
                <c:pt idx="4126">
                  <c:v>12414</c:v>
                </c:pt>
                <c:pt idx="4127">
                  <c:v>12414</c:v>
                </c:pt>
                <c:pt idx="4128">
                  <c:v>12414</c:v>
                </c:pt>
                <c:pt idx="4129">
                  <c:v>12414</c:v>
                </c:pt>
                <c:pt idx="4130">
                  <c:v>12414</c:v>
                </c:pt>
                <c:pt idx="4131">
                  <c:v>12414</c:v>
                </c:pt>
                <c:pt idx="4132">
                  <c:v>12414</c:v>
                </c:pt>
                <c:pt idx="4133">
                  <c:v>12414</c:v>
                </c:pt>
                <c:pt idx="4134">
                  <c:v>12414</c:v>
                </c:pt>
                <c:pt idx="4135">
                  <c:v>12414</c:v>
                </c:pt>
                <c:pt idx="4136">
                  <c:v>12414</c:v>
                </c:pt>
                <c:pt idx="4137">
                  <c:v>12414</c:v>
                </c:pt>
                <c:pt idx="4138">
                  <c:v>12414</c:v>
                </c:pt>
                <c:pt idx="4139">
                  <c:v>12414</c:v>
                </c:pt>
                <c:pt idx="4140">
                  <c:v>12414</c:v>
                </c:pt>
                <c:pt idx="4141">
                  <c:v>12414</c:v>
                </c:pt>
                <c:pt idx="4142">
                  <c:v>12414</c:v>
                </c:pt>
                <c:pt idx="4143">
                  <c:v>12414</c:v>
                </c:pt>
                <c:pt idx="4144">
                  <c:v>12414</c:v>
                </c:pt>
                <c:pt idx="4145">
                  <c:v>12414</c:v>
                </c:pt>
                <c:pt idx="4146">
                  <c:v>12414</c:v>
                </c:pt>
                <c:pt idx="4147">
                  <c:v>12414</c:v>
                </c:pt>
                <c:pt idx="4148">
                  <c:v>12414</c:v>
                </c:pt>
                <c:pt idx="4149">
                  <c:v>12414</c:v>
                </c:pt>
                <c:pt idx="4150">
                  <c:v>12414</c:v>
                </c:pt>
                <c:pt idx="4151">
                  <c:v>12414</c:v>
                </c:pt>
                <c:pt idx="4152">
                  <c:v>12414</c:v>
                </c:pt>
                <c:pt idx="4153">
                  <c:v>12414</c:v>
                </c:pt>
                <c:pt idx="4154">
                  <c:v>12414</c:v>
                </c:pt>
                <c:pt idx="4155">
                  <c:v>12414</c:v>
                </c:pt>
                <c:pt idx="4156">
                  <c:v>12414</c:v>
                </c:pt>
                <c:pt idx="4157">
                  <c:v>12414</c:v>
                </c:pt>
                <c:pt idx="4158">
                  <c:v>12414</c:v>
                </c:pt>
                <c:pt idx="4159">
                  <c:v>12414</c:v>
                </c:pt>
                <c:pt idx="4160">
                  <c:v>12414</c:v>
                </c:pt>
                <c:pt idx="4161">
                  <c:v>12414</c:v>
                </c:pt>
                <c:pt idx="4162">
                  <c:v>12414</c:v>
                </c:pt>
                <c:pt idx="4163">
                  <c:v>12414</c:v>
                </c:pt>
                <c:pt idx="4164">
                  <c:v>12414</c:v>
                </c:pt>
                <c:pt idx="4165">
                  <c:v>12414</c:v>
                </c:pt>
                <c:pt idx="4166">
                  <c:v>12414</c:v>
                </c:pt>
                <c:pt idx="4167">
                  <c:v>12414</c:v>
                </c:pt>
                <c:pt idx="4168">
                  <c:v>12414</c:v>
                </c:pt>
                <c:pt idx="4169">
                  <c:v>12414</c:v>
                </c:pt>
                <c:pt idx="4170">
                  <c:v>12414</c:v>
                </c:pt>
                <c:pt idx="4171">
                  <c:v>12414</c:v>
                </c:pt>
                <c:pt idx="4172">
                  <c:v>12414</c:v>
                </c:pt>
                <c:pt idx="4173">
                  <c:v>12414</c:v>
                </c:pt>
                <c:pt idx="4174">
                  <c:v>12414</c:v>
                </c:pt>
                <c:pt idx="4175">
                  <c:v>12414</c:v>
                </c:pt>
                <c:pt idx="4176">
                  <c:v>12414</c:v>
                </c:pt>
                <c:pt idx="4177">
                  <c:v>12414</c:v>
                </c:pt>
                <c:pt idx="4178">
                  <c:v>12414</c:v>
                </c:pt>
                <c:pt idx="4179">
                  <c:v>12414</c:v>
                </c:pt>
                <c:pt idx="4180">
                  <c:v>12414</c:v>
                </c:pt>
                <c:pt idx="4181">
                  <c:v>12414</c:v>
                </c:pt>
                <c:pt idx="4182">
                  <c:v>12414</c:v>
                </c:pt>
                <c:pt idx="4183">
                  <c:v>12414</c:v>
                </c:pt>
                <c:pt idx="4184">
                  <c:v>12414</c:v>
                </c:pt>
                <c:pt idx="4185">
                  <c:v>12414</c:v>
                </c:pt>
                <c:pt idx="4186">
                  <c:v>12414</c:v>
                </c:pt>
                <c:pt idx="4187">
                  <c:v>12414</c:v>
                </c:pt>
                <c:pt idx="4188">
                  <c:v>12414</c:v>
                </c:pt>
                <c:pt idx="4189">
                  <c:v>12414</c:v>
                </c:pt>
                <c:pt idx="4190">
                  <c:v>12414</c:v>
                </c:pt>
                <c:pt idx="4191">
                  <c:v>12414</c:v>
                </c:pt>
                <c:pt idx="4192">
                  <c:v>12414</c:v>
                </c:pt>
                <c:pt idx="4193">
                  <c:v>12414</c:v>
                </c:pt>
                <c:pt idx="4194">
                  <c:v>12414</c:v>
                </c:pt>
                <c:pt idx="4195">
                  <c:v>12414</c:v>
                </c:pt>
                <c:pt idx="4196">
                  <c:v>12414</c:v>
                </c:pt>
                <c:pt idx="4197">
                  <c:v>12414</c:v>
                </c:pt>
                <c:pt idx="4198">
                  <c:v>12414</c:v>
                </c:pt>
                <c:pt idx="4199">
                  <c:v>12414</c:v>
                </c:pt>
                <c:pt idx="4200">
                  <c:v>12414</c:v>
                </c:pt>
                <c:pt idx="4201">
                  <c:v>12414</c:v>
                </c:pt>
                <c:pt idx="4202">
                  <c:v>12414</c:v>
                </c:pt>
                <c:pt idx="4203">
                  <c:v>12414</c:v>
                </c:pt>
                <c:pt idx="4204">
                  <c:v>12414</c:v>
                </c:pt>
                <c:pt idx="4205">
                  <c:v>12414</c:v>
                </c:pt>
                <c:pt idx="4206">
                  <c:v>12414</c:v>
                </c:pt>
                <c:pt idx="4207">
                  <c:v>12414</c:v>
                </c:pt>
                <c:pt idx="4208">
                  <c:v>12414</c:v>
                </c:pt>
                <c:pt idx="4209">
                  <c:v>12414</c:v>
                </c:pt>
                <c:pt idx="4210">
                  <c:v>12414</c:v>
                </c:pt>
                <c:pt idx="4211">
                  <c:v>12414</c:v>
                </c:pt>
                <c:pt idx="4212">
                  <c:v>12414</c:v>
                </c:pt>
                <c:pt idx="4213">
                  <c:v>12414</c:v>
                </c:pt>
                <c:pt idx="4214">
                  <c:v>12414</c:v>
                </c:pt>
                <c:pt idx="4215">
                  <c:v>12414</c:v>
                </c:pt>
                <c:pt idx="4216">
                  <c:v>12414</c:v>
                </c:pt>
                <c:pt idx="4217">
                  <c:v>12414</c:v>
                </c:pt>
                <c:pt idx="4218">
                  <c:v>12414</c:v>
                </c:pt>
                <c:pt idx="4219">
                  <c:v>12414</c:v>
                </c:pt>
                <c:pt idx="4220">
                  <c:v>12414</c:v>
                </c:pt>
                <c:pt idx="4221">
                  <c:v>12414</c:v>
                </c:pt>
                <c:pt idx="4222">
                  <c:v>12414</c:v>
                </c:pt>
                <c:pt idx="4223">
                  <c:v>12414</c:v>
                </c:pt>
                <c:pt idx="4224">
                  <c:v>12414</c:v>
                </c:pt>
                <c:pt idx="4225">
                  <c:v>12414</c:v>
                </c:pt>
                <c:pt idx="4226">
                  <c:v>12414</c:v>
                </c:pt>
                <c:pt idx="4227">
                  <c:v>12414</c:v>
                </c:pt>
                <c:pt idx="4228">
                  <c:v>12414</c:v>
                </c:pt>
                <c:pt idx="4229">
                  <c:v>12414</c:v>
                </c:pt>
                <c:pt idx="4230">
                  <c:v>12414</c:v>
                </c:pt>
                <c:pt idx="4231">
                  <c:v>12414</c:v>
                </c:pt>
                <c:pt idx="4232">
                  <c:v>12414</c:v>
                </c:pt>
                <c:pt idx="4233">
                  <c:v>12414</c:v>
                </c:pt>
                <c:pt idx="4234">
                  <c:v>12414</c:v>
                </c:pt>
                <c:pt idx="4235">
                  <c:v>12414</c:v>
                </c:pt>
                <c:pt idx="4236">
                  <c:v>12414</c:v>
                </c:pt>
                <c:pt idx="4237">
                  <c:v>12414</c:v>
                </c:pt>
                <c:pt idx="4238">
                  <c:v>12414</c:v>
                </c:pt>
                <c:pt idx="4239">
                  <c:v>12414</c:v>
                </c:pt>
                <c:pt idx="4240">
                  <c:v>12414</c:v>
                </c:pt>
                <c:pt idx="4241">
                  <c:v>12414</c:v>
                </c:pt>
                <c:pt idx="4242">
                  <c:v>12414</c:v>
                </c:pt>
                <c:pt idx="4243">
                  <c:v>12414</c:v>
                </c:pt>
                <c:pt idx="4244">
                  <c:v>12414</c:v>
                </c:pt>
                <c:pt idx="4245">
                  <c:v>12414</c:v>
                </c:pt>
                <c:pt idx="4246">
                  <c:v>12414</c:v>
                </c:pt>
                <c:pt idx="4247">
                  <c:v>12414</c:v>
                </c:pt>
                <c:pt idx="4248">
                  <c:v>12414</c:v>
                </c:pt>
                <c:pt idx="4249">
                  <c:v>12414</c:v>
                </c:pt>
                <c:pt idx="4250">
                  <c:v>12414</c:v>
                </c:pt>
                <c:pt idx="4251">
                  <c:v>12414</c:v>
                </c:pt>
                <c:pt idx="4252">
                  <c:v>12414</c:v>
                </c:pt>
                <c:pt idx="4253">
                  <c:v>12414</c:v>
                </c:pt>
                <c:pt idx="4254">
                  <c:v>12414</c:v>
                </c:pt>
                <c:pt idx="4255">
                  <c:v>12414</c:v>
                </c:pt>
                <c:pt idx="4256">
                  <c:v>12414</c:v>
                </c:pt>
                <c:pt idx="4257">
                  <c:v>12414</c:v>
                </c:pt>
                <c:pt idx="4258">
                  <c:v>12414</c:v>
                </c:pt>
                <c:pt idx="4259">
                  <c:v>12414</c:v>
                </c:pt>
                <c:pt idx="4260">
                  <c:v>12414</c:v>
                </c:pt>
                <c:pt idx="4261">
                  <c:v>12414</c:v>
                </c:pt>
                <c:pt idx="4262">
                  <c:v>12414</c:v>
                </c:pt>
                <c:pt idx="4263">
                  <c:v>12414</c:v>
                </c:pt>
                <c:pt idx="4264">
                  <c:v>12414</c:v>
                </c:pt>
                <c:pt idx="4265">
                  <c:v>12414</c:v>
                </c:pt>
                <c:pt idx="4266">
                  <c:v>12414</c:v>
                </c:pt>
                <c:pt idx="4267">
                  <c:v>12414</c:v>
                </c:pt>
                <c:pt idx="4268">
                  <c:v>12414</c:v>
                </c:pt>
                <c:pt idx="4269">
                  <c:v>12414</c:v>
                </c:pt>
                <c:pt idx="4270">
                  <c:v>12414</c:v>
                </c:pt>
                <c:pt idx="4271">
                  <c:v>12414</c:v>
                </c:pt>
                <c:pt idx="4272">
                  <c:v>12414</c:v>
                </c:pt>
                <c:pt idx="4273">
                  <c:v>12414</c:v>
                </c:pt>
                <c:pt idx="4274">
                  <c:v>12414</c:v>
                </c:pt>
                <c:pt idx="4275">
                  <c:v>12414</c:v>
                </c:pt>
                <c:pt idx="4276">
                  <c:v>12414</c:v>
                </c:pt>
                <c:pt idx="4277">
                  <c:v>12414</c:v>
                </c:pt>
                <c:pt idx="4278">
                  <c:v>12414</c:v>
                </c:pt>
                <c:pt idx="4279">
                  <c:v>12414</c:v>
                </c:pt>
                <c:pt idx="4280">
                  <c:v>12414</c:v>
                </c:pt>
                <c:pt idx="4281">
                  <c:v>12414</c:v>
                </c:pt>
                <c:pt idx="4282">
                  <c:v>12414</c:v>
                </c:pt>
                <c:pt idx="4283">
                  <c:v>12414</c:v>
                </c:pt>
                <c:pt idx="4284">
                  <c:v>12414</c:v>
                </c:pt>
                <c:pt idx="4285">
                  <c:v>12414</c:v>
                </c:pt>
                <c:pt idx="4286">
                  <c:v>12414</c:v>
                </c:pt>
                <c:pt idx="4287">
                  <c:v>12414</c:v>
                </c:pt>
                <c:pt idx="4288">
                  <c:v>12414</c:v>
                </c:pt>
                <c:pt idx="4289">
                  <c:v>12414</c:v>
                </c:pt>
                <c:pt idx="4290">
                  <c:v>12414</c:v>
                </c:pt>
                <c:pt idx="4291">
                  <c:v>12414</c:v>
                </c:pt>
                <c:pt idx="4292">
                  <c:v>12414</c:v>
                </c:pt>
                <c:pt idx="4293">
                  <c:v>12414</c:v>
                </c:pt>
                <c:pt idx="4294">
                  <c:v>12414</c:v>
                </c:pt>
                <c:pt idx="4295">
                  <c:v>12414</c:v>
                </c:pt>
                <c:pt idx="4296">
                  <c:v>12414</c:v>
                </c:pt>
                <c:pt idx="4297">
                  <c:v>12414</c:v>
                </c:pt>
                <c:pt idx="4298">
                  <c:v>12414</c:v>
                </c:pt>
                <c:pt idx="4299">
                  <c:v>12414</c:v>
                </c:pt>
                <c:pt idx="4300">
                  <c:v>12414</c:v>
                </c:pt>
                <c:pt idx="4301">
                  <c:v>12414</c:v>
                </c:pt>
                <c:pt idx="4302">
                  <c:v>12414</c:v>
                </c:pt>
                <c:pt idx="4303">
                  <c:v>12414</c:v>
                </c:pt>
                <c:pt idx="4304">
                  <c:v>12414</c:v>
                </c:pt>
                <c:pt idx="4305">
                  <c:v>12414</c:v>
                </c:pt>
                <c:pt idx="4306">
                  <c:v>12414</c:v>
                </c:pt>
                <c:pt idx="4307">
                  <c:v>12414</c:v>
                </c:pt>
                <c:pt idx="4308">
                  <c:v>12414</c:v>
                </c:pt>
                <c:pt idx="4309">
                  <c:v>12414</c:v>
                </c:pt>
                <c:pt idx="4310">
                  <c:v>12414</c:v>
                </c:pt>
                <c:pt idx="4311">
                  <c:v>12414</c:v>
                </c:pt>
                <c:pt idx="4312">
                  <c:v>12414</c:v>
                </c:pt>
                <c:pt idx="4313">
                  <c:v>12414</c:v>
                </c:pt>
                <c:pt idx="4314">
                  <c:v>12414</c:v>
                </c:pt>
                <c:pt idx="4315">
                  <c:v>12414</c:v>
                </c:pt>
                <c:pt idx="4316">
                  <c:v>12414</c:v>
                </c:pt>
                <c:pt idx="4317">
                  <c:v>12414</c:v>
                </c:pt>
                <c:pt idx="4318">
                  <c:v>12414</c:v>
                </c:pt>
                <c:pt idx="4319">
                  <c:v>12414</c:v>
                </c:pt>
                <c:pt idx="4320">
                  <c:v>12414</c:v>
                </c:pt>
                <c:pt idx="4321">
                  <c:v>12414</c:v>
                </c:pt>
                <c:pt idx="4322">
                  <c:v>12414</c:v>
                </c:pt>
                <c:pt idx="4323">
                  <c:v>12414</c:v>
                </c:pt>
                <c:pt idx="4324">
                  <c:v>12414</c:v>
                </c:pt>
                <c:pt idx="4325">
                  <c:v>12414</c:v>
                </c:pt>
                <c:pt idx="4326">
                  <c:v>12414</c:v>
                </c:pt>
                <c:pt idx="4327">
                  <c:v>12414</c:v>
                </c:pt>
                <c:pt idx="4328">
                  <c:v>12414</c:v>
                </c:pt>
                <c:pt idx="4329">
                  <c:v>12414</c:v>
                </c:pt>
                <c:pt idx="4330">
                  <c:v>12414</c:v>
                </c:pt>
                <c:pt idx="4331">
                  <c:v>12414</c:v>
                </c:pt>
                <c:pt idx="4332">
                  <c:v>12414</c:v>
                </c:pt>
                <c:pt idx="4333">
                  <c:v>12414</c:v>
                </c:pt>
                <c:pt idx="4334">
                  <c:v>12414</c:v>
                </c:pt>
                <c:pt idx="4335">
                  <c:v>12414</c:v>
                </c:pt>
                <c:pt idx="4336">
                  <c:v>12414</c:v>
                </c:pt>
                <c:pt idx="4337">
                  <c:v>12414</c:v>
                </c:pt>
                <c:pt idx="4338">
                  <c:v>12414</c:v>
                </c:pt>
                <c:pt idx="4339">
                  <c:v>12414</c:v>
                </c:pt>
                <c:pt idx="4340">
                  <c:v>12414</c:v>
                </c:pt>
                <c:pt idx="4341">
                  <c:v>12414</c:v>
                </c:pt>
                <c:pt idx="4342">
                  <c:v>12414</c:v>
                </c:pt>
                <c:pt idx="4343">
                  <c:v>12414</c:v>
                </c:pt>
                <c:pt idx="4344">
                  <c:v>12414</c:v>
                </c:pt>
                <c:pt idx="4345">
                  <c:v>12414</c:v>
                </c:pt>
                <c:pt idx="4346">
                  <c:v>12414</c:v>
                </c:pt>
                <c:pt idx="4347">
                  <c:v>12414</c:v>
                </c:pt>
                <c:pt idx="4348">
                  <c:v>12414</c:v>
                </c:pt>
                <c:pt idx="4349">
                  <c:v>12414</c:v>
                </c:pt>
                <c:pt idx="4350">
                  <c:v>12414</c:v>
                </c:pt>
                <c:pt idx="4351">
                  <c:v>12414</c:v>
                </c:pt>
                <c:pt idx="4352">
                  <c:v>12414</c:v>
                </c:pt>
                <c:pt idx="4353">
                  <c:v>12414</c:v>
                </c:pt>
                <c:pt idx="4354">
                  <c:v>12414</c:v>
                </c:pt>
                <c:pt idx="4355">
                  <c:v>12414</c:v>
                </c:pt>
                <c:pt idx="4356">
                  <c:v>12414</c:v>
                </c:pt>
                <c:pt idx="4357">
                  <c:v>12414</c:v>
                </c:pt>
                <c:pt idx="4358">
                  <c:v>12414</c:v>
                </c:pt>
                <c:pt idx="4359">
                  <c:v>12414</c:v>
                </c:pt>
                <c:pt idx="4360">
                  <c:v>12414</c:v>
                </c:pt>
                <c:pt idx="4361">
                  <c:v>12414</c:v>
                </c:pt>
                <c:pt idx="4362">
                  <c:v>12414</c:v>
                </c:pt>
                <c:pt idx="4363">
                  <c:v>12414</c:v>
                </c:pt>
                <c:pt idx="4364">
                  <c:v>12414</c:v>
                </c:pt>
                <c:pt idx="4365">
                  <c:v>12414</c:v>
                </c:pt>
                <c:pt idx="4366">
                  <c:v>12414</c:v>
                </c:pt>
                <c:pt idx="4367">
                  <c:v>12414</c:v>
                </c:pt>
                <c:pt idx="4368">
                  <c:v>12414</c:v>
                </c:pt>
                <c:pt idx="4369">
                  <c:v>12414</c:v>
                </c:pt>
                <c:pt idx="4370">
                  <c:v>12414</c:v>
                </c:pt>
                <c:pt idx="4371">
                  <c:v>12414</c:v>
                </c:pt>
                <c:pt idx="4372">
                  <c:v>12414</c:v>
                </c:pt>
                <c:pt idx="4373">
                  <c:v>12414</c:v>
                </c:pt>
                <c:pt idx="4374">
                  <c:v>12414</c:v>
                </c:pt>
                <c:pt idx="4375">
                  <c:v>12414</c:v>
                </c:pt>
                <c:pt idx="4376">
                  <c:v>12414</c:v>
                </c:pt>
                <c:pt idx="4377">
                  <c:v>12414</c:v>
                </c:pt>
                <c:pt idx="4378">
                  <c:v>12414</c:v>
                </c:pt>
                <c:pt idx="4379">
                  <c:v>12414</c:v>
                </c:pt>
                <c:pt idx="4380">
                  <c:v>12414</c:v>
                </c:pt>
                <c:pt idx="4381">
                  <c:v>12414</c:v>
                </c:pt>
                <c:pt idx="4382">
                  <c:v>12414</c:v>
                </c:pt>
                <c:pt idx="4383">
                  <c:v>12414</c:v>
                </c:pt>
                <c:pt idx="4384">
                  <c:v>12414</c:v>
                </c:pt>
                <c:pt idx="4385">
                  <c:v>12414</c:v>
                </c:pt>
                <c:pt idx="4386">
                  <c:v>12414</c:v>
                </c:pt>
                <c:pt idx="4387">
                  <c:v>12414</c:v>
                </c:pt>
                <c:pt idx="4388">
                  <c:v>12414</c:v>
                </c:pt>
                <c:pt idx="4389">
                  <c:v>12414</c:v>
                </c:pt>
                <c:pt idx="4390">
                  <c:v>12414</c:v>
                </c:pt>
                <c:pt idx="4391">
                  <c:v>12414</c:v>
                </c:pt>
                <c:pt idx="4392">
                  <c:v>12414</c:v>
                </c:pt>
                <c:pt idx="4393">
                  <c:v>12414</c:v>
                </c:pt>
                <c:pt idx="4394">
                  <c:v>12414</c:v>
                </c:pt>
                <c:pt idx="4395">
                  <c:v>12414</c:v>
                </c:pt>
                <c:pt idx="4396">
                  <c:v>12414</c:v>
                </c:pt>
                <c:pt idx="4397">
                  <c:v>12414</c:v>
                </c:pt>
                <c:pt idx="4398">
                  <c:v>12414</c:v>
                </c:pt>
                <c:pt idx="4399">
                  <c:v>12414</c:v>
                </c:pt>
                <c:pt idx="4400">
                  <c:v>12414</c:v>
                </c:pt>
                <c:pt idx="4401">
                  <c:v>12414</c:v>
                </c:pt>
                <c:pt idx="4402">
                  <c:v>12414</c:v>
                </c:pt>
                <c:pt idx="4403">
                  <c:v>12414</c:v>
                </c:pt>
                <c:pt idx="4404">
                  <c:v>12414</c:v>
                </c:pt>
                <c:pt idx="4405">
                  <c:v>12414</c:v>
                </c:pt>
                <c:pt idx="4406">
                  <c:v>12414</c:v>
                </c:pt>
                <c:pt idx="4407">
                  <c:v>12414</c:v>
                </c:pt>
                <c:pt idx="4408">
                  <c:v>12414</c:v>
                </c:pt>
                <c:pt idx="4409">
                  <c:v>12414</c:v>
                </c:pt>
                <c:pt idx="4410">
                  <c:v>12414</c:v>
                </c:pt>
                <c:pt idx="4411">
                  <c:v>12414</c:v>
                </c:pt>
                <c:pt idx="4412">
                  <c:v>12414</c:v>
                </c:pt>
                <c:pt idx="4413">
                  <c:v>12414</c:v>
                </c:pt>
                <c:pt idx="4414">
                  <c:v>12414</c:v>
                </c:pt>
                <c:pt idx="4415">
                  <c:v>12414</c:v>
                </c:pt>
                <c:pt idx="4416">
                  <c:v>12414</c:v>
                </c:pt>
                <c:pt idx="4417">
                  <c:v>12414</c:v>
                </c:pt>
                <c:pt idx="4418">
                  <c:v>12414</c:v>
                </c:pt>
                <c:pt idx="4419">
                  <c:v>12414</c:v>
                </c:pt>
                <c:pt idx="4420">
                  <c:v>12414</c:v>
                </c:pt>
                <c:pt idx="4421">
                  <c:v>12414</c:v>
                </c:pt>
                <c:pt idx="4422">
                  <c:v>12414</c:v>
                </c:pt>
                <c:pt idx="4423">
                  <c:v>12414</c:v>
                </c:pt>
                <c:pt idx="4424">
                  <c:v>12414</c:v>
                </c:pt>
                <c:pt idx="4425">
                  <c:v>12414</c:v>
                </c:pt>
                <c:pt idx="4426">
                  <c:v>12414</c:v>
                </c:pt>
                <c:pt idx="4427">
                  <c:v>12414</c:v>
                </c:pt>
                <c:pt idx="4428">
                  <c:v>12414</c:v>
                </c:pt>
                <c:pt idx="4429">
                  <c:v>12414</c:v>
                </c:pt>
                <c:pt idx="4430">
                  <c:v>12414</c:v>
                </c:pt>
                <c:pt idx="4431">
                  <c:v>12414</c:v>
                </c:pt>
                <c:pt idx="4432">
                  <c:v>12414</c:v>
                </c:pt>
                <c:pt idx="4433">
                  <c:v>12414</c:v>
                </c:pt>
                <c:pt idx="4434">
                  <c:v>12414</c:v>
                </c:pt>
                <c:pt idx="4435">
                  <c:v>12414</c:v>
                </c:pt>
                <c:pt idx="4436">
                  <c:v>12414</c:v>
                </c:pt>
                <c:pt idx="4437">
                  <c:v>12414</c:v>
                </c:pt>
                <c:pt idx="4438">
                  <c:v>12414</c:v>
                </c:pt>
                <c:pt idx="4439">
                  <c:v>12414</c:v>
                </c:pt>
                <c:pt idx="4440">
                  <c:v>12414</c:v>
                </c:pt>
                <c:pt idx="4441">
                  <c:v>12414</c:v>
                </c:pt>
                <c:pt idx="4442">
                  <c:v>12414</c:v>
                </c:pt>
                <c:pt idx="4443">
                  <c:v>12414</c:v>
                </c:pt>
                <c:pt idx="4444">
                  <c:v>12414</c:v>
                </c:pt>
                <c:pt idx="4445">
                  <c:v>12414</c:v>
                </c:pt>
                <c:pt idx="4446">
                  <c:v>12414</c:v>
                </c:pt>
                <c:pt idx="4447">
                  <c:v>12414</c:v>
                </c:pt>
                <c:pt idx="4448">
                  <c:v>12414</c:v>
                </c:pt>
                <c:pt idx="4449">
                  <c:v>12414</c:v>
                </c:pt>
                <c:pt idx="4450">
                  <c:v>12414</c:v>
                </c:pt>
                <c:pt idx="4451">
                  <c:v>12414</c:v>
                </c:pt>
                <c:pt idx="4452">
                  <c:v>12414</c:v>
                </c:pt>
                <c:pt idx="4453">
                  <c:v>12414</c:v>
                </c:pt>
                <c:pt idx="4454">
                  <c:v>12414</c:v>
                </c:pt>
                <c:pt idx="4455">
                  <c:v>12414</c:v>
                </c:pt>
                <c:pt idx="4456">
                  <c:v>12414</c:v>
                </c:pt>
                <c:pt idx="4457">
                  <c:v>12414</c:v>
                </c:pt>
                <c:pt idx="4458">
                  <c:v>12414</c:v>
                </c:pt>
                <c:pt idx="4459">
                  <c:v>12414</c:v>
                </c:pt>
                <c:pt idx="4460">
                  <c:v>12414</c:v>
                </c:pt>
                <c:pt idx="4461">
                  <c:v>12414</c:v>
                </c:pt>
                <c:pt idx="4462">
                  <c:v>12414</c:v>
                </c:pt>
                <c:pt idx="4463">
                  <c:v>12414</c:v>
                </c:pt>
                <c:pt idx="4464">
                  <c:v>12414</c:v>
                </c:pt>
                <c:pt idx="4465">
                  <c:v>12414</c:v>
                </c:pt>
                <c:pt idx="4466">
                  <c:v>12414</c:v>
                </c:pt>
                <c:pt idx="4467">
                  <c:v>12414</c:v>
                </c:pt>
                <c:pt idx="4468">
                  <c:v>12414</c:v>
                </c:pt>
                <c:pt idx="4469">
                  <c:v>12414</c:v>
                </c:pt>
                <c:pt idx="4470">
                  <c:v>12414</c:v>
                </c:pt>
                <c:pt idx="4471">
                  <c:v>12414</c:v>
                </c:pt>
                <c:pt idx="4472">
                  <c:v>12414</c:v>
                </c:pt>
                <c:pt idx="4473">
                  <c:v>12414</c:v>
                </c:pt>
                <c:pt idx="4474">
                  <c:v>12414</c:v>
                </c:pt>
                <c:pt idx="4475">
                  <c:v>12414</c:v>
                </c:pt>
                <c:pt idx="4476">
                  <c:v>12414</c:v>
                </c:pt>
                <c:pt idx="4477">
                  <c:v>12414</c:v>
                </c:pt>
                <c:pt idx="4478">
                  <c:v>12414</c:v>
                </c:pt>
                <c:pt idx="4479">
                  <c:v>12414</c:v>
                </c:pt>
                <c:pt idx="4480">
                  <c:v>12414</c:v>
                </c:pt>
                <c:pt idx="4481">
                  <c:v>12414</c:v>
                </c:pt>
                <c:pt idx="4482">
                  <c:v>12414</c:v>
                </c:pt>
                <c:pt idx="4483">
                  <c:v>12414</c:v>
                </c:pt>
                <c:pt idx="4484">
                  <c:v>12414</c:v>
                </c:pt>
                <c:pt idx="4485">
                  <c:v>12414</c:v>
                </c:pt>
                <c:pt idx="4486">
                  <c:v>12414</c:v>
                </c:pt>
                <c:pt idx="4487">
                  <c:v>12414</c:v>
                </c:pt>
                <c:pt idx="4488">
                  <c:v>12414</c:v>
                </c:pt>
                <c:pt idx="4489">
                  <c:v>12414</c:v>
                </c:pt>
                <c:pt idx="4490">
                  <c:v>12414</c:v>
                </c:pt>
                <c:pt idx="4491">
                  <c:v>12414</c:v>
                </c:pt>
                <c:pt idx="4492">
                  <c:v>12414</c:v>
                </c:pt>
                <c:pt idx="4493">
                  <c:v>12414</c:v>
                </c:pt>
                <c:pt idx="4494">
                  <c:v>12414</c:v>
                </c:pt>
                <c:pt idx="4495">
                  <c:v>12414</c:v>
                </c:pt>
                <c:pt idx="4496">
                  <c:v>12414</c:v>
                </c:pt>
                <c:pt idx="4497">
                  <c:v>12414</c:v>
                </c:pt>
                <c:pt idx="4498">
                  <c:v>12414</c:v>
                </c:pt>
                <c:pt idx="4499">
                  <c:v>12414</c:v>
                </c:pt>
                <c:pt idx="4500">
                  <c:v>12414</c:v>
                </c:pt>
                <c:pt idx="4501">
                  <c:v>12414</c:v>
                </c:pt>
                <c:pt idx="4502">
                  <c:v>12414</c:v>
                </c:pt>
                <c:pt idx="4503">
                  <c:v>12414</c:v>
                </c:pt>
                <c:pt idx="4504">
                  <c:v>12414</c:v>
                </c:pt>
                <c:pt idx="4505">
                  <c:v>12414</c:v>
                </c:pt>
                <c:pt idx="4506">
                  <c:v>12414</c:v>
                </c:pt>
                <c:pt idx="4507">
                  <c:v>12414</c:v>
                </c:pt>
                <c:pt idx="4508">
                  <c:v>12414</c:v>
                </c:pt>
                <c:pt idx="4509">
                  <c:v>12414</c:v>
                </c:pt>
                <c:pt idx="4510">
                  <c:v>12414</c:v>
                </c:pt>
                <c:pt idx="4511">
                  <c:v>12414</c:v>
                </c:pt>
                <c:pt idx="4512">
                  <c:v>12414</c:v>
                </c:pt>
                <c:pt idx="4513">
                  <c:v>12414</c:v>
                </c:pt>
                <c:pt idx="4514">
                  <c:v>12414</c:v>
                </c:pt>
                <c:pt idx="4515">
                  <c:v>12414</c:v>
                </c:pt>
                <c:pt idx="4516">
                  <c:v>12414</c:v>
                </c:pt>
                <c:pt idx="4517">
                  <c:v>12414</c:v>
                </c:pt>
                <c:pt idx="4518">
                  <c:v>12414</c:v>
                </c:pt>
                <c:pt idx="4519">
                  <c:v>12414</c:v>
                </c:pt>
                <c:pt idx="4520">
                  <c:v>12414</c:v>
                </c:pt>
                <c:pt idx="4521">
                  <c:v>12414</c:v>
                </c:pt>
                <c:pt idx="4522">
                  <c:v>12414</c:v>
                </c:pt>
                <c:pt idx="4523">
                  <c:v>12414</c:v>
                </c:pt>
                <c:pt idx="4524">
                  <c:v>12414</c:v>
                </c:pt>
                <c:pt idx="4525">
                  <c:v>12414</c:v>
                </c:pt>
                <c:pt idx="4526">
                  <c:v>12414</c:v>
                </c:pt>
                <c:pt idx="4527">
                  <c:v>12414</c:v>
                </c:pt>
                <c:pt idx="4528">
                  <c:v>12414</c:v>
                </c:pt>
                <c:pt idx="4529">
                  <c:v>12414</c:v>
                </c:pt>
                <c:pt idx="4530">
                  <c:v>12414</c:v>
                </c:pt>
                <c:pt idx="4531">
                  <c:v>12414</c:v>
                </c:pt>
                <c:pt idx="4532">
                  <c:v>12414</c:v>
                </c:pt>
                <c:pt idx="4533">
                  <c:v>12414</c:v>
                </c:pt>
                <c:pt idx="4534">
                  <c:v>12414</c:v>
                </c:pt>
                <c:pt idx="4535">
                  <c:v>12414</c:v>
                </c:pt>
                <c:pt idx="4536">
                  <c:v>12414</c:v>
                </c:pt>
                <c:pt idx="4537">
                  <c:v>12414</c:v>
                </c:pt>
                <c:pt idx="4538">
                  <c:v>12414</c:v>
                </c:pt>
                <c:pt idx="4539">
                  <c:v>12414</c:v>
                </c:pt>
                <c:pt idx="4540">
                  <c:v>12414</c:v>
                </c:pt>
                <c:pt idx="4541">
                  <c:v>12414</c:v>
                </c:pt>
                <c:pt idx="4542">
                  <c:v>12414</c:v>
                </c:pt>
                <c:pt idx="4543">
                  <c:v>12414</c:v>
                </c:pt>
                <c:pt idx="4544">
                  <c:v>12414</c:v>
                </c:pt>
                <c:pt idx="4545">
                  <c:v>12414</c:v>
                </c:pt>
                <c:pt idx="4546">
                  <c:v>12414</c:v>
                </c:pt>
                <c:pt idx="4547">
                  <c:v>12414</c:v>
                </c:pt>
                <c:pt idx="4548">
                  <c:v>12414</c:v>
                </c:pt>
                <c:pt idx="4549">
                  <c:v>12414</c:v>
                </c:pt>
                <c:pt idx="4550">
                  <c:v>12414</c:v>
                </c:pt>
                <c:pt idx="4551">
                  <c:v>12414</c:v>
                </c:pt>
                <c:pt idx="4552">
                  <c:v>12414</c:v>
                </c:pt>
                <c:pt idx="4553">
                  <c:v>12414</c:v>
                </c:pt>
                <c:pt idx="4554">
                  <c:v>12414</c:v>
                </c:pt>
                <c:pt idx="4555">
                  <c:v>12414</c:v>
                </c:pt>
                <c:pt idx="4556">
                  <c:v>12414</c:v>
                </c:pt>
                <c:pt idx="4557">
                  <c:v>12414</c:v>
                </c:pt>
                <c:pt idx="4558">
                  <c:v>12414</c:v>
                </c:pt>
                <c:pt idx="4559">
                  <c:v>12414</c:v>
                </c:pt>
                <c:pt idx="4560">
                  <c:v>12414</c:v>
                </c:pt>
                <c:pt idx="4561">
                  <c:v>12414</c:v>
                </c:pt>
                <c:pt idx="4562">
                  <c:v>12414</c:v>
                </c:pt>
                <c:pt idx="4563">
                  <c:v>12414</c:v>
                </c:pt>
                <c:pt idx="4564">
                  <c:v>12414</c:v>
                </c:pt>
                <c:pt idx="4565">
                  <c:v>12414</c:v>
                </c:pt>
                <c:pt idx="4566">
                  <c:v>12414</c:v>
                </c:pt>
                <c:pt idx="4567">
                  <c:v>12414</c:v>
                </c:pt>
                <c:pt idx="4568">
                  <c:v>12414</c:v>
                </c:pt>
                <c:pt idx="4569">
                  <c:v>12414</c:v>
                </c:pt>
                <c:pt idx="4570">
                  <c:v>12414</c:v>
                </c:pt>
                <c:pt idx="4571">
                  <c:v>12414</c:v>
                </c:pt>
                <c:pt idx="4572">
                  <c:v>12414</c:v>
                </c:pt>
                <c:pt idx="4573">
                  <c:v>12414</c:v>
                </c:pt>
                <c:pt idx="4574">
                  <c:v>12414</c:v>
                </c:pt>
                <c:pt idx="4575">
                  <c:v>12414</c:v>
                </c:pt>
                <c:pt idx="4576">
                  <c:v>12414</c:v>
                </c:pt>
                <c:pt idx="4577">
                  <c:v>12414</c:v>
                </c:pt>
                <c:pt idx="4578">
                  <c:v>12414</c:v>
                </c:pt>
                <c:pt idx="4579">
                  <c:v>12414</c:v>
                </c:pt>
                <c:pt idx="4580">
                  <c:v>12414</c:v>
                </c:pt>
                <c:pt idx="4581">
                  <c:v>12414</c:v>
                </c:pt>
                <c:pt idx="4582">
                  <c:v>12414</c:v>
                </c:pt>
                <c:pt idx="4583">
                  <c:v>12414</c:v>
                </c:pt>
                <c:pt idx="4584">
                  <c:v>12414</c:v>
                </c:pt>
                <c:pt idx="4585">
                  <c:v>12414</c:v>
                </c:pt>
                <c:pt idx="4586">
                  <c:v>12414</c:v>
                </c:pt>
                <c:pt idx="4587">
                  <c:v>12414</c:v>
                </c:pt>
                <c:pt idx="4588">
                  <c:v>12414</c:v>
                </c:pt>
                <c:pt idx="4589">
                  <c:v>12414</c:v>
                </c:pt>
                <c:pt idx="4590">
                  <c:v>12414</c:v>
                </c:pt>
                <c:pt idx="4591">
                  <c:v>12414</c:v>
                </c:pt>
                <c:pt idx="4592">
                  <c:v>12414</c:v>
                </c:pt>
                <c:pt idx="4593">
                  <c:v>12414</c:v>
                </c:pt>
                <c:pt idx="4594">
                  <c:v>12414</c:v>
                </c:pt>
                <c:pt idx="4595">
                  <c:v>12414</c:v>
                </c:pt>
                <c:pt idx="4596">
                  <c:v>12414</c:v>
                </c:pt>
                <c:pt idx="4597">
                  <c:v>12414</c:v>
                </c:pt>
                <c:pt idx="4598">
                  <c:v>12414</c:v>
                </c:pt>
                <c:pt idx="4599">
                  <c:v>12414</c:v>
                </c:pt>
                <c:pt idx="4600">
                  <c:v>12414</c:v>
                </c:pt>
                <c:pt idx="4601">
                  <c:v>12414</c:v>
                </c:pt>
                <c:pt idx="4602">
                  <c:v>12414</c:v>
                </c:pt>
                <c:pt idx="4603">
                  <c:v>12414</c:v>
                </c:pt>
                <c:pt idx="4604">
                  <c:v>12414</c:v>
                </c:pt>
                <c:pt idx="4605">
                  <c:v>12414</c:v>
                </c:pt>
                <c:pt idx="4606">
                  <c:v>12414</c:v>
                </c:pt>
                <c:pt idx="4607">
                  <c:v>12414</c:v>
                </c:pt>
                <c:pt idx="4608">
                  <c:v>12414</c:v>
                </c:pt>
                <c:pt idx="4609">
                  <c:v>12414</c:v>
                </c:pt>
                <c:pt idx="4610">
                  <c:v>12414</c:v>
                </c:pt>
                <c:pt idx="4611">
                  <c:v>12414</c:v>
                </c:pt>
                <c:pt idx="4612">
                  <c:v>12414</c:v>
                </c:pt>
                <c:pt idx="4613">
                  <c:v>12414</c:v>
                </c:pt>
                <c:pt idx="4614">
                  <c:v>12414</c:v>
                </c:pt>
                <c:pt idx="4615">
                  <c:v>12414</c:v>
                </c:pt>
                <c:pt idx="4616">
                  <c:v>12414</c:v>
                </c:pt>
                <c:pt idx="4617">
                  <c:v>12414</c:v>
                </c:pt>
                <c:pt idx="4618">
                  <c:v>12414</c:v>
                </c:pt>
                <c:pt idx="4619">
                  <c:v>12414</c:v>
                </c:pt>
                <c:pt idx="4620">
                  <c:v>12414</c:v>
                </c:pt>
                <c:pt idx="4621">
                  <c:v>12414</c:v>
                </c:pt>
                <c:pt idx="4622">
                  <c:v>12414</c:v>
                </c:pt>
                <c:pt idx="4623">
                  <c:v>12414</c:v>
                </c:pt>
                <c:pt idx="4624">
                  <c:v>12414</c:v>
                </c:pt>
                <c:pt idx="4625">
                  <c:v>12414</c:v>
                </c:pt>
                <c:pt idx="4626">
                  <c:v>12414</c:v>
                </c:pt>
                <c:pt idx="4627">
                  <c:v>12414</c:v>
                </c:pt>
                <c:pt idx="4628">
                  <c:v>12414</c:v>
                </c:pt>
                <c:pt idx="4629">
                  <c:v>12414</c:v>
                </c:pt>
                <c:pt idx="4630">
                  <c:v>12414</c:v>
                </c:pt>
                <c:pt idx="4631">
                  <c:v>12414</c:v>
                </c:pt>
                <c:pt idx="4632">
                  <c:v>12414</c:v>
                </c:pt>
                <c:pt idx="4633">
                  <c:v>12414</c:v>
                </c:pt>
                <c:pt idx="4634">
                  <c:v>12414</c:v>
                </c:pt>
                <c:pt idx="4635">
                  <c:v>12414</c:v>
                </c:pt>
                <c:pt idx="4636">
                  <c:v>12414</c:v>
                </c:pt>
                <c:pt idx="4637">
                  <c:v>12414</c:v>
                </c:pt>
                <c:pt idx="4638">
                  <c:v>12414</c:v>
                </c:pt>
                <c:pt idx="4639">
                  <c:v>12414</c:v>
                </c:pt>
                <c:pt idx="4640">
                  <c:v>12414</c:v>
                </c:pt>
                <c:pt idx="4641">
                  <c:v>12414</c:v>
                </c:pt>
                <c:pt idx="4642">
                  <c:v>12414</c:v>
                </c:pt>
                <c:pt idx="4643">
                  <c:v>12414</c:v>
                </c:pt>
                <c:pt idx="4644">
                  <c:v>12414</c:v>
                </c:pt>
                <c:pt idx="4645">
                  <c:v>12414</c:v>
                </c:pt>
                <c:pt idx="4646">
                  <c:v>12414</c:v>
                </c:pt>
                <c:pt idx="4647">
                  <c:v>12414</c:v>
                </c:pt>
                <c:pt idx="4648">
                  <c:v>12414</c:v>
                </c:pt>
                <c:pt idx="4649">
                  <c:v>12414</c:v>
                </c:pt>
                <c:pt idx="4650">
                  <c:v>12414</c:v>
                </c:pt>
                <c:pt idx="4651">
                  <c:v>12414</c:v>
                </c:pt>
                <c:pt idx="4652">
                  <c:v>12414</c:v>
                </c:pt>
                <c:pt idx="4653">
                  <c:v>12414</c:v>
                </c:pt>
                <c:pt idx="4654">
                  <c:v>12414</c:v>
                </c:pt>
                <c:pt idx="4655">
                  <c:v>12414</c:v>
                </c:pt>
                <c:pt idx="4656">
                  <c:v>12414</c:v>
                </c:pt>
                <c:pt idx="4657">
                  <c:v>12414</c:v>
                </c:pt>
                <c:pt idx="4658">
                  <c:v>12414</c:v>
                </c:pt>
                <c:pt idx="4659">
                  <c:v>12414</c:v>
                </c:pt>
                <c:pt idx="4660">
                  <c:v>12414</c:v>
                </c:pt>
                <c:pt idx="4661">
                  <c:v>12414</c:v>
                </c:pt>
                <c:pt idx="4662">
                  <c:v>12414</c:v>
                </c:pt>
                <c:pt idx="4663">
                  <c:v>12414</c:v>
                </c:pt>
                <c:pt idx="4664">
                  <c:v>12414</c:v>
                </c:pt>
                <c:pt idx="4665">
                  <c:v>12414</c:v>
                </c:pt>
                <c:pt idx="4666">
                  <c:v>12414</c:v>
                </c:pt>
                <c:pt idx="4667">
                  <c:v>12414</c:v>
                </c:pt>
                <c:pt idx="4668">
                  <c:v>12414</c:v>
                </c:pt>
                <c:pt idx="4669">
                  <c:v>12414</c:v>
                </c:pt>
                <c:pt idx="4670">
                  <c:v>12414</c:v>
                </c:pt>
                <c:pt idx="4671">
                  <c:v>12414</c:v>
                </c:pt>
                <c:pt idx="4672">
                  <c:v>12414</c:v>
                </c:pt>
                <c:pt idx="4673">
                  <c:v>12414</c:v>
                </c:pt>
                <c:pt idx="4674">
                  <c:v>12414</c:v>
                </c:pt>
                <c:pt idx="4675">
                  <c:v>12414</c:v>
                </c:pt>
                <c:pt idx="4676">
                  <c:v>12414</c:v>
                </c:pt>
                <c:pt idx="4677">
                  <c:v>12414</c:v>
                </c:pt>
                <c:pt idx="4678">
                  <c:v>12414</c:v>
                </c:pt>
                <c:pt idx="4679">
                  <c:v>12414</c:v>
                </c:pt>
                <c:pt idx="4680">
                  <c:v>12414</c:v>
                </c:pt>
                <c:pt idx="4681">
                  <c:v>12414</c:v>
                </c:pt>
                <c:pt idx="4682">
                  <c:v>12414</c:v>
                </c:pt>
                <c:pt idx="4683">
                  <c:v>12414</c:v>
                </c:pt>
                <c:pt idx="4684">
                  <c:v>12414</c:v>
                </c:pt>
                <c:pt idx="4685">
                  <c:v>12414</c:v>
                </c:pt>
                <c:pt idx="4686">
                  <c:v>12414</c:v>
                </c:pt>
                <c:pt idx="4687">
                  <c:v>12414</c:v>
                </c:pt>
                <c:pt idx="4688">
                  <c:v>12414</c:v>
                </c:pt>
                <c:pt idx="4689">
                  <c:v>12414</c:v>
                </c:pt>
                <c:pt idx="4690">
                  <c:v>12414</c:v>
                </c:pt>
                <c:pt idx="4691">
                  <c:v>12414</c:v>
                </c:pt>
                <c:pt idx="4692">
                  <c:v>12414</c:v>
                </c:pt>
                <c:pt idx="4693">
                  <c:v>12414</c:v>
                </c:pt>
                <c:pt idx="4694">
                  <c:v>12414</c:v>
                </c:pt>
                <c:pt idx="4695">
                  <c:v>12414</c:v>
                </c:pt>
                <c:pt idx="4696">
                  <c:v>12414</c:v>
                </c:pt>
                <c:pt idx="4697">
                  <c:v>12414</c:v>
                </c:pt>
                <c:pt idx="4698">
                  <c:v>12414</c:v>
                </c:pt>
                <c:pt idx="4699">
                  <c:v>12414</c:v>
                </c:pt>
                <c:pt idx="4700">
                  <c:v>12414</c:v>
                </c:pt>
                <c:pt idx="4701">
                  <c:v>12414</c:v>
                </c:pt>
                <c:pt idx="4702">
                  <c:v>12414</c:v>
                </c:pt>
                <c:pt idx="4703">
                  <c:v>12414</c:v>
                </c:pt>
                <c:pt idx="4704">
                  <c:v>12414</c:v>
                </c:pt>
                <c:pt idx="4705">
                  <c:v>12414</c:v>
                </c:pt>
                <c:pt idx="4706">
                  <c:v>12414</c:v>
                </c:pt>
                <c:pt idx="4707">
                  <c:v>12414</c:v>
                </c:pt>
                <c:pt idx="4708">
                  <c:v>12414</c:v>
                </c:pt>
                <c:pt idx="4709">
                  <c:v>12414</c:v>
                </c:pt>
                <c:pt idx="4710">
                  <c:v>12414</c:v>
                </c:pt>
                <c:pt idx="4711">
                  <c:v>12414</c:v>
                </c:pt>
                <c:pt idx="4712">
                  <c:v>12414</c:v>
                </c:pt>
                <c:pt idx="4713">
                  <c:v>12414</c:v>
                </c:pt>
                <c:pt idx="4714">
                  <c:v>12414</c:v>
                </c:pt>
                <c:pt idx="4715">
                  <c:v>12414</c:v>
                </c:pt>
                <c:pt idx="4716">
                  <c:v>12414</c:v>
                </c:pt>
                <c:pt idx="4717">
                  <c:v>12414</c:v>
                </c:pt>
                <c:pt idx="4718">
                  <c:v>12414</c:v>
                </c:pt>
                <c:pt idx="4719">
                  <c:v>12414</c:v>
                </c:pt>
                <c:pt idx="4720">
                  <c:v>12414</c:v>
                </c:pt>
                <c:pt idx="4721">
                  <c:v>12414</c:v>
                </c:pt>
                <c:pt idx="4722">
                  <c:v>12414</c:v>
                </c:pt>
                <c:pt idx="4723">
                  <c:v>12414</c:v>
                </c:pt>
                <c:pt idx="4724">
                  <c:v>12414</c:v>
                </c:pt>
                <c:pt idx="4725">
                  <c:v>12414</c:v>
                </c:pt>
                <c:pt idx="4726">
                  <c:v>12414</c:v>
                </c:pt>
                <c:pt idx="4727">
                  <c:v>12414</c:v>
                </c:pt>
                <c:pt idx="4728">
                  <c:v>12414</c:v>
                </c:pt>
                <c:pt idx="4729">
                  <c:v>12414</c:v>
                </c:pt>
                <c:pt idx="4730">
                  <c:v>12414</c:v>
                </c:pt>
                <c:pt idx="4731">
                  <c:v>12414</c:v>
                </c:pt>
                <c:pt idx="4732">
                  <c:v>12414</c:v>
                </c:pt>
                <c:pt idx="4733">
                  <c:v>12414</c:v>
                </c:pt>
                <c:pt idx="4734">
                  <c:v>12414</c:v>
                </c:pt>
                <c:pt idx="4735">
                  <c:v>12414</c:v>
                </c:pt>
                <c:pt idx="4736">
                  <c:v>12414</c:v>
                </c:pt>
                <c:pt idx="4737">
                  <c:v>12414</c:v>
                </c:pt>
                <c:pt idx="4738">
                  <c:v>12414</c:v>
                </c:pt>
                <c:pt idx="4739">
                  <c:v>12414</c:v>
                </c:pt>
                <c:pt idx="4740">
                  <c:v>12414</c:v>
                </c:pt>
                <c:pt idx="4741">
                  <c:v>12414</c:v>
                </c:pt>
                <c:pt idx="4742">
                  <c:v>12414</c:v>
                </c:pt>
                <c:pt idx="4743">
                  <c:v>12414</c:v>
                </c:pt>
                <c:pt idx="4744">
                  <c:v>12414</c:v>
                </c:pt>
                <c:pt idx="4745">
                  <c:v>12414</c:v>
                </c:pt>
                <c:pt idx="4746">
                  <c:v>12414</c:v>
                </c:pt>
                <c:pt idx="4747">
                  <c:v>12414</c:v>
                </c:pt>
                <c:pt idx="4748">
                  <c:v>12414</c:v>
                </c:pt>
                <c:pt idx="4749">
                  <c:v>12414</c:v>
                </c:pt>
                <c:pt idx="4750">
                  <c:v>12414</c:v>
                </c:pt>
                <c:pt idx="4751">
                  <c:v>12414</c:v>
                </c:pt>
                <c:pt idx="4752">
                  <c:v>12414</c:v>
                </c:pt>
                <c:pt idx="4753">
                  <c:v>12414</c:v>
                </c:pt>
                <c:pt idx="4754">
                  <c:v>12414</c:v>
                </c:pt>
                <c:pt idx="4755">
                  <c:v>12414</c:v>
                </c:pt>
                <c:pt idx="4756">
                  <c:v>12414</c:v>
                </c:pt>
                <c:pt idx="4757">
                  <c:v>12414</c:v>
                </c:pt>
                <c:pt idx="4758">
                  <c:v>12414</c:v>
                </c:pt>
                <c:pt idx="4759">
                  <c:v>12414</c:v>
                </c:pt>
                <c:pt idx="4760">
                  <c:v>12414</c:v>
                </c:pt>
                <c:pt idx="4761">
                  <c:v>12414</c:v>
                </c:pt>
                <c:pt idx="4762">
                  <c:v>12414</c:v>
                </c:pt>
                <c:pt idx="4763">
                  <c:v>12414</c:v>
                </c:pt>
                <c:pt idx="4764">
                  <c:v>12414</c:v>
                </c:pt>
                <c:pt idx="4765">
                  <c:v>12414</c:v>
                </c:pt>
                <c:pt idx="4766">
                  <c:v>12414</c:v>
                </c:pt>
                <c:pt idx="4767">
                  <c:v>12414</c:v>
                </c:pt>
                <c:pt idx="4768">
                  <c:v>12414</c:v>
                </c:pt>
                <c:pt idx="4769">
                  <c:v>12414</c:v>
                </c:pt>
                <c:pt idx="4770">
                  <c:v>12414</c:v>
                </c:pt>
                <c:pt idx="4771">
                  <c:v>12414</c:v>
                </c:pt>
                <c:pt idx="4772">
                  <c:v>12414</c:v>
                </c:pt>
                <c:pt idx="4773">
                  <c:v>12414</c:v>
                </c:pt>
                <c:pt idx="4774">
                  <c:v>12414</c:v>
                </c:pt>
                <c:pt idx="4775">
                  <c:v>12414</c:v>
                </c:pt>
                <c:pt idx="4776">
                  <c:v>12414</c:v>
                </c:pt>
                <c:pt idx="4777">
                  <c:v>12414</c:v>
                </c:pt>
                <c:pt idx="4778">
                  <c:v>12414</c:v>
                </c:pt>
                <c:pt idx="4779">
                  <c:v>12414</c:v>
                </c:pt>
                <c:pt idx="4780">
                  <c:v>12414</c:v>
                </c:pt>
                <c:pt idx="4781">
                  <c:v>12414</c:v>
                </c:pt>
                <c:pt idx="4782">
                  <c:v>12414</c:v>
                </c:pt>
                <c:pt idx="4783">
                  <c:v>12414</c:v>
                </c:pt>
                <c:pt idx="4784">
                  <c:v>12414</c:v>
                </c:pt>
                <c:pt idx="4785">
                  <c:v>12414</c:v>
                </c:pt>
                <c:pt idx="4786">
                  <c:v>12414</c:v>
                </c:pt>
                <c:pt idx="4787">
                  <c:v>12414</c:v>
                </c:pt>
                <c:pt idx="4788">
                  <c:v>12414</c:v>
                </c:pt>
                <c:pt idx="4789">
                  <c:v>12414</c:v>
                </c:pt>
                <c:pt idx="4790">
                  <c:v>12414</c:v>
                </c:pt>
                <c:pt idx="4791">
                  <c:v>12414</c:v>
                </c:pt>
                <c:pt idx="4792">
                  <c:v>12414</c:v>
                </c:pt>
                <c:pt idx="4793">
                  <c:v>12414</c:v>
                </c:pt>
                <c:pt idx="4794">
                  <c:v>12414</c:v>
                </c:pt>
                <c:pt idx="4795">
                  <c:v>12414</c:v>
                </c:pt>
                <c:pt idx="4796">
                  <c:v>12414</c:v>
                </c:pt>
                <c:pt idx="4797">
                  <c:v>12414</c:v>
                </c:pt>
                <c:pt idx="4798">
                  <c:v>12414</c:v>
                </c:pt>
                <c:pt idx="4799">
                  <c:v>12414</c:v>
                </c:pt>
                <c:pt idx="4800">
                  <c:v>12414</c:v>
                </c:pt>
                <c:pt idx="4801">
                  <c:v>12414</c:v>
                </c:pt>
                <c:pt idx="4802">
                  <c:v>12414</c:v>
                </c:pt>
                <c:pt idx="4803">
                  <c:v>12414</c:v>
                </c:pt>
                <c:pt idx="4804">
                  <c:v>12414</c:v>
                </c:pt>
                <c:pt idx="4805">
                  <c:v>12414</c:v>
                </c:pt>
                <c:pt idx="4806">
                  <c:v>12414</c:v>
                </c:pt>
                <c:pt idx="4807">
                  <c:v>12414</c:v>
                </c:pt>
                <c:pt idx="4808">
                  <c:v>12414</c:v>
                </c:pt>
                <c:pt idx="4809">
                  <c:v>12414</c:v>
                </c:pt>
                <c:pt idx="4810">
                  <c:v>12414</c:v>
                </c:pt>
                <c:pt idx="4811">
                  <c:v>12414</c:v>
                </c:pt>
                <c:pt idx="4812">
                  <c:v>12414</c:v>
                </c:pt>
                <c:pt idx="4813">
                  <c:v>12414</c:v>
                </c:pt>
                <c:pt idx="4814">
                  <c:v>12414</c:v>
                </c:pt>
                <c:pt idx="4815">
                  <c:v>12414</c:v>
                </c:pt>
                <c:pt idx="4816">
                  <c:v>12414</c:v>
                </c:pt>
                <c:pt idx="4817">
                  <c:v>12414</c:v>
                </c:pt>
                <c:pt idx="4818">
                  <c:v>12414</c:v>
                </c:pt>
                <c:pt idx="4819">
                  <c:v>12414</c:v>
                </c:pt>
                <c:pt idx="4820">
                  <c:v>12414</c:v>
                </c:pt>
                <c:pt idx="4821">
                  <c:v>12414</c:v>
                </c:pt>
                <c:pt idx="4822">
                  <c:v>12414</c:v>
                </c:pt>
                <c:pt idx="4823">
                  <c:v>12414</c:v>
                </c:pt>
                <c:pt idx="4824">
                  <c:v>12414</c:v>
                </c:pt>
                <c:pt idx="4825">
                  <c:v>12414</c:v>
                </c:pt>
                <c:pt idx="4826">
                  <c:v>12414</c:v>
                </c:pt>
                <c:pt idx="4827">
                  <c:v>12414</c:v>
                </c:pt>
                <c:pt idx="4828">
                  <c:v>12414</c:v>
                </c:pt>
                <c:pt idx="4829">
                  <c:v>12414</c:v>
                </c:pt>
                <c:pt idx="4830">
                  <c:v>12414</c:v>
                </c:pt>
                <c:pt idx="4831">
                  <c:v>12414</c:v>
                </c:pt>
                <c:pt idx="4832">
                  <c:v>12414</c:v>
                </c:pt>
                <c:pt idx="4833">
                  <c:v>12414</c:v>
                </c:pt>
                <c:pt idx="4834">
                  <c:v>12414</c:v>
                </c:pt>
                <c:pt idx="4835">
                  <c:v>12414</c:v>
                </c:pt>
                <c:pt idx="4836">
                  <c:v>12414</c:v>
                </c:pt>
                <c:pt idx="4837">
                  <c:v>12414</c:v>
                </c:pt>
                <c:pt idx="4838">
                  <c:v>12414</c:v>
                </c:pt>
                <c:pt idx="4839">
                  <c:v>12414</c:v>
                </c:pt>
                <c:pt idx="4840">
                  <c:v>12414</c:v>
                </c:pt>
                <c:pt idx="4841">
                  <c:v>12414</c:v>
                </c:pt>
                <c:pt idx="4842">
                  <c:v>12414</c:v>
                </c:pt>
                <c:pt idx="4843">
                  <c:v>12414</c:v>
                </c:pt>
                <c:pt idx="4844">
                  <c:v>12414</c:v>
                </c:pt>
                <c:pt idx="4845">
                  <c:v>12414</c:v>
                </c:pt>
                <c:pt idx="4846">
                  <c:v>12414</c:v>
                </c:pt>
                <c:pt idx="4847">
                  <c:v>12414</c:v>
                </c:pt>
                <c:pt idx="4848">
                  <c:v>12414</c:v>
                </c:pt>
                <c:pt idx="4849">
                  <c:v>12414</c:v>
                </c:pt>
                <c:pt idx="4850">
                  <c:v>12414</c:v>
                </c:pt>
                <c:pt idx="4851">
                  <c:v>12414</c:v>
                </c:pt>
                <c:pt idx="4852">
                  <c:v>12414</c:v>
                </c:pt>
                <c:pt idx="4853">
                  <c:v>12414</c:v>
                </c:pt>
                <c:pt idx="4854">
                  <c:v>12414</c:v>
                </c:pt>
                <c:pt idx="4855">
                  <c:v>12414</c:v>
                </c:pt>
                <c:pt idx="4856">
                  <c:v>12414</c:v>
                </c:pt>
                <c:pt idx="4857">
                  <c:v>12414</c:v>
                </c:pt>
                <c:pt idx="4858">
                  <c:v>12414</c:v>
                </c:pt>
                <c:pt idx="4859">
                  <c:v>12414</c:v>
                </c:pt>
                <c:pt idx="4860">
                  <c:v>12414</c:v>
                </c:pt>
                <c:pt idx="4861">
                  <c:v>12414</c:v>
                </c:pt>
                <c:pt idx="4862">
                  <c:v>12414</c:v>
                </c:pt>
                <c:pt idx="4863">
                  <c:v>12414</c:v>
                </c:pt>
                <c:pt idx="4864">
                  <c:v>12414</c:v>
                </c:pt>
                <c:pt idx="4865">
                  <c:v>12414</c:v>
                </c:pt>
                <c:pt idx="4866">
                  <c:v>12414</c:v>
                </c:pt>
                <c:pt idx="4867">
                  <c:v>12414</c:v>
                </c:pt>
                <c:pt idx="4868">
                  <c:v>12414</c:v>
                </c:pt>
                <c:pt idx="4869">
                  <c:v>12414</c:v>
                </c:pt>
                <c:pt idx="4870">
                  <c:v>12414</c:v>
                </c:pt>
                <c:pt idx="4871">
                  <c:v>12414</c:v>
                </c:pt>
                <c:pt idx="4872">
                  <c:v>12414</c:v>
                </c:pt>
                <c:pt idx="4873">
                  <c:v>12414</c:v>
                </c:pt>
                <c:pt idx="4874">
                  <c:v>12414</c:v>
                </c:pt>
                <c:pt idx="4875">
                  <c:v>12414</c:v>
                </c:pt>
                <c:pt idx="4876">
                  <c:v>12414</c:v>
                </c:pt>
                <c:pt idx="4877">
                  <c:v>12414</c:v>
                </c:pt>
                <c:pt idx="4878">
                  <c:v>12414</c:v>
                </c:pt>
                <c:pt idx="4879">
                  <c:v>12414</c:v>
                </c:pt>
                <c:pt idx="4880">
                  <c:v>12414</c:v>
                </c:pt>
                <c:pt idx="4881">
                  <c:v>12414</c:v>
                </c:pt>
                <c:pt idx="4882">
                  <c:v>12414</c:v>
                </c:pt>
                <c:pt idx="4883">
                  <c:v>12414</c:v>
                </c:pt>
                <c:pt idx="4884">
                  <c:v>12414</c:v>
                </c:pt>
                <c:pt idx="4885">
                  <c:v>12414</c:v>
                </c:pt>
                <c:pt idx="4886">
                  <c:v>12414</c:v>
                </c:pt>
                <c:pt idx="4887">
                  <c:v>12414</c:v>
                </c:pt>
                <c:pt idx="4888">
                  <c:v>12414</c:v>
                </c:pt>
                <c:pt idx="4889">
                  <c:v>12414</c:v>
                </c:pt>
                <c:pt idx="4890">
                  <c:v>12414</c:v>
                </c:pt>
                <c:pt idx="4891">
                  <c:v>12414</c:v>
                </c:pt>
                <c:pt idx="4892">
                  <c:v>12414</c:v>
                </c:pt>
                <c:pt idx="4893">
                  <c:v>12414</c:v>
                </c:pt>
                <c:pt idx="4894">
                  <c:v>12414</c:v>
                </c:pt>
                <c:pt idx="4895">
                  <c:v>12414</c:v>
                </c:pt>
                <c:pt idx="4896">
                  <c:v>12414</c:v>
                </c:pt>
                <c:pt idx="4897">
                  <c:v>12414</c:v>
                </c:pt>
                <c:pt idx="4898">
                  <c:v>12414</c:v>
                </c:pt>
                <c:pt idx="4899">
                  <c:v>12414</c:v>
                </c:pt>
                <c:pt idx="4900">
                  <c:v>12414</c:v>
                </c:pt>
                <c:pt idx="4901">
                  <c:v>12414</c:v>
                </c:pt>
                <c:pt idx="4902">
                  <c:v>12414</c:v>
                </c:pt>
                <c:pt idx="4903">
                  <c:v>12414</c:v>
                </c:pt>
                <c:pt idx="4904">
                  <c:v>12414</c:v>
                </c:pt>
                <c:pt idx="4905">
                  <c:v>12414</c:v>
                </c:pt>
                <c:pt idx="4906">
                  <c:v>12414</c:v>
                </c:pt>
                <c:pt idx="4907">
                  <c:v>12414</c:v>
                </c:pt>
                <c:pt idx="4908">
                  <c:v>12414</c:v>
                </c:pt>
                <c:pt idx="4909">
                  <c:v>12414</c:v>
                </c:pt>
                <c:pt idx="4910">
                  <c:v>12414</c:v>
                </c:pt>
                <c:pt idx="4911">
                  <c:v>12414</c:v>
                </c:pt>
                <c:pt idx="4912">
                  <c:v>12414</c:v>
                </c:pt>
                <c:pt idx="4913">
                  <c:v>12414</c:v>
                </c:pt>
                <c:pt idx="4914">
                  <c:v>12414</c:v>
                </c:pt>
                <c:pt idx="4915">
                  <c:v>12414</c:v>
                </c:pt>
                <c:pt idx="4916">
                  <c:v>12414</c:v>
                </c:pt>
                <c:pt idx="4917">
                  <c:v>12414</c:v>
                </c:pt>
                <c:pt idx="4918">
                  <c:v>12414</c:v>
                </c:pt>
                <c:pt idx="4919">
                  <c:v>12414</c:v>
                </c:pt>
                <c:pt idx="4920">
                  <c:v>12414</c:v>
                </c:pt>
                <c:pt idx="4921">
                  <c:v>12414</c:v>
                </c:pt>
                <c:pt idx="4922">
                  <c:v>12414</c:v>
                </c:pt>
                <c:pt idx="4923">
                  <c:v>12414</c:v>
                </c:pt>
                <c:pt idx="4924">
                  <c:v>12414</c:v>
                </c:pt>
                <c:pt idx="4925">
                  <c:v>12414</c:v>
                </c:pt>
                <c:pt idx="4926">
                  <c:v>12414</c:v>
                </c:pt>
                <c:pt idx="4927">
                  <c:v>12414</c:v>
                </c:pt>
                <c:pt idx="4928">
                  <c:v>12414</c:v>
                </c:pt>
                <c:pt idx="4929">
                  <c:v>12414</c:v>
                </c:pt>
                <c:pt idx="4930">
                  <c:v>12414</c:v>
                </c:pt>
                <c:pt idx="4931">
                  <c:v>12414</c:v>
                </c:pt>
                <c:pt idx="4932">
                  <c:v>12414</c:v>
                </c:pt>
                <c:pt idx="4933">
                  <c:v>12414</c:v>
                </c:pt>
                <c:pt idx="4934">
                  <c:v>12414</c:v>
                </c:pt>
                <c:pt idx="4935">
                  <c:v>12414</c:v>
                </c:pt>
                <c:pt idx="4936">
                  <c:v>12414</c:v>
                </c:pt>
                <c:pt idx="4937">
                  <c:v>12414</c:v>
                </c:pt>
                <c:pt idx="4938">
                  <c:v>12414</c:v>
                </c:pt>
                <c:pt idx="4939">
                  <c:v>12414</c:v>
                </c:pt>
                <c:pt idx="4940">
                  <c:v>12414</c:v>
                </c:pt>
                <c:pt idx="4941">
                  <c:v>12414</c:v>
                </c:pt>
                <c:pt idx="4942">
                  <c:v>12414</c:v>
                </c:pt>
                <c:pt idx="4943">
                  <c:v>12414</c:v>
                </c:pt>
                <c:pt idx="4944">
                  <c:v>12414</c:v>
                </c:pt>
                <c:pt idx="4945">
                  <c:v>12414</c:v>
                </c:pt>
                <c:pt idx="4946">
                  <c:v>12414</c:v>
                </c:pt>
                <c:pt idx="4947">
                  <c:v>12414</c:v>
                </c:pt>
                <c:pt idx="4948">
                  <c:v>12414</c:v>
                </c:pt>
                <c:pt idx="4949">
                  <c:v>12414</c:v>
                </c:pt>
                <c:pt idx="4950">
                  <c:v>12414</c:v>
                </c:pt>
                <c:pt idx="4951">
                  <c:v>12414</c:v>
                </c:pt>
                <c:pt idx="4952">
                  <c:v>12414</c:v>
                </c:pt>
                <c:pt idx="4953">
                  <c:v>12414</c:v>
                </c:pt>
                <c:pt idx="4954">
                  <c:v>12414</c:v>
                </c:pt>
                <c:pt idx="4955">
                  <c:v>12414</c:v>
                </c:pt>
                <c:pt idx="4956">
                  <c:v>12414</c:v>
                </c:pt>
                <c:pt idx="4957">
                  <c:v>12414</c:v>
                </c:pt>
                <c:pt idx="4958">
                  <c:v>12414</c:v>
                </c:pt>
                <c:pt idx="4959">
                  <c:v>12414</c:v>
                </c:pt>
                <c:pt idx="4960">
                  <c:v>12414</c:v>
                </c:pt>
                <c:pt idx="4961">
                  <c:v>12414</c:v>
                </c:pt>
                <c:pt idx="4962">
                  <c:v>12414</c:v>
                </c:pt>
                <c:pt idx="4963">
                  <c:v>12414</c:v>
                </c:pt>
                <c:pt idx="4964">
                  <c:v>12414</c:v>
                </c:pt>
                <c:pt idx="4965">
                  <c:v>12414</c:v>
                </c:pt>
                <c:pt idx="4966">
                  <c:v>12414</c:v>
                </c:pt>
                <c:pt idx="4967">
                  <c:v>12414</c:v>
                </c:pt>
                <c:pt idx="4968">
                  <c:v>12414</c:v>
                </c:pt>
                <c:pt idx="4969">
                  <c:v>12414</c:v>
                </c:pt>
                <c:pt idx="4970">
                  <c:v>12414</c:v>
                </c:pt>
                <c:pt idx="4971">
                  <c:v>12414</c:v>
                </c:pt>
                <c:pt idx="4972">
                  <c:v>12414</c:v>
                </c:pt>
                <c:pt idx="4973">
                  <c:v>12414</c:v>
                </c:pt>
                <c:pt idx="4974">
                  <c:v>12414</c:v>
                </c:pt>
                <c:pt idx="4975">
                  <c:v>12414</c:v>
                </c:pt>
                <c:pt idx="4976">
                  <c:v>12414</c:v>
                </c:pt>
                <c:pt idx="4977">
                  <c:v>12414</c:v>
                </c:pt>
                <c:pt idx="4978">
                  <c:v>12414</c:v>
                </c:pt>
                <c:pt idx="4979">
                  <c:v>12414</c:v>
                </c:pt>
                <c:pt idx="4980">
                  <c:v>12414</c:v>
                </c:pt>
                <c:pt idx="4981">
                  <c:v>12414</c:v>
                </c:pt>
                <c:pt idx="4982">
                  <c:v>12414</c:v>
                </c:pt>
                <c:pt idx="4983">
                  <c:v>12414</c:v>
                </c:pt>
                <c:pt idx="4984">
                  <c:v>12414</c:v>
                </c:pt>
                <c:pt idx="4985">
                  <c:v>12414</c:v>
                </c:pt>
                <c:pt idx="4986">
                  <c:v>12414</c:v>
                </c:pt>
                <c:pt idx="4987">
                  <c:v>12414</c:v>
                </c:pt>
                <c:pt idx="4988">
                  <c:v>12414</c:v>
                </c:pt>
                <c:pt idx="4989">
                  <c:v>12414</c:v>
                </c:pt>
                <c:pt idx="4990">
                  <c:v>12414</c:v>
                </c:pt>
                <c:pt idx="4991">
                  <c:v>12414</c:v>
                </c:pt>
                <c:pt idx="4992">
                  <c:v>12414</c:v>
                </c:pt>
                <c:pt idx="4993">
                  <c:v>12414</c:v>
                </c:pt>
                <c:pt idx="4994">
                  <c:v>12414</c:v>
                </c:pt>
                <c:pt idx="4995">
                  <c:v>12414</c:v>
                </c:pt>
                <c:pt idx="4996">
                  <c:v>12414</c:v>
                </c:pt>
                <c:pt idx="4997">
                  <c:v>12414</c:v>
                </c:pt>
                <c:pt idx="4998">
                  <c:v>12414</c:v>
                </c:pt>
                <c:pt idx="4999">
                  <c:v>12414</c:v>
                </c:pt>
              </c:numCache>
            </c:numRef>
          </c:yVal>
          <c:smooth val="0"/>
          <c:extLst>
            <c:ext xmlns:c16="http://schemas.microsoft.com/office/drawing/2014/chart" uri="{C3380CC4-5D6E-409C-BE32-E72D297353CC}">
              <c16:uniqueId val="{00000000-E448-4497-8F6D-AFA6446D6243}"/>
            </c:ext>
          </c:extLst>
        </c:ser>
        <c:dLbls>
          <c:showLegendKey val="0"/>
          <c:showVal val="0"/>
          <c:showCatName val="0"/>
          <c:showSerName val="0"/>
          <c:showPercent val="0"/>
          <c:showBubbleSize val="0"/>
        </c:dLbls>
        <c:axId val="128735408"/>
        <c:axId val="128737760"/>
      </c:scatterChart>
      <c:scatterChart>
        <c:scatterStyle val="lineMarker"/>
        <c:varyColors val="0"/>
        <c:ser>
          <c:idx val="1"/>
          <c:order val="1"/>
          <c:spPr>
            <a:ln w="19050" cap="rnd">
              <a:solidFill>
                <a:schemeClr val="accent2"/>
              </a:solidFill>
              <a:round/>
            </a:ln>
            <a:effectLst/>
          </c:spPr>
          <c:marker>
            <c:symbol val="none"/>
          </c:marker>
          <c:xVal>
            <c:numRef>
              <c:f>'Super CIM'!$A$18:$A$5017</c:f>
              <c:numCache>
                <c:formatCode>General</c:formatCode>
                <c:ptCount val="5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numCache>
            </c:numRef>
          </c:xVal>
          <c:yVal>
            <c:numRef>
              <c:f>'Super CIM'!$C$18:$C$5017</c:f>
              <c:numCache>
                <c:formatCode>0</c:formatCode>
                <c:ptCount val="5000"/>
                <c:pt idx="0">
                  <c:v>25423.871999999999</c:v>
                </c:pt>
                <c:pt idx="1">
                  <c:v>25423.871999999999</c:v>
                </c:pt>
                <c:pt idx="2">
                  <c:v>25423.871999999999</c:v>
                </c:pt>
                <c:pt idx="3">
                  <c:v>25423.871999999999</c:v>
                </c:pt>
                <c:pt idx="4">
                  <c:v>25423.871999999999</c:v>
                </c:pt>
                <c:pt idx="5">
                  <c:v>25423.871999999999</c:v>
                </c:pt>
                <c:pt idx="6">
                  <c:v>25423.871999999999</c:v>
                </c:pt>
                <c:pt idx="7">
                  <c:v>25423.871999999999</c:v>
                </c:pt>
                <c:pt idx="8">
                  <c:v>25423.871999999999</c:v>
                </c:pt>
                <c:pt idx="9">
                  <c:v>25423.871999999999</c:v>
                </c:pt>
                <c:pt idx="10">
                  <c:v>25423.871999999999</c:v>
                </c:pt>
                <c:pt idx="11">
                  <c:v>25423.871999999999</c:v>
                </c:pt>
                <c:pt idx="12">
                  <c:v>25423.871999999999</c:v>
                </c:pt>
                <c:pt idx="13">
                  <c:v>25423.871999999999</c:v>
                </c:pt>
                <c:pt idx="14">
                  <c:v>25423.871999999999</c:v>
                </c:pt>
                <c:pt idx="15">
                  <c:v>25423.871999999999</c:v>
                </c:pt>
                <c:pt idx="16">
                  <c:v>25423.871999999999</c:v>
                </c:pt>
                <c:pt idx="17">
                  <c:v>25423.871999999999</c:v>
                </c:pt>
                <c:pt idx="18">
                  <c:v>25423.871999999999</c:v>
                </c:pt>
                <c:pt idx="19">
                  <c:v>25423.871999999999</c:v>
                </c:pt>
                <c:pt idx="20">
                  <c:v>25423.871999999999</c:v>
                </c:pt>
                <c:pt idx="21">
                  <c:v>25423.871999999999</c:v>
                </c:pt>
                <c:pt idx="22">
                  <c:v>25423.871999999999</c:v>
                </c:pt>
                <c:pt idx="23">
                  <c:v>25423.871999999999</c:v>
                </c:pt>
                <c:pt idx="24">
                  <c:v>25423.871999999999</c:v>
                </c:pt>
                <c:pt idx="25">
                  <c:v>25423.871999999999</c:v>
                </c:pt>
                <c:pt idx="26">
                  <c:v>25423.871999999999</c:v>
                </c:pt>
                <c:pt idx="27">
                  <c:v>25423.871999999999</c:v>
                </c:pt>
                <c:pt idx="28">
                  <c:v>25423.871999999999</c:v>
                </c:pt>
                <c:pt idx="29">
                  <c:v>25423.871999999999</c:v>
                </c:pt>
                <c:pt idx="30">
                  <c:v>25423.871999999999</c:v>
                </c:pt>
                <c:pt idx="31">
                  <c:v>25423.871999999999</c:v>
                </c:pt>
                <c:pt idx="32">
                  <c:v>25423.871999999999</c:v>
                </c:pt>
                <c:pt idx="33">
                  <c:v>25423.871999999999</c:v>
                </c:pt>
                <c:pt idx="34">
                  <c:v>25423.871999999999</c:v>
                </c:pt>
                <c:pt idx="35">
                  <c:v>25423.871999999999</c:v>
                </c:pt>
                <c:pt idx="36">
                  <c:v>25423.871999999999</c:v>
                </c:pt>
                <c:pt idx="37">
                  <c:v>25423.871999999999</c:v>
                </c:pt>
                <c:pt idx="38">
                  <c:v>25423.871999999999</c:v>
                </c:pt>
                <c:pt idx="39">
                  <c:v>25423.871999999999</c:v>
                </c:pt>
                <c:pt idx="40">
                  <c:v>25423.871999999999</c:v>
                </c:pt>
                <c:pt idx="41">
                  <c:v>25423.871999999999</c:v>
                </c:pt>
                <c:pt idx="42">
                  <c:v>25423.871999999999</c:v>
                </c:pt>
                <c:pt idx="43">
                  <c:v>25423.871999999999</c:v>
                </c:pt>
                <c:pt idx="44">
                  <c:v>25423.871999999999</c:v>
                </c:pt>
                <c:pt idx="45">
                  <c:v>25423.871999999999</c:v>
                </c:pt>
                <c:pt idx="46">
                  <c:v>25423.871999999999</c:v>
                </c:pt>
                <c:pt idx="47">
                  <c:v>25423.871999999999</c:v>
                </c:pt>
                <c:pt idx="48">
                  <c:v>25423.871999999999</c:v>
                </c:pt>
                <c:pt idx="49">
                  <c:v>25423.871999999999</c:v>
                </c:pt>
                <c:pt idx="50">
                  <c:v>25423.871999999999</c:v>
                </c:pt>
                <c:pt idx="51">
                  <c:v>25423.871999999999</c:v>
                </c:pt>
                <c:pt idx="52">
                  <c:v>25423.871999999999</c:v>
                </c:pt>
                <c:pt idx="53">
                  <c:v>25423.871999999999</c:v>
                </c:pt>
                <c:pt idx="54">
                  <c:v>25423.871999999999</c:v>
                </c:pt>
                <c:pt idx="55">
                  <c:v>25423.871999999999</c:v>
                </c:pt>
                <c:pt idx="56">
                  <c:v>25423.871999999999</c:v>
                </c:pt>
                <c:pt idx="57">
                  <c:v>25423.871999999999</c:v>
                </c:pt>
                <c:pt idx="58">
                  <c:v>25423.871999999999</c:v>
                </c:pt>
                <c:pt idx="59">
                  <c:v>25423.871999999999</c:v>
                </c:pt>
                <c:pt idx="60">
                  <c:v>25423.871999999999</c:v>
                </c:pt>
                <c:pt idx="61">
                  <c:v>25423.871999999999</c:v>
                </c:pt>
                <c:pt idx="62">
                  <c:v>25423.871999999999</c:v>
                </c:pt>
                <c:pt idx="63">
                  <c:v>25423.871999999999</c:v>
                </c:pt>
                <c:pt idx="64">
                  <c:v>25423.871999999999</c:v>
                </c:pt>
                <c:pt idx="65">
                  <c:v>25423.871999999999</c:v>
                </c:pt>
                <c:pt idx="66">
                  <c:v>25423.871999999999</c:v>
                </c:pt>
                <c:pt idx="67">
                  <c:v>25423.871999999999</c:v>
                </c:pt>
                <c:pt idx="68">
                  <c:v>25423.871999999999</c:v>
                </c:pt>
                <c:pt idx="69">
                  <c:v>25423.871999999999</c:v>
                </c:pt>
                <c:pt idx="70">
                  <c:v>25423.871999999999</c:v>
                </c:pt>
                <c:pt idx="71">
                  <c:v>25423.871999999999</c:v>
                </c:pt>
                <c:pt idx="72">
                  <c:v>25423.871999999999</c:v>
                </c:pt>
                <c:pt idx="73">
                  <c:v>25423.871999999999</c:v>
                </c:pt>
                <c:pt idx="74">
                  <c:v>25423.871999999999</c:v>
                </c:pt>
                <c:pt idx="75">
                  <c:v>25423.871999999999</c:v>
                </c:pt>
                <c:pt idx="76">
                  <c:v>25423.871999999999</c:v>
                </c:pt>
                <c:pt idx="77">
                  <c:v>25423.871999999999</c:v>
                </c:pt>
                <c:pt idx="78">
                  <c:v>25423.871999999999</c:v>
                </c:pt>
                <c:pt idx="79">
                  <c:v>25423.871999999999</c:v>
                </c:pt>
                <c:pt idx="80">
                  <c:v>25423.871999999999</c:v>
                </c:pt>
                <c:pt idx="81">
                  <c:v>25423.871999999999</c:v>
                </c:pt>
                <c:pt idx="82">
                  <c:v>25423.871999999999</c:v>
                </c:pt>
                <c:pt idx="83">
                  <c:v>25423.871999999999</c:v>
                </c:pt>
                <c:pt idx="84">
                  <c:v>25423.871999999999</c:v>
                </c:pt>
                <c:pt idx="85">
                  <c:v>25423.871999999999</c:v>
                </c:pt>
                <c:pt idx="86">
                  <c:v>25423.871999999999</c:v>
                </c:pt>
                <c:pt idx="87">
                  <c:v>25423.871999999999</c:v>
                </c:pt>
                <c:pt idx="88">
                  <c:v>25423.871999999999</c:v>
                </c:pt>
                <c:pt idx="89">
                  <c:v>25423.871999999999</c:v>
                </c:pt>
                <c:pt idx="90">
                  <c:v>25423.871999999999</c:v>
                </c:pt>
                <c:pt idx="91">
                  <c:v>25423.871999999999</c:v>
                </c:pt>
                <c:pt idx="92">
                  <c:v>25423.871999999999</c:v>
                </c:pt>
                <c:pt idx="93">
                  <c:v>25423.871999999999</c:v>
                </c:pt>
                <c:pt idx="94">
                  <c:v>25423.871999999999</c:v>
                </c:pt>
                <c:pt idx="95">
                  <c:v>25423.871999999999</c:v>
                </c:pt>
                <c:pt idx="96">
                  <c:v>25423.871999999999</c:v>
                </c:pt>
                <c:pt idx="97">
                  <c:v>25423.871999999999</c:v>
                </c:pt>
                <c:pt idx="98">
                  <c:v>25423.871999999999</c:v>
                </c:pt>
                <c:pt idx="99">
                  <c:v>25423.871999999999</c:v>
                </c:pt>
                <c:pt idx="100">
                  <c:v>25423.871999999999</c:v>
                </c:pt>
                <c:pt idx="101">
                  <c:v>25423.871999999999</c:v>
                </c:pt>
                <c:pt idx="102">
                  <c:v>25423.871999999999</c:v>
                </c:pt>
                <c:pt idx="103">
                  <c:v>25423.871999999999</c:v>
                </c:pt>
                <c:pt idx="104">
                  <c:v>25423.871999999999</c:v>
                </c:pt>
                <c:pt idx="105">
                  <c:v>25423.871999999999</c:v>
                </c:pt>
                <c:pt idx="106">
                  <c:v>25423.871999999999</c:v>
                </c:pt>
                <c:pt idx="107">
                  <c:v>25423.871999999999</c:v>
                </c:pt>
                <c:pt idx="108">
                  <c:v>25423.871999999999</c:v>
                </c:pt>
                <c:pt idx="109">
                  <c:v>25423.871999999999</c:v>
                </c:pt>
                <c:pt idx="110">
                  <c:v>25423.871999999999</c:v>
                </c:pt>
                <c:pt idx="111">
                  <c:v>25423.871999999999</c:v>
                </c:pt>
                <c:pt idx="112">
                  <c:v>25423.871999999999</c:v>
                </c:pt>
                <c:pt idx="113">
                  <c:v>25423.871999999999</c:v>
                </c:pt>
                <c:pt idx="114">
                  <c:v>25423.871999999999</c:v>
                </c:pt>
                <c:pt idx="115">
                  <c:v>25423.871999999999</c:v>
                </c:pt>
                <c:pt idx="116">
                  <c:v>25423.871999999999</c:v>
                </c:pt>
                <c:pt idx="117">
                  <c:v>25423.871999999999</c:v>
                </c:pt>
                <c:pt idx="118">
                  <c:v>25423.871999999999</c:v>
                </c:pt>
                <c:pt idx="119">
                  <c:v>25423.871999999999</c:v>
                </c:pt>
                <c:pt idx="120">
                  <c:v>25423.871999999999</c:v>
                </c:pt>
                <c:pt idx="121">
                  <c:v>25423.871999999999</c:v>
                </c:pt>
                <c:pt idx="122">
                  <c:v>25423.871999999999</c:v>
                </c:pt>
                <c:pt idx="123">
                  <c:v>25423.871999999999</c:v>
                </c:pt>
                <c:pt idx="124">
                  <c:v>25423.871999999999</c:v>
                </c:pt>
                <c:pt idx="125">
                  <c:v>25423.871999999999</c:v>
                </c:pt>
                <c:pt idx="126">
                  <c:v>25423.871999999999</c:v>
                </c:pt>
                <c:pt idx="127">
                  <c:v>25423.871999999999</c:v>
                </c:pt>
                <c:pt idx="128">
                  <c:v>25423.871999999999</c:v>
                </c:pt>
                <c:pt idx="129">
                  <c:v>25423.871999999999</c:v>
                </c:pt>
                <c:pt idx="130">
                  <c:v>25423.871999999999</c:v>
                </c:pt>
                <c:pt idx="131">
                  <c:v>25423.871999999999</c:v>
                </c:pt>
                <c:pt idx="132">
                  <c:v>25423.871999999999</c:v>
                </c:pt>
                <c:pt idx="133">
                  <c:v>25423.871999999999</c:v>
                </c:pt>
                <c:pt idx="134">
                  <c:v>25423.871999999999</c:v>
                </c:pt>
                <c:pt idx="135">
                  <c:v>25423.871999999999</c:v>
                </c:pt>
                <c:pt idx="136">
                  <c:v>25423.871999999999</c:v>
                </c:pt>
                <c:pt idx="137">
                  <c:v>25423.871999999999</c:v>
                </c:pt>
                <c:pt idx="138">
                  <c:v>25423.871999999999</c:v>
                </c:pt>
                <c:pt idx="139">
                  <c:v>25423.871999999999</c:v>
                </c:pt>
                <c:pt idx="140">
                  <c:v>25423.871999999999</c:v>
                </c:pt>
                <c:pt idx="141">
                  <c:v>25423.871999999999</c:v>
                </c:pt>
                <c:pt idx="142">
                  <c:v>25423.871999999999</c:v>
                </c:pt>
                <c:pt idx="143">
                  <c:v>25423.871999999999</c:v>
                </c:pt>
                <c:pt idx="144">
                  <c:v>25423.871999999999</c:v>
                </c:pt>
                <c:pt idx="145">
                  <c:v>25423.871999999999</c:v>
                </c:pt>
                <c:pt idx="146">
                  <c:v>25423.871999999999</c:v>
                </c:pt>
                <c:pt idx="147">
                  <c:v>25423.871999999999</c:v>
                </c:pt>
                <c:pt idx="148">
                  <c:v>25423.871999999999</c:v>
                </c:pt>
                <c:pt idx="149">
                  <c:v>25423.871999999999</c:v>
                </c:pt>
                <c:pt idx="150">
                  <c:v>25423.871999999999</c:v>
                </c:pt>
                <c:pt idx="151">
                  <c:v>25423.871999999999</c:v>
                </c:pt>
                <c:pt idx="152">
                  <c:v>25423.871999999999</c:v>
                </c:pt>
                <c:pt idx="153">
                  <c:v>25423.871999999999</c:v>
                </c:pt>
                <c:pt idx="154">
                  <c:v>25423.871999999999</c:v>
                </c:pt>
                <c:pt idx="155">
                  <c:v>25423.871999999999</c:v>
                </c:pt>
                <c:pt idx="156">
                  <c:v>25423.871999999999</c:v>
                </c:pt>
                <c:pt idx="157">
                  <c:v>25423.871999999999</c:v>
                </c:pt>
                <c:pt idx="158">
                  <c:v>25423.871999999999</c:v>
                </c:pt>
                <c:pt idx="159">
                  <c:v>25423.871999999999</c:v>
                </c:pt>
                <c:pt idx="160">
                  <c:v>25423.871999999999</c:v>
                </c:pt>
                <c:pt idx="161">
                  <c:v>25423.871999999999</c:v>
                </c:pt>
                <c:pt idx="162">
                  <c:v>25423.871999999999</c:v>
                </c:pt>
                <c:pt idx="163">
                  <c:v>25423.871999999999</c:v>
                </c:pt>
                <c:pt idx="164">
                  <c:v>25423.871999999999</c:v>
                </c:pt>
                <c:pt idx="165">
                  <c:v>25423.871999999999</c:v>
                </c:pt>
                <c:pt idx="166">
                  <c:v>25423.871999999999</c:v>
                </c:pt>
                <c:pt idx="167">
                  <c:v>25423.871999999999</c:v>
                </c:pt>
                <c:pt idx="168">
                  <c:v>25423.871999999999</c:v>
                </c:pt>
                <c:pt idx="169">
                  <c:v>25423.871999999999</c:v>
                </c:pt>
                <c:pt idx="170">
                  <c:v>25423.871999999999</c:v>
                </c:pt>
                <c:pt idx="171">
                  <c:v>25423.871999999999</c:v>
                </c:pt>
                <c:pt idx="172">
                  <c:v>25423.871999999999</c:v>
                </c:pt>
                <c:pt idx="173">
                  <c:v>25423.871999999999</c:v>
                </c:pt>
                <c:pt idx="174">
                  <c:v>25423.871999999999</c:v>
                </c:pt>
                <c:pt idx="175">
                  <c:v>25423.871999999999</c:v>
                </c:pt>
                <c:pt idx="176">
                  <c:v>25423.871999999999</c:v>
                </c:pt>
                <c:pt idx="177">
                  <c:v>25423.871999999999</c:v>
                </c:pt>
                <c:pt idx="178">
                  <c:v>25423.871999999999</c:v>
                </c:pt>
                <c:pt idx="179">
                  <c:v>25423.871999999999</c:v>
                </c:pt>
                <c:pt idx="180">
                  <c:v>25423.871999999999</c:v>
                </c:pt>
                <c:pt idx="181">
                  <c:v>25423.871999999999</c:v>
                </c:pt>
                <c:pt idx="182">
                  <c:v>25423.871999999999</c:v>
                </c:pt>
                <c:pt idx="183">
                  <c:v>25423.871999999999</c:v>
                </c:pt>
                <c:pt idx="184">
                  <c:v>25423.871999999999</c:v>
                </c:pt>
                <c:pt idx="185">
                  <c:v>25423.871999999999</c:v>
                </c:pt>
                <c:pt idx="186">
                  <c:v>25423.871999999999</c:v>
                </c:pt>
                <c:pt idx="187">
                  <c:v>25423.871999999999</c:v>
                </c:pt>
                <c:pt idx="188">
                  <c:v>25423.871999999999</c:v>
                </c:pt>
                <c:pt idx="189">
                  <c:v>25423.871999999999</c:v>
                </c:pt>
                <c:pt idx="190">
                  <c:v>25423.871999999999</c:v>
                </c:pt>
                <c:pt idx="191">
                  <c:v>25423.871999999999</c:v>
                </c:pt>
                <c:pt idx="192">
                  <c:v>25423.871999999999</c:v>
                </c:pt>
                <c:pt idx="193">
                  <c:v>25423.871999999999</c:v>
                </c:pt>
                <c:pt idx="194">
                  <c:v>25423.871999999999</c:v>
                </c:pt>
                <c:pt idx="195">
                  <c:v>25423.871999999999</c:v>
                </c:pt>
                <c:pt idx="196">
                  <c:v>25423.871999999999</c:v>
                </c:pt>
                <c:pt idx="197">
                  <c:v>25423.871999999999</c:v>
                </c:pt>
                <c:pt idx="198">
                  <c:v>25423.871999999999</c:v>
                </c:pt>
                <c:pt idx="199">
                  <c:v>25423.871999999999</c:v>
                </c:pt>
                <c:pt idx="200">
                  <c:v>25423.871999999999</c:v>
                </c:pt>
                <c:pt idx="201">
                  <c:v>25423.871999999999</c:v>
                </c:pt>
                <c:pt idx="202">
                  <c:v>25423.871999999999</c:v>
                </c:pt>
                <c:pt idx="203">
                  <c:v>25423.871999999999</c:v>
                </c:pt>
                <c:pt idx="204">
                  <c:v>25423.871999999999</c:v>
                </c:pt>
                <c:pt idx="205">
                  <c:v>25423.871999999999</c:v>
                </c:pt>
                <c:pt idx="206">
                  <c:v>25423.871999999999</c:v>
                </c:pt>
                <c:pt idx="207">
                  <c:v>25423.871999999999</c:v>
                </c:pt>
                <c:pt idx="208">
                  <c:v>25423.871999999999</c:v>
                </c:pt>
                <c:pt idx="209">
                  <c:v>25423.871999999999</c:v>
                </c:pt>
                <c:pt idx="210">
                  <c:v>25423.871999999999</c:v>
                </c:pt>
                <c:pt idx="211">
                  <c:v>25423.871999999999</c:v>
                </c:pt>
                <c:pt idx="212">
                  <c:v>25423.871999999999</c:v>
                </c:pt>
                <c:pt idx="213">
                  <c:v>25423.871999999999</c:v>
                </c:pt>
                <c:pt idx="214">
                  <c:v>25423.871999999999</c:v>
                </c:pt>
                <c:pt idx="215">
                  <c:v>25423.871999999999</c:v>
                </c:pt>
                <c:pt idx="216">
                  <c:v>25423.871999999999</c:v>
                </c:pt>
                <c:pt idx="217">
                  <c:v>25423.871999999999</c:v>
                </c:pt>
                <c:pt idx="218">
                  <c:v>25423.871999999999</c:v>
                </c:pt>
                <c:pt idx="219">
                  <c:v>25423.871999999999</c:v>
                </c:pt>
                <c:pt idx="220">
                  <c:v>25423.871999999999</c:v>
                </c:pt>
                <c:pt idx="221">
                  <c:v>25423.871999999999</c:v>
                </c:pt>
                <c:pt idx="222">
                  <c:v>25423.871999999999</c:v>
                </c:pt>
                <c:pt idx="223">
                  <c:v>25423.871999999999</c:v>
                </c:pt>
                <c:pt idx="224">
                  <c:v>25423.871999999999</c:v>
                </c:pt>
                <c:pt idx="225">
                  <c:v>25423.871999999999</c:v>
                </c:pt>
                <c:pt idx="226">
                  <c:v>25423.871999999999</c:v>
                </c:pt>
                <c:pt idx="227">
                  <c:v>25423.871999999999</c:v>
                </c:pt>
                <c:pt idx="228">
                  <c:v>25423.871999999999</c:v>
                </c:pt>
                <c:pt idx="229">
                  <c:v>25423.871999999999</c:v>
                </c:pt>
                <c:pt idx="230">
                  <c:v>25423.871999999999</c:v>
                </c:pt>
                <c:pt idx="231">
                  <c:v>25423.871999999999</c:v>
                </c:pt>
                <c:pt idx="232">
                  <c:v>25423.871999999999</c:v>
                </c:pt>
                <c:pt idx="233">
                  <c:v>25423.871999999999</c:v>
                </c:pt>
                <c:pt idx="234">
                  <c:v>25423.871999999999</c:v>
                </c:pt>
                <c:pt idx="235">
                  <c:v>25423.871999999999</c:v>
                </c:pt>
                <c:pt idx="236">
                  <c:v>25423.871999999999</c:v>
                </c:pt>
                <c:pt idx="237">
                  <c:v>25423.871999999999</c:v>
                </c:pt>
                <c:pt idx="238">
                  <c:v>25423.871999999999</c:v>
                </c:pt>
                <c:pt idx="239">
                  <c:v>25423.871999999999</c:v>
                </c:pt>
                <c:pt idx="240">
                  <c:v>25423.871999999999</c:v>
                </c:pt>
                <c:pt idx="241">
                  <c:v>25423.871999999999</c:v>
                </c:pt>
                <c:pt idx="242">
                  <c:v>25423.871999999999</c:v>
                </c:pt>
                <c:pt idx="243">
                  <c:v>25423.871999999999</c:v>
                </c:pt>
                <c:pt idx="244">
                  <c:v>25423.871999999999</c:v>
                </c:pt>
                <c:pt idx="245">
                  <c:v>25423.871999999999</c:v>
                </c:pt>
                <c:pt idx="246">
                  <c:v>25423.871999999999</c:v>
                </c:pt>
                <c:pt idx="247">
                  <c:v>25423.871999999999</c:v>
                </c:pt>
                <c:pt idx="248">
                  <c:v>25423.871999999999</c:v>
                </c:pt>
                <c:pt idx="249">
                  <c:v>25423.871999999999</c:v>
                </c:pt>
                <c:pt idx="250">
                  <c:v>25423.871999999999</c:v>
                </c:pt>
                <c:pt idx="251">
                  <c:v>25423.871999999999</c:v>
                </c:pt>
                <c:pt idx="252">
                  <c:v>25423.871999999999</c:v>
                </c:pt>
                <c:pt idx="253">
                  <c:v>25423.871999999999</c:v>
                </c:pt>
                <c:pt idx="254">
                  <c:v>25423.871999999999</c:v>
                </c:pt>
                <c:pt idx="255">
                  <c:v>25423.871999999999</c:v>
                </c:pt>
                <c:pt idx="256">
                  <c:v>25423.871999999999</c:v>
                </c:pt>
                <c:pt idx="257">
                  <c:v>25423.871999999999</c:v>
                </c:pt>
                <c:pt idx="258">
                  <c:v>25423.871999999999</c:v>
                </c:pt>
                <c:pt idx="259">
                  <c:v>25423.871999999999</c:v>
                </c:pt>
                <c:pt idx="260">
                  <c:v>25423.871999999999</c:v>
                </c:pt>
                <c:pt idx="261">
                  <c:v>25423.871999999999</c:v>
                </c:pt>
                <c:pt idx="262">
                  <c:v>25423.871999999999</c:v>
                </c:pt>
                <c:pt idx="263">
                  <c:v>25423.871999999999</c:v>
                </c:pt>
                <c:pt idx="264">
                  <c:v>25423.871999999999</c:v>
                </c:pt>
                <c:pt idx="265">
                  <c:v>25423.871999999999</c:v>
                </c:pt>
                <c:pt idx="266">
                  <c:v>25423.871999999999</c:v>
                </c:pt>
                <c:pt idx="267">
                  <c:v>25423.871999999999</c:v>
                </c:pt>
                <c:pt idx="268">
                  <c:v>25423.871999999999</c:v>
                </c:pt>
                <c:pt idx="269">
                  <c:v>25423.871999999999</c:v>
                </c:pt>
                <c:pt idx="270">
                  <c:v>25423.871999999999</c:v>
                </c:pt>
                <c:pt idx="271">
                  <c:v>25423.871999999999</c:v>
                </c:pt>
                <c:pt idx="272">
                  <c:v>25423.871999999999</c:v>
                </c:pt>
                <c:pt idx="273">
                  <c:v>25423.871999999999</c:v>
                </c:pt>
                <c:pt idx="274">
                  <c:v>25423.871999999999</c:v>
                </c:pt>
                <c:pt idx="275">
                  <c:v>25423.871999999999</c:v>
                </c:pt>
                <c:pt idx="276">
                  <c:v>25423.871999999999</c:v>
                </c:pt>
                <c:pt idx="277">
                  <c:v>25423.871999999999</c:v>
                </c:pt>
                <c:pt idx="278">
                  <c:v>25423.871999999999</c:v>
                </c:pt>
                <c:pt idx="279">
                  <c:v>25423.871999999999</c:v>
                </c:pt>
                <c:pt idx="280">
                  <c:v>25423.871999999999</c:v>
                </c:pt>
                <c:pt idx="281">
                  <c:v>25423.871999999999</c:v>
                </c:pt>
                <c:pt idx="282">
                  <c:v>25423.871999999999</c:v>
                </c:pt>
                <c:pt idx="283">
                  <c:v>25423.871999999999</c:v>
                </c:pt>
                <c:pt idx="284">
                  <c:v>25423.871999999999</c:v>
                </c:pt>
                <c:pt idx="285">
                  <c:v>25423.871999999999</c:v>
                </c:pt>
                <c:pt idx="286">
                  <c:v>25423.871999999999</c:v>
                </c:pt>
                <c:pt idx="287">
                  <c:v>25423.871999999999</c:v>
                </c:pt>
                <c:pt idx="288">
                  <c:v>25423.871999999999</c:v>
                </c:pt>
                <c:pt idx="289">
                  <c:v>25423.871999999999</c:v>
                </c:pt>
                <c:pt idx="290">
                  <c:v>25423.871999999999</c:v>
                </c:pt>
                <c:pt idx="291">
                  <c:v>25423.871999999999</c:v>
                </c:pt>
                <c:pt idx="292">
                  <c:v>25423.871999999999</c:v>
                </c:pt>
                <c:pt idx="293">
                  <c:v>25423.871999999999</c:v>
                </c:pt>
                <c:pt idx="294">
                  <c:v>25423.871999999999</c:v>
                </c:pt>
                <c:pt idx="295">
                  <c:v>25423.871999999999</c:v>
                </c:pt>
                <c:pt idx="296">
                  <c:v>25423.871999999999</c:v>
                </c:pt>
                <c:pt idx="297">
                  <c:v>25423.871999999999</c:v>
                </c:pt>
                <c:pt idx="298">
                  <c:v>25423.871999999999</c:v>
                </c:pt>
                <c:pt idx="299">
                  <c:v>25423.871999999999</c:v>
                </c:pt>
                <c:pt idx="300">
                  <c:v>25423.871999999999</c:v>
                </c:pt>
                <c:pt idx="301">
                  <c:v>25423.871999999999</c:v>
                </c:pt>
                <c:pt idx="302">
                  <c:v>25423.871999999999</c:v>
                </c:pt>
                <c:pt idx="303">
                  <c:v>25423.871999999999</c:v>
                </c:pt>
                <c:pt idx="304">
                  <c:v>25423.871999999999</c:v>
                </c:pt>
                <c:pt idx="305">
                  <c:v>25423.871999999999</c:v>
                </c:pt>
                <c:pt idx="306">
                  <c:v>25423.871999999999</c:v>
                </c:pt>
                <c:pt idx="307">
                  <c:v>25423.871999999999</c:v>
                </c:pt>
                <c:pt idx="308">
                  <c:v>25423.871999999999</c:v>
                </c:pt>
                <c:pt idx="309">
                  <c:v>25423.871999999999</c:v>
                </c:pt>
                <c:pt idx="310">
                  <c:v>25423.871999999999</c:v>
                </c:pt>
                <c:pt idx="311">
                  <c:v>25423.871999999999</c:v>
                </c:pt>
                <c:pt idx="312">
                  <c:v>25423.871999999999</c:v>
                </c:pt>
                <c:pt idx="313">
                  <c:v>25423.871999999999</c:v>
                </c:pt>
                <c:pt idx="314">
                  <c:v>25423.871999999999</c:v>
                </c:pt>
                <c:pt idx="315">
                  <c:v>25423.871999999999</c:v>
                </c:pt>
                <c:pt idx="316">
                  <c:v>25423.871999999999</c:v>
                </c:pt>
                <c:pt idx="317">
                  <c:v>25423.871999999999</c:v>
                </c:pt>
                <c:pt idx="318">
                  <c:v>25423.871999999999</c:v>
                </c:pt>
                <c:pt idx="319">
                  <c:v>25423.871999999999</c:v>
                </c:pt>
                <c:pt idx="320">
                  <c:v>25423.871999999999</c:v>
                </c:pt>
                <c:pt idx="321">
                  <c:v>25423.871999999999</c:v>
                </c:pt>
                <c:pt idx="322">
                  <c:v>25423.871999999999</c:v>
                </c:pt>
                <c:pt idx="323">
                  <c:v>25423.871999999999</c:v>
                </c:pt>
                <c:pt idx="324">
                  <c:v>25423.871999999999</c:v>
                </c:pt>
                <c:pt idx="325">
                  <c:v>25423.871999999999</c:v>
                </c:pt>
                <c:pt idx="326">
                  <c:v>25423.871999999999</c:v>
                </c:pt>
                <c:pt idx="327">
                  <c:v>25423.871999999999</c:v>
                </c:pt>
                <c:pt idx="328">
                  <c:v>25423.871999999999</c:v>
                </c:pt>
                <c:pt idx="329">
                  <c:v>25423.871999999999</c:v>
                </c:pt>
                <c:pt idx="330">
                  <c:v>25423.871999999999</c:v>
                </c:pt>
                <c:pt idx="331">
                  <c:v>25423.871999999999</c:v>
                </c:pt>
                <c:pt idx="332">
                  <c:v>25423.871999999999</c:v>
                </c:pt>
                <c:pt idx="333">
                  <c:v>25423.871999999999</c:v>
                </c:pt>
                <c:pt idx="334">
                  <c:v>25423.871999999999</c:v>
                </c:pt>
                <c:pt idx="335">
                  <c:v>25423.871999999999</c:v>
                </c:pt>
                <c:pt idx="336">
                  <c:v>25423.871999999999</c:v>
                </c:pt>
                <c:pt idx="337">
                  <c:v>25423.871999999999</c:v>
                </c:pt>
                <c:pt idx="338">
                  <c:v>25423.871999999999</c:v>
                </c:pt>
                <c:pt idx="339">
                  <c:v>25423.871999999999</c:v>
                </c:pt>
                <c:pt idx="340">
                  <c:v>25423.871999999999</c:v>
                </c:pt>
                <c:pt idx="341">
                  <c:v>25423.871999999999</c:v>
                </c:pt>
                <c:pt idx="342">
                  <c:v>25423.871999999999</c:v>
                </c:pt>
                <c:pt idx="343">
                  <c:v>25423.871999999999</c:v>
                </c:pt>
                <c:pt idx="344">
                  <c:v>25423.871999999999</c:v>
                </c:pt>
                <c:pt idx="345">
                  <c:v>25423.871999999999</c:v>
                </c:pt>
                <c:pt idx="346">
                  <c:v>25423.871999999999</c:v>
                </c:pt>
                <c:pt idx="347">
                  <c:v>25423.871999999999</c:v>
                </c:pt>
                <c:pt idx="348">
                  <c:v>25423.871999999999</c:v>
                </c:pt>
                <c:pt idx="349">
                  <c:v>25423.871999999999</c:v>
                </c:pt>
                <c:pt idx="350">
                  <c:v>25423.871999999999</c:v>
                </c:pt>
                <c:pt idx="351">
                  <c:v>25423.871999999999</c:v>
                </c:pt>
                <c:pt idx="352">
                  <c:v>25423.871999999999</c:v>
                </c:pt>
                <c:pt idx="353">
                  <c:v>25423.871999999999</c:v>
                </c:pt>
                <c:pt idx="354">
                  <c:v>25423.871999999999</c:v>
                </c:pt>
                <c:pt idx="355">
                  <c:v>25423.871999999999</c:v>
                </c:pt>
                <c:pt idx="356">
                  <c:v>25423.871999999999</c:v>
                </c:pt>
                <c:pt idx="357">
                  <c:v>25423.871999999999</c:v>
                </c:pt>
                <c:pt idx="358">
                  <c:v>25423.871999999999</c:v>
                </c:pt>
                <c:pt idx="359">
                  <c:v>25423.871999999999</c:v>
                </c:pt>
                <c:pt idx="360">
                  <c:v>25423.871999999999</c:v>
                </c:pt>
                <c:pt idx="361">
                  <c:v>25423.871999999999</c:v>
                </c:pt>
                <c:pt idx="362">
                  <c:v>25423.871999999999</c:v>
                </c:pt>
                <c:pt idx="363">
                  <c:v>25423.871999999999</c:v>
                </c:pt>
                <c:pt idx="364">
                  <c:v>25423.871999999999</c:v>
                </c:pt>
                <c:pt idx="365">
                  <c:v>25423.871999999999</c:v>
                </c:pt>
                <c:pt idx="366">
                  <c:v>25423.871999999999</c:v>
                </c:pt>
                <c:pt idx="367">
                  <c:v>25423.871999999999</c:v>
                </c:pt>
                <c:pt idx="368">
                  <c:v>25423.871999999999</c:v>
                </c:pt>
                <c:pt idx="369">
                  <c:v>25423.871999999999</c:v>
                </c:pt>
                <c:pt idx="370">
                  <c:v>25423.871999999999</c:v>
                </c:pt>
                <c:pt idx="371">
                  <c:v>25423.871999999999</c:v>
                </c:pt>
                <c:pt idx="372">
                  <c:v>25423.871999999999</c:v>
                </c:pt>
                <c:pt idx="373">
                  <c:v>25423.871999999999</c:v>
                </c:pt>
                <c:pt idx="374">
                  <c:v>25423.871999999999</c:v>
                </c:pt>
                <c:pt idx="375">
                  <c:v>25423.871999999999</c:v>
                </c:pt>
                <c:pt idx="376">
                  <c:v>25423.871999999999</c:v>
                </c:pt>
                <c:pt idx="377">
                  <c:v>25423.871999999999</c:v>
                </c:pt>
                <c:pt idx="378">
                  <c:v>25423.871999999999</c:v>
                </c:pt>
                <c:pt idx="379">
                  <c:v>25423.871999999999</c:v>
                </c:pt>
                <c:pt idx="380">
                  <c:v>25423.871999999999</c:v>
                </c:pt>
                <c:pt idx="381">
                  <c:v>25423.871999999999</c:v>
                </c:pt>
                <c:pt idx="382">
                  <c:v>25423.871999999999</c:v>
                </c:pt>
                <c:pt idx="383">
                  <c:v>25423.871999999999</c:v>
                </c:pt>
                <c:pt idx="384">
                  <c:v>25423.871999999999</c:v>
                </c:pt>
                <c:pt idx="385">
                  <c:v>25423.871999999999</c:v>
                </c:pt>
                <c:pt idx="386">
                  <c:v>25423.871999999999</c:v>
                </c:pt>
                <c:pt idx="387">
                  <c:v>25423.871999999999</c:v>
                </c:pt>
                <c:pt idx="388">
                  <c:v>25423.871999999999</c:v>
                </c:pt>
                <c:pt idx="389">
                  <c:v>25423.871999999999</c:v>
                </c:pt>
                <c:pt idx="390">
                  <c:v>25423.871999999999</c:v>
                </c:pt>
                <c:pt idx="391">
                  <c:v>25423.871999999999</c:v>
                </c:pt>
                <c:pt idx="392">
                  <c:v>25423.871999999999</c:v>
                </c:pt>
                <c:pt idx="393">
                  <c:v>25423.871999999999</c:v>
                </c:pt>
                <c:pt idx="394">
                  <c:v>25423.871999999999</c:v>
                </c:pt>
                <c:pt idx="395">
                  <c:v>25423.871999999999</c:v>
                </c:pt>
                <c:pt idx="396">
                  <c:v>25423.871999999999</c:v>
                </c:pt>
                <c:pt idx="397">
                  <c:v>25423.871999999999</c:v>
                </c:pt>
                <c:pt idx="398">
                  <c:v>25423.871999999999</c:v>
                </c:pt>
                <c:pt idx="399">
                  <c:v>25219.072</c:v>
                </c:pt>
                <c:pt idx="400">
                  <c:v>25220.095999999998</c:v>
                </c:pt>
                <c:pt idx="401">
                  <c:v>25221.119999999999</c:v>
                </c:pt>
                <c:pt idx="402">
                  <c:v>25222.143999999997</c:v>
                </c:pt>
                <c:pt idx="403">
                  <c:v>25223.167999999998</c:v>
                </c:pt>
                <c:pt idx="404">
                  <c:v>25224.191999999999</c:v>
                </c:pt>
                <c:pt idx="405">
                  <c:v>25225.216</c:v>
                </c:pt>
                <c:pt idx="406">
                  <c:v>25226.240000000002</c:v>
                </c:pt>
                <c:pt idx="407">
                  <c:v>25227.263999999999</c:v>
                </c:pt>
                <c:pt idx="408">
                  <c:v>25228.287999999997</c:v>
                </c:pt>
                <c:pt idx="409">
                  <c:v>25229.311999999998</c:v>
                </c:pt>
                <c:pt idx="410">
                  <c:v>25230.335999999999</c:v>
                </c:pt>
                <c:pt idx="411">
                  <c:v>25231.360000000001</c:v>
                </c:pt>
                <c:pt idx="412">
                  <c:v>25232.383999999998</c:v>
                </c:pt>
                <c:pt idx="413">
                  <c:v>25233.407999999999</c:v>
                </c:pt>
                <c:pt idx="414">
                  <c:v>25234.431999999997</c:v>
                </c:pt>
                <c:pt idx="415">
                  <c:v>25235.455999999998</c:v>
                </c:pt>
                <c:pt idx="416">
                  <c:v>25236.48</c:v>
                </c:pt>
                <c:pt idx="417">
                  <c:v>25237.503999999997</c:v>
                </c:pt>
                <c:pt idx="418">
                  <c:v>25238.527999999998</c:v>
                </c:pt>
                <c:pt idx="419">
                  <c:v>25239.552</c:v>
                </c:pt>
                <c:pt idx="420">
                  <c:v>25240.576000000001</c:v>
                </c:pt>
                <c:pt idx="421">
                  <c:v>25241.599999999999</c:v>
                </c:pt>
                <c:pt idx="422">
                  <c:v>25242.623999999996</c:v>
                </c:pt>
                <c:pt idx="423">
                  <c:v>25243.647999999997</c:v>
                </c:pt>
                <c:pt idx="424">
                  <c:v>25244.671999999999</c:v>
                </c:pt>
                <c:pt idx="425">
                  <c:v>25245.696</c:v>
                </c:pt>
                <c:pt idx="426">
                  <c:v>25246.720000000001</c:v>
                </c:pt>
                <c:pt idx="427">
                  <c:v>25247.743999999999</c:v>
                </c:pt>
                <c:pt idx="428">
                  <c:v>25248.767999999996</c:v>
                </c:pt>
                <c:pt idx="429">
                  <c:v>25249.791999999998</c:v>
                </c:pt>
                <c:pt idx="430">
                  <c:v>25250.815999999999</c:v>
                </c:pt>
                <c:pt idx="431">
                  <c:v>25251.84</c:v>
                </c:pt>
                <c:pt idx="432">
                  <c:v>25252.863999999998</c:v>
                </c:pt>
                <c:pt idx="433">
                  <c:v>25253.887999999999</c:v>
                </c:pt>
                <c:pt idx="434">
                  <c:v>25254.912</c:v>
                </c:pt>
                <c:pt idx="435">
                  <c:v>25255.935999999998</c:v>
                </c:pt>
                <c:pt idx="436">
                  <c:v>25256.959999999999</c:v>
                </c:pt>
                <c:pt idx="437">
                  <c:v>25257.983999999997</c:v>
                </c:pt>
                <c:pt idx="438">
                  <c:v>25259.007999999998</c:v>
                </c:pt>
                <c:pt idx="439">
                  <c:v>25260.031999999999</c:v>
                </c:pt>
                <c:pt idx="440">
                  <c:v>25261.056</c:v>
                </c:pt>
                <c:pt idx="441">
                  <c:v>25262.080000000002</c:v>
                </c:pt>
                <c:pt idx="442">
                  <c:v>25263.103999999996</c:v>
                </c:pt>
                <c:pt idx="443">
                  <c:v>25264.127999999997</c:v>
                </c:pt>
                <c:pt idx="444">
                  <c:v>25265.151999999998</c:v>
                </c:pt>
                <c:pt idx="445">
                  <c:v>25266.175999999999</c:v>
                </c:pt>
                <c:pt idx="446">
                  <c:v>25267.200000000001</c:v>
                </c:pt>
                <c:pt idx="447">
                  <c:v>25268.223999999998</c:v>
                </c:pt>
                <c:pt idx="448">
                  <c:v>25269.248</c:v>
                </c:pt>
                <c:pt idx="449">
                  <c:v>25270.271999999997</c:v>
                </c:pt>
                <c:pt idx="450">
                  <c:v>25271.295999999998</c:v>
                </c:pt>
                <c:pt idx="451">
                  <c:v>25272.32</c:v>
                </c:pt>
                <c:pt idx="452">
                  <c:v>25273.343999999997</c:v>
                </c:pt>
                <c:pt idx="453">
                  <c:v>25274.367999999999</c:v>
                </c:pt>
                <c:pt idx="454">
                  <c:v>25275.392</c:v>
                </c:pt>
                <c:pt idx="455">
                  <c:v>25276.416000000001</c:v>
                </c:pt>
                <c:pt idx="456">
                  <c:v>25277.439999999999</c:v>
                </c:pt>
                <c:pt idx="457">
                  <c:v>25278.463999999996</c:v>
                </c:pt>
                <c:pt idx="458">
                  <c:v>25279.487999999998</c:v>
                </c:pt>
                <c:pt idx="459">
                  <c:v>25280.511999999999</c:v>
                </c:pt>
                <c:pt idx="460">
                  <c:v>25281.536</c:v>
                </c:pt>
                <c:pt idx="461">
                  <c:v>25282.560000000001</c:v>
                </c:pt>
                <c:pt idx="462">
                  <c:v>25283.583999999999</c:v>
                </c:pt>
                <c:pt idx="463">
                  <c:v>25284.607999999997</c:v>
                </c:pt>
                <c:pt idx="464">
                  <c:v>25285.631999999998</c:v>
                </c:pt>
                <c:pt idx="465">
                  <c:v>25286.655999999999</c:v>
                </c:pt>
                <c:pt idx="466">
                  <c:v>25287.68</c:v>
                </c:pt>
                <c:pt idx="467">
                  <c:v>25288.703999999998</c:v>
                </c:pt>
                <c:pt idx="468">
                  <c:v>25289.727999999999</c:v>
                </c:pt>
                <c:pt idx="469">
                  <c:v>25290.752</c:v>
                </c:pt>
                <c:pt idx="470">
                  <c:v>25291.775999999998</c:v>
                </c:pt>
                <c:pt idx="471">
                  <c:v>25292.799999999999</c:v>
                </c:pt>
                <c:pt idx="472">
                  <c:v>25293.823999999997</c:v>
                </c:pt>
                <c:pt idx="473">
                  <c:v>25294.847999999998</c:v>
                </c:pt>
                <c:pt idx="474">
                  <c:v>25295.871999999999</c:v>
                </c:pt>
                <c:pt idx="475">
                  <c:v>25296.896000000001</c:v>
                </c:pt>
                <c:pt idx="476">
                  <c:v>25297.919999999998</c:v>
                </c:pt>
                <c:pt idx="477">
                  <c:v>25298.943999999996</c:v>
                </c:pt>
                <c:pt idx="478">
                  <c:v>25299.967999999997</c:v>
                </c:pt>
                <c:pt idx="479">
                  <c:v>25300.991999999998</c:v>
                </c:pt>
                <c:pt idx="480">
                  <c:v>25302.016</c:v>
                </c:pt>
                <c:pt idx="481">
                  <c:v>25303.040000000001</c:v>
                </c:pt>
                <c:pt idx="482">
                  <c:v>25304.063999999998</c:v>
                </c:pt>
                <c:pt idx="483">
                  <c:v>25305.088</c:v>
                </c:pt>
                <c:pt idx="484">
                  <c:v>25306.111999999997</c:v>
                </c:pt>
                <c:pt idx="485">
                  <c:v>25307.135999999999</c:v>
                </c:pt>
                <c:pt idx="486">
                  <c:v>25308.16</c:v>
                </c:pt>
                <c:pt idx="487">
                  <c:v>25309.183999999997</c:v>
                </c:pt>
                <c:pt idx="488">
                  <c:v>25310.207999999999</c:v>
                </c:pt>
                <c:pt idx="489">
                  <c:v>25311.232</c:v>
                </c:pt>
                <c:pt idx="490">
                  <c:v>25312.255999999998</c:v>
                </c:pt>
                <c:pt idx="491">
                  <c:v>25313.279999999999</c:v>
                </c:pt>
                <c:pt idx="492">
                  <c:v>25314.303999999996</c:v>
                </c:pt>
                <c:pt idx="493">
                  <c:v>25315.327999999998</c:v>
                </c:pt>
                <c:pt idx="494">
                  <c:v>25316.351999999999</c:v>
                </c:pt>
                <c:pt idx="495">
                  <c:v>25317.376</c:v>
                </c:pt>
                <c:pt idx="496">
                  <c:v>25318.400000000001</c:v>
                </c:pt>
                <c:pt idx="497">
                  <c:v>25319.423999999999</c:v>
                </c:pt>
                <c:pt idx="498">
                  <c:v>25320.447999999997</c:v>
                </c:pt>
                <c:pt idx="499">
                  <c:v>25321.471999999998</c:v>
                </c:pt>
                <c:pt idx="500">
                  <c:v>25322.495999999999</c:v>
                </c:pt>
                <c:pt idx="501">
                  <c:v>25323.52</c:v>
                </c:pt>
                <c:pt idx="502">
                  <c:v>25324.543999999998</c:v>
                </c:pt>
                <c:pt idx="503">
                  <c:v>25325.567999999999</c:v>
                </c:pt>
                <c:pt idx="504">
                  <c:v>25326.592000000001</c:v>
                </c:pt>
                <c:pt idx="505">
                  <c:v>25327.615999999998</c:v>
                </c:pt>
                <c:pt idx="506">
                  <c:v>25328.639999999999</c:v>
                </c:pt>
                <c:pt idx="507">
                  <c:v>25329.663999999997</c:v>
                </c:pt>
                <c:pt idx="508">
                  <c:v>25330.687999999998</c:v>
                </c:pt>
                <c:pt idx="509">
                  <c:v>25331.712</c:v>
                </c:pt>
                <c:pt idx="510">
                  <c:v>25332.736000000001</c:v>
                </c:pt>
                <c:pt idx="511">
                  <c:v>25333.759999999998</c:v>
                </c:pt>
                <c:pt idx="512">
                  <c:v>25334.783999999996</c:v>
                </c:pt>
                <c:pt idx="513">
                  <c:v>25335.807999999997</c:v>
                </c:pt>
                <c:pt idx="514">
                  <c:v>25336.831999999999</c:v>
                </c:pt>
                <c:pt idx="515">
                  <c:v>25337.856</c:v>
                </c:pt>
                <c:pt idx="516">
                  <c:v>25338.880000000001</c:v>
                </c:pt>
                <c:pt idx="517">
                  <c:v>25339.903999999999</c:v>
                </c:pt>
                <c:pt idx="518">
                  <c:v>25340.928</c:v>
                </c:pt>
                <c:pt idx="519">
                  <c:v>25341.951999999997</c:v>
                </c:pt>
                <c:pt idx="520">
                  <c:v>25342.975999999999</c:v>
                </c:pt>
                <c:pt idx="521">
                  <c:v>25344</c:v>
                </c:pt>
                <c:pt idx="522">
                  <c:v>25345.023999999998</c:v>
                </c:pt>
                <c:pt idx="523">
                  <c:v>25346.047999999999</c:v>
                </c:pt>
                <c:pt idx="524">
                  <c:v>25347.072</c:v>
                </c:pt>
                <c:pt idx="525">
                  <c:v>25348.095999999998</c:v>
                </c:pt>
                <c:pt idx="526">
                  <c:v>25349.119999999999</c:v>
                </c:pt>
                <c:pt idx="527">
                  <c:v>25350.143999999997</c:v>
                </c:pt>
                <c:pt idx="528">
                  <c:v>25351.167999999998</c:v>
                </c:pt>
                <c:pt idx="529">
                  <c:v>25352.191999999999</c:v>
                </c:pt>
                <c:pt idx="530">
                  <c:v>25353.216</c:v>
                </c:pt>
                <c:pt idx="531">
                  <c:v>25354.240000000002</c:v>
                </c:pt>
                <c:pt idx="532">
                  <c:v>25355.263999999999</c:v>
                </c:pt>
                <c:pt idx="533">
                  <c:v>25356.287999999997</c:v>
                </c:pt>
                <c:pt idx="534">
                  <c:v>25357.311999999998</c:v>
                </c:pt>
                <c:pt idx="535">
                  <c:v>25358.335999999999</c:v>
                </c:pt>
                <c:pt idx="536">
                  <c:v>25359.360000000001</c:v>
                </c:pt>
                <c:pt idx="537">
                  <c:v>25360.383999999998</c:v>
                </c:pt>
                <c:pt idx="538">
                  <c:v>25361.407999999999</c:v>
                </c:pt>
                <c:pt idx="539">
                  <c:v>25362.431999999997</c:v>
                </c:pt>
                <c:pt idx="540">
                  <c:v>25363.455999999998</c:v>
                </c:pt>
                <c:pt idx="541">
                  <c:v>25364.48</c:v>
                </c:pt>
                <c:pt idx="542">
                  <c:v>25365.503999999997</c:v>
                </c:pt>
                <c:pt idx="543">
                  <c:v>25366.527999999998</c:v>
                </c:pt>
                <c:pt idx="544">
                  <c:v>25367.552</c:v>
                </c:pt>
                <c:pt idx="545">
                  <c:v>25368.576000000001</c:v>
                </c:pt>
                <c:pt idx="546">
                  <c:v>25369.599999999999</c:v>
                </c:pt>
                <c:pt idx="547">
                  <c:v>25370.623999999996</c:v>
                </c:pt>
                <c:pt idx="548">
                  <c:v>25371.647999999997</c:v>
                </c:pt>
                <c:pt idx="549">
                  <c:v>25372.671999999999</c:v>
                </c:pt>
                <c:pt idx="550">
                  <c:v>25373.696</c:v>
                </c:pt>
                <c:pt idx="551">
                  <c:v>25374.720000000001</c:v>
                </c:pt>
                <c:pt idx="552">
                  <c:v>25375.743999999999</c:v>
                </c:pt>
                <c:pt idx="553">
                  <c:v>25376.767999999996</c:v>
                </c:pt>
                <c:pt idx="554">
                  <c:v>25377.791999999998</c:v>
                </c:pt>
                <c:pt idx="555">
                  <c:v>25378.815999999999</c:v>
                </c:pt>
                <c:pt idx="556">
                  <c:v>25379.84</c:v>
                </c:pt>
                <c:pt idx="557">
                  <c:v>25380.863999999998</c:v>
                </c:pt>
                <c:pt idx="558">
                  <c:v>25381.887999999999</c:v>
                </c:pt>
                <c:pt idx="559">
                  <c:v>25382.912</c:v>
                </c:pt>
                <c:pt idx="560">
                  <c:v>25383.935999999998</c:v>
                </c:pt>
                <c:pt idx="561">
                  <c:v>25384.959999999999</c:v>
                </c:pt>
                <c:pt idx="562">
                  <c:v>25385.983999999997</c:v>
                </c:pt>
                <c:pt idx="563">
                  <c:v>25387.007999999998</c:v>
                </c:pt>
                <c:pt idx="564">
                  <c:v>25388.031999999999</c:v>
                </c:pt>
                <c:pt idx="565">
                  <c:v>25389.056</c:v>
                </c:pt>
                <c:pt idx="566">
                  <c:v>25390.080000000002</c:v>
                </c:pt>
                <c:pt idx="567">
                  <c:v>25391.103999999996</c:v>
                </c:pt>
                <c:pt idx="568">
                  <c:v>25392.127999999997</c:v>
                </c:pt>
                <c:pt idx="569">
                  <c:v>25393.151999999998</c:v>
                </c:pt>
                <c:pt idx="570">
                  <c:v>25394.175999999999</c:v>
                </c:pt>
                <c:pt idx="571">
                  <c:v>25395.200000000001</c:v>
                </c:pt>
                <c:pt idx="572">
                  <c:v>25396.223999999998</c:v>
                </c:pt>
                <c:pt idx="573">
                  <c:v>25397.248</c:v>
                </c:pt>
                <c:pt idx="574">
                  <c:v>25398.271999999997</c:v>
                </c:pt>
                <c:pt idx="575">
                  <c:v>25399.295999999998</c:v>
                </c:pt>
                <c:pt idx="576">
                  <c:v>25400.32</c:v>
                </c:pt>
                <c:pt idx="577">
                  <c:v>25401.343999999997</c:v>
                </c:pt>
                <c:pt idx="578">
                  <c:v>25402.367999999999</c:v>
                </c:pt>
                <c:pt idx="579">
                  <c:v>25403.392</c:v>
                </c:pt>
                <c:pt idx="580">
                  <c:v>25404.416000000001</c:v>
                </c:pt>
                <c:pt idx="581">
                  <c:v>25405.439999999999</c:v>
                </c:pt>
                <c:pt idx="582">
                  <c:v>25406.463999999996</c:v>
                </c:pt>
                <c:pt idx="583">
                  <c:v>25407.487999999998</c:v>
                </c:pt>
                <c:pt idx="584">
                  <c:v>25408.511999999999</c:v>
                </c:pt>
                <c:pt idx="585">
                  <c:v>25409.536</c:v>
                </c:pt>
                <c:pt idx="586">
                  <c:v>25410.560000000001</c:v>
                </c:pt>
                <c:pt idx="587">
                  <c:v>25411.583999999999</c:v>
                </c:pt>
                <c:pt idx="588">
                  <c:v>25412.607999999997</c:v>
                </c:pt>
                <c:pt idx="589">
                  <c:v>25413.631999999998</c:v>
                </c:pt>
                <c:pt idx="590">
                  <c:v>25414.655999999999</c:v>
                </c:pt>
                <c:pt idx="591">
                  <c:v>25415.68</c:v>
                </c:pt>
                <c:pt idx="592">
                  <c:v>25416.703999999998</c:v>
                </c:pt>
                <c:pt idx="593">
                  <c:v>25417.727999999999</c:v>
                </c:pt>
                <c:pt idx="594">
                  <c:v>25418.752</c:v>
                </c:pt>
                <c:pt idx="595">
                  <c:v>25419.775999999998</c:v>
                </c:pt>
                <c:pt idx="596">
                  <c:v>25420.799999999999</c:v>
                </c:pt>
                <c:pt idx="597">
                  <c:v>25421.823999999997</c:v>
                </c:pt>
                <c:pt idx="598">
                  <c:v>25422.847999999998</c:v>
                </c:pt>
                <c:pt idx="599">
                  <c:v>25423.871999999999</c:v>
                </c:pt>
                <c:pt idx="600">
                  <c:v>25423.871999999999</c:v>
                </c:pt>
                <c:pt idx="601">
                  <c:v>25423.871999999999</c:v>
                </c:pt>
                <c:pt idx="602">
                  <c:v>25423.871999999999</c:v>
                </c:pt>
                <c:pt idx="603">
                  <c:v>25423.871999999999</c:v>
                </c:pt>
                <c:pt idx="604">
                  <c:v>25423.871999999999</c:v>
                </c:pt>
                <c:pt idx="605">
                  <c:v>25423.871999999999</c:v>
                </c:pt>
                <c:pt idx="606">
                  <c:v>25423.871999999999</c:v>
                </c:pt>
                <c:pt idx="607">
                  <c:v>25423.871999999999</c:v>
                </c:pt>
                <c:pt idx="608">
                  <c:v>25423.871999999999</c:v>
                </c:pt>
                <c:pt idx="609">
                  <c:v>25423.871999999999</c:v>
                </c:pt>
                <c:pt idx="610">
                  <c:v>25423.871999999999</c:v>
                </c:pt>
                <c:pt idx="611">
                  <c:v>25423.871999999999</c:v>
                </c:pt>
                <c:pt idx="612">
                  <c:v>25423.871999999999</c:v>
                </c:pt>
                <c:pt idx="613">
                  <c:v>25423.871999999999</c:v>
                </c:pt>
                <c:pt idx="614">
                  <c:v>25423.871999999999</c:v>
                </c:pt>
                <c:pt idx="615">
                  <c:v>25423.871999999999</c:v>
                </c:pt>
                <c:pt idx="616">
                  <c:v>25423.871999999999</c:v>
                </c:pt>
                <c:pt idx="617">
                  <c:v>25423.871999999999</c:v>
                </c:pt>
                <c:pt idx="618">
                  <c:v>25423.871999999999</c:v>
                </c:pt>
                <c:pt idx="619">
                  <c:v>25423.871999999999</c:v>
                </c:pt>
                <c:pt idx="620">
                  <c:v>25423.871999999999</c:v>
                </c:pt>
                <c:pt idx="621">
                  <c:v>25423.871999999999</c:v>
                </c:pt>
                <c:pt idx="622">
                  <c:v>25423.871999999999</c:v>
                </c:pt>
                <c:pt idx="623">
                  <c:v>25423.871999999999</c:v>
                </c:pt>
                <c:pt idx="624">
                  <c:v>25423.871999999999</c:v>
                </c:pt>
                <c:pt idx="625">
                  <c:v>25423.871999999999</c:v>
                </c:pt>
                <c:pt idx="626">
                  <c:v>25423.871999999999</c:v>
                </c:pt>
                <c:pt idx="627">
                  <c:v>25423.871999999999</c:v>
                </c:pt>
                <c:pt idx="628">
                  <c:v>25423.871999999999</c:v>
                </c:pt>
                <c:pt idx="629">
                  <c:v>25423.871999999999</c:v>
                </c:pt>
                <c:pt idx="630">
                  <c:v>25423.871999999999</c:v>
                </c:pt>
                <c:pt idx="631">
                  <c:v>25423.871999999999</c:v>
                </c:pt>
                <c:pt idx="632">
                  <c:v>25423.871999999999</c:v>
                </c:pt>
                <c:pt idx="633">
                  <c:v>25423.871999999999</c:v>
                </c:pt>
                <c:pt idx="634">
                  <c:v>25423.871999999999</c:v>
                </c:pt>
                <c:pt idx="635">
                  <c:v>25423.871999999999</c:v>
                </c:pt>
                <c:pt idx="636">
                  <c:v>25423.871999999999</c:v>
                </c:pt>
                <c:pt idx="637">
                  <c:v>25423.871999999999</c:v>
                </c:pt>
                <c:pt idx="638">
                  <c:v>25423.871999999999</c:v>
                </c:pt>
                <c:pt idx="639">
                  <c:v>25423.871999999999</c:v>
                </c:pt>
                <c:pt idx="640">
                  <c:v>25423.871999999999</c:v>
                </c:pt>
                <c:pt idx="641">
                  <c:v>25423.871999999999</c:v>
                </c:pt>
                <c:pt idx="642">
                  <c:v>25423.871999999999</c:v>
                </c:pt>
                <c:pt idx="643">
                  <c:v>25423.871999999999</c:v>
                </c:pt>
                <c:pt idx="644">
                  <c:v>25423.871999999999</c:v>
                </c:pt>
                <c:pt idx="645">
                  <c:v>25423.871999999999</c:v>
                </c:pt>
                <c:pt idx="646">
                  <c:v>25423.871999999999</c:v>
                </c:pt>
                <c:pt idx="647">
                  <c:v>25423.871999999999</c:v>
                </c:pt>
                <c:pt idx="648">
                  <c:v>25423.871999999999</c:v>
                </c:pt>
                <c:pt idx="649">
                  <c:v>25423.871999999999</c:v>
                </c:pt>
                <c:pt idx="650">
                  <c:v>25423.871999999999</c:v>
                </c:pt>
                <c:pt idx="651">
                  <c:v>25423.871999999999</c:v>
                </c:pt>
                <c:pt idx="652">
                  <c:v>25423.871999999999</c:v>
                </c:pt>
                <c:pt idx="653">
                  <c:v>25423.871999999999</c:v>
                </c:pt>
                <c:pt idx="654">
                  <c:v>25423.871999999999</c:v>
                </c:pt>
                <c:pt idx="655">
                  <c:v>25423.871999999999</c:v>
                </c:pt>
                <c:pt idx="656">
                  <c:v>25423.871999999999</c:v>
                </c:pt>
                <c:pt idx="657">
                  <c:v>25423.871999999999</c:v>
                </c:pt>
                <c:pt idx="658">
                  <c:v>25423.871999999999</c:v>
                </c:pt>
                <c:pt idx="659">
                  <c:v>25423.871999999999</c:v>
                </c:pt>
                <c:pt idx="660">
                  <c:v>25423.871999999999</c:v>
                </c:pt>
                <c:pt idx="661">
                  <c:v>25423.871999999999</c:v>
                </c:pt>
                <c:pt idx="662">
                  <c:v>25423.871999999999</c:v>
                </c:pt>
                <c:pt idx="663">
                  <c:v>25423.871999999999</c:v>
                </c:pt>
                <c:pt idx="664">
                  <c:v>25423.871999999999</c:v>
                </c:pt>
                <c:pt idx="665">
                  <c:v>25423.871999999999</c:v>
                </c:pt>
                <c:pt idx="666">
                  <c:v>25423.871999999999</c:v>
                </c:pt>
                <c:pt idx="667">
                  <c:v>25423.871999999999</c:v>
                </c:pt>
                <c:pt idx="668">
                  <c:v>25423.871999999999</c:v>
                </c:pt>
                <c:pt idx="669">
                  <c:v>25423.871999999999</c:v>
                </c:pt>
                <c:pt idx="670">
                  <c:v>25423.871999999999</c:v>
                </c:pt>
                <c:pt idx="671">
                  <c:v>25423.871999999999</c:v>
                </c:pt>
                <c:pt idx="672">
                  <c:v>25423.871999999999</c:v>
                </c:pt>
                <c:pt idx="673">
                  <c:v>25423.871999999999</c:v>
                </c:pt>
                <c:pt idx="674">
                  <c:v>25423.871999999999</c:v>
                </c:pt>
                <c:pt idx="675">
                  <c:v>25423.871999999999</c:v>
                </c:pt>
                <c:pt idx="676">
                  <c:v>25423.871999999999</c:v>
                </c:pt>
                <c:pt idx="677">
                  <c:v>25423.871999999999</c:v>
                </c:pt>
                <c:pt idx="678">
                  <c:v>25423.871999999999</c:v>
                </c:pt>
                <c:pt idx="679">
                  <c:v>25423.871999999999</c:v>
                </c:pt>
                <c:pt idx="680">
                  <c:v>25423.871999999999</c:v>
                </c:pt>
                <c:pt idx="681">
                  <c:v>25423.871999999999</c:v>
                </c:pt>
                <c:pt idx="682">
                  <c:v>25423.871999999999</c:v>
                </c:pt>
                <c:pt idx="683">
                  <c:v>25423.871999999999</c:v>
                </c:pt>
                <c:pt idx="684">
                  <c:v>25423.871999999999</c:v>
                </c:pt>
                <c:pt idx="685">
                  <c:v>25423.871999999999</c:v>
                </c:pt>
                <c:pt idx="686">
                  <c:v>25423.871999999999</c:v>
                </c:pt>
                <c:pt idx="687">
                  <c:v>25423.871999999999</c:v>
                </c:pt>
                <c:pt idx="688">
                  <c:v>25423.871999999999</c:v>
                </c:pt>
                <c:pt idx="689">
                  <c:v>25423.871999999999</c:v>
                </c:pt>
                <c:pt idx="690">
                  <c:v>25423.871999999999</c:v>
                </c:pt>
                <c:pt idx="691">
                  <c:v>25423.871999999999</c:v>
                </c:pt>
                <c:pt idx="692">
                  <c:v>25423.871999999999</c:v>
                </c:pt>
                <c:pt idx="693">
                  <c:v>25423.871999999999</c:v>
                </c:pt>
                <c:pt idx="694">
                  <c:v>25423.871999999999</c:v>
                </c:pt>
                <c:pt idx="695">
                  <c:v>25423.871999999999</c:v>
                </c:pt>
                <c:pt idx="696">
                  <c:v>25423.871999999999</c:v>
                </c:pt>
                <c:pt idx="697">
                  <c:v>25423.871999999999</c:v>
                </c:pt>
                <c:pt idx="698">
                  <c:v>25423.871999999999</c:v>
                </c:pt>
                <c:pt idx="699">
                  <c:v>25423.871999999999</c:v>
                </c:pt>
                <c:pt idx="700">
                  <c:v>25423.871999999999</c:v>
                </c:pt>
                <c:pt idx="701">
                  <c:v>25423.871999999999</c:v>
                </c:pt>
                <c:pt idx="702">
                  <c:v>25423.871999999999</c:v>
                </c:pt>
                <c:pt idx="703">
                  <c:v>25423.871999999999</c:v>
                </c:pt>
                <c:pt idx="704">
                  <c:v>25423.871999999999</c:v>
                </c:pt>
                <c:pt idx="705">
                  <c:v>25423.871999999999</c:v>
                </c:pt>
                <c:pt idx="706">
                  <c:v>25423.871999999999</c:v>
                </c:pt>
                <c:pt idx="707">
                  <c:v>25423.871999999999</c:v>
                </c:pt>
                <c:pt idx="708">
                  <c:v>25423.871999999999</c:v>
                </c:pt>
                <c:pt idx="709">
                  <c:v>25423.871999999999</c:v>
                </c:pt>
                <c:pt idx="710">
                  <c:v>25423.871999999999</c:v>
                </c:pt>
                <c:pt idx="711">
                  <c:v>25423.871999999999</c:v>
                </c:pt>
                <c:pt idx="712">
                  <c:v>25423.871999999999</c:v>
                </c:pt>
                <c:pt idx="713">
                  <c:v>25423.871999999999</c:v>
                </c:pt>
                <c:pt idx="714">
                  <c:v>25423.871999999999</c:v>
                </c:pt>
                <c:pt idx="715">
                  <c:v>25423.871999999999</c:v>
                </c:pt>
                <c:pt idx="716">
                  <c:v>25423.871999999999</c:v>
                </c:pt>
                <c:pt idx="717">
                  <c:v>25423.871999999999</c:v>
                </c:pt>
                <c:pt idx="718">
                  <c:v>25423.871999999999</c:v>
                </c:pt>
                <c:pt idx="719">
                  <c:v>25423.871999999999</c:v>
                </c:pt>
                <c:pt idx="720">
                  <c:v>25423.871999999999</c:v>
                </c:pt>
                <c:pt idx="721">
                  <c:v>25423.871999999999</c:v>
                </c:pt>
                <c:pt idx="722">
                  <c:v>25423.871999999999</c:v>
                </c:pt>
                <c:pt idx="723">
                  <c:v>25423.871999999999</c:v>
                </c:pt>
                <c:pt idx="724">
                  <c:v>25423.871999999999</c:v>
                </c:pt>
                <c:pt idx="725">
                  <c:v>25423.871999999999</c:v>
                </c:pt>
                <c:pt idx="726">
                  <c:v>25423.871999999999</c:v>
                </c:pt>
                <c:pt idx="727">
                  <c:v>25423.871999999999</c:v>
                </c:pt>
                <c:pt idx="728">
                  <c:v>25423.871999999999</c:v>
                </c:pt>
                <c:pt idx="729">
                  <c:v>25423.871999999999</c:v>
                </c:pt>
                <c:pt idx="730">
                  <c:v>25423.871999999999</c:v>
                </c:pt>
                <c:pt idx="731">
                  <c:v>25423.871999999999</c:v>
                </c:pt>
                <c:pt idx="732">
                  <c:v>25423.871999999999</c:v>
                </c:pt>
                <c:pt idx="733">
                  <c:v>25423.871999999999</c:v>
                </c:pt>
                <c:pt idx="734">
                  <c:v>25423.871999999999</c:v>
                </c:pt>
                <c:pt idx="735">
                  <c:v>25423.871999999999</c:v>
                </c:pt>
                <c:pt idx="736">
                  <c:v>25423.871999999999</c:v>
                </c:pt>
                <c:pt idx="737">
                  <c:v>25423.871999999999</c:v>
                </c:pt>
                <c:pt idx="738">
                  <c:v>25423.871999999999</c:v>
                </c:pt>
                <c:pt idx="739">
                  <c:v>25423.871999999999</c:v>
                </c:pt>
                <c:pt idx="740">
                  <c:v>25423.871999999999</c:v>
                </c:pt>
                <c:pt idx="741">
                  <c:v>25423.871999999999</c:v>
                </c:pt>
                <c:pt idx="742">
                  <c:v>25423.871999999999</c:v>
                </c:pt>
                <c:pt idx="743">
                  <c:v>25423.871999999999</c:v>
                </c:pt>
                <c:pt idx="744">
                  <c:v>25423.871999999999</c:v>
                </c:pt>
                <c:pt idx="745">
                  <c:v>25423.871999999999</c:v>
                </c:pt>
                <c:pt idx="746">
                  <c:v>25423.871999999999</c:v>
                </c:pt>
                <c:pt idx="747">
                  <c:v>25423.871999999999</c:v>
                </c:pt>
                <c:pt idx="748">
                  <c:v>25423.871999999999</c:v>
                </c:pt>
                <c:pt idx="749">
                  <c:v>25423.871999999999</c:v>
                </c:pt>
                <c:pt idx="750">
                  <c:v>25423.871999999999</c:v>
                </c:pt>
                <c:pt idx="751">
                  <c:v>25423.871999999999</c:v>
                </c:pt>
                <c:pt idx="752">
                  <c:v>25423.871999999999</c:v>
                </c:pt>
                <c:pt idx="753">
                  <c:v>25423.871999999999</c:v>
                </c:pt>
                <c:pt idx="754">
                  <c:v>25423.871999999999</c:v>
                </c:pt>
                <c:pt idx="755">
                  <c:v>25423.871999999999</c:v>
                </c:pt>
                <c:pt idx="756">
                  <c:v>25423.871999999999</c:v>
                </c:pt>
                <c:pt idx="757">
                  <c:v>25423.871999999999</c:v>
                </c:pt>
                <c:pt idx="758">
                  <c:v>25423.871999999999</c:v>
                </c:pt>
                <c:pt idx="759">
                  <c:v>25423.871999999999</c:v>
                </c:pt>
                <c:pt idx="760">
                  <c:v>25423.871999999999</c:v>
                </c:pt>
                <c:pt idx="761">
                  <c:v>25423.871999999999</c:v>
                </c:pt>
                <c:pt idx="762">
                  <c:v>25423.871999999999</c:v>
                </c:pt>
                <c:pt idx="763">
                  <c:v>25423.871999999999</c:v>
                </c:pt>
                <c:pt idx="764">
                  <c:v>25423.871999999999</c:v>
                </c:pt>
                <c:pt idx="765">
                  <c:v>25423.871999999999</c:v>
                </c:pt>
                <c:pt idx="766">
                  <c:v>25423.871999999999</c:v>
                </c:pt>
                <c:pt idx="767">
                  <c:v>25423.871999999999</c:v>
                </c:pt>
                <c:pt idx="768">
                  <c:v>25423.871999999999</c:v>
                </c:pt>
                <c:pt idx="769">
                  <c:v>25423.871999999999</c:v>
                </c:pt>
                <c:pt idx="770">
                  <c:v>25423.871999999999</c:v>
                </c:pt>
                <c:pt idx="771">
                  <c:v>25423.871999999999</c:v>
                </c:pt>
                <c:pt idx="772">
                  <c:v>25423.871999999999</c:v>
                </c:pt>
                <c:pt idx="773">
                  <c:v>25423.871999999999</c:v>
                </c:pt>
                <c:pt idx="774">
                  <c:v>25423.871999999999</c:v>
                </c:pt>
                <c:pt idx="775">
                  <c:v>25423.871999999999</c:v>
                </c:pt>
                <c:pt idx="776">
                  <c:v>25423.871999999999</c:v>
                </c:pt>
                <c:pt idx="777">
                  <c:v>25423.871999999999</c:v>
                </c:pt>
                <c:pt idx="778">
                  <c:v>25423.871999999999</c:v>
                </c:pt>
                <c:pt idx="779">
                  <c:v>25423.871999999999</c:v>
                </c:pt>
                <c:pt idx="780">
                  <c:v>25423.871999999999</c:v>
                </c:pt>
                <c:pt idx="781">
                  <c:v>25423.871999999999</c:v>
                </c:pt>
                <c:pt idx="782">
                  <c:v>25423.871999999999</c:v>
                </c:pt>
                <c:pt idx="783">
                  <c:v>25423.871999999999</c:v>
                </c:pt>
                <c:pt idx="784">
                  <c:v>25423.871999999999</c:v>
                </c:pt>
                <c:pt idx="785">
                  <c:v>25423.871999999999</c:v>
                </c:pt>
                <c:pt idx="786">
                  <c:v>25423.871999999999</c:v>
                </c:pt>
                <c:pt idx="787">
                  <c:v>25423.871999999999</c:v>
                </c:pt>
                <c:pt idx="788">
                  <c:v>25423.871999999999</c:v>
                </c:pt>
                <c:pt idx="789">
                  <c:v>25423.871999999999</c:v>
                </c:pt>
                <c:pt idx="790">
                  <c:v>25423.871999999999</c:v>
                </c:pt>
                <c:pt idx="791">
                  <c:v>25423.871999999999</c:v>
                </c:pt>
                <c:pt idx="792">
                  <c:v>25423.871999999999</c:v>
                </c:pt>
                <c:pt idx="793">
                  <c:v>25423.871999999999</c:v>
                </c:pt>
                <c:pt idx="794">
                  <c:v>25423.871999999999</c:v>
                </c:pt>
                <c:pt idx="795">
                  <c:v>25423.871999999999</c:v>
                </c:pt>
                <c:pt idx="796">
                  <c:v>25423.871999999999</c:v>
                </c:pt>
                <c:pt idx="797">
                  <c:v>25423.871999999999</c:v>
                </c:pt>
                <c:pt idx="798">
                  <c:v>25423.871999999999</c:v>
                </c:pt>
                <c:pt idx="799">
                  <c:v>25423.871999999999</c:v>
                </c:pt>
                <c:pt idx="800">
                  <c:v>25423.871999999999</c:v>
                </c:pt>
                <c:pt idx="801">
                  <c:v>25423.871999999999</c:v>
                </c:pt>
                <c:pt idx="802">
                  <c:v>25423.871999999999</c:v>
                </c:pt>
                <c:pt idx="803">
                  <c:v>25423.871999999999</c:v>
                </c:pt>
                <c:pt idx="804">
                  <c:v>25423.871999999999</c:v>
                </c:pt>
                <c:pt idx="805">
                  <c:v>25423.871999999999</c:v>
                </c:pt>
                <c:pt idx="806">
                  <c:v>25423.871999999999</c:v>
                </c:pt>
                <c:pt idx="807">
                  <c:v>25423.871999999999</c:v>
                </c:pt>
                <c:pt idx="808">
                  <c:v>25423.871999999999</c:v>
                </c:pt>
                <c:pt idx="809">
                  <c:v>25423.871999999999</c:v>
                </c:pt>
                <c:pt idx="810">
                  <c:v>25423.871999999999</c:v>
                </c:pt>
                <c:pt idx="811">
                  <c:v>25423.871999999999</c:v>
                </c:pt>
                <c:pt idx="812">
                  <c:v>25423.871999999999</c:v>
                </c:pt>
                <c:pt idx="813">
                  <c:v>25423.871999999999</c:v>
                </c:pt>
                <c:pt idx="814">
                  <c:v>25423.871999999999</c:v>
                </c:pt>
                <c:pt idx="815">
                  <c:v>25423.871999999999</c:v>
                </c:pt>
                <c:pt idx="816">
                  <c:v>25423.871999999999</c:v>
                </c:pt>
                <c:pt idx="817">
                  <c:v>25423.871999999999</c:v>
                </c:pt>
                <c:pt idx="818">
                  <c:v>25423.871999999999</c:v>
                </c:pt>
                <c:pt idx="819">
                  <c:v>25423.871999999999</c:v>
                </c:pt>
                <c:pt idx="820">
                  <c:v>25423.871999999999</c:v>
                </c:pt>
                <c:pt idx="821">
                  <c:v>25423.871999999999</c:v>
                </c:pt>
                <c:pt idx="822">
                  <c:v>25423.871999999999</c:v>
                </c:pt>
                <c:pt idx="823">
                  <c:v>25423.871999999999</c:v>
                </c:pt>
                <c:pt idx="824">
                  <c:v>25423.871999999999</c:v>
                </c:pt>
                <c:pt idx="825">
                  <c:v>25423.871999999999</c:v>
                </c:pt>
                <c:pt idx="826">
                  <c:v>25423.871999999999</c:v>
                </c:pt>
                <c:pt idx="827">
                  <c:v>25423.871999999999</c:v>
                </c:pt>
                <c:pt idx="828">
                  <c:v>25423.871999999999</c:v>
                </c:pt>
                <c:pt idx="829">
                  <c:v>25423.871999999999</c:v>
                </c:pt>
                <c:pt idx="830">
                  <c:v>25423.871999999999</c:v>
                </c:pt>
                <c:pt idx="831">
                  <c:v>25423.871999999999</c:v>
                </c:pt>
                <c:pt idx="832">
                  <c:v>25423.871999999999</c:v>
                </c:pt>
                <c:pt idx="833">
                  <c:v>25423.871999999999</c:v>
                </c:pt>
                <c:pt idx="834">
                  <c:v>25423.871999999999</c:v>
                </c:pt>
                <c:pt idx="835">
                  <c:v>25423.871999999999</c:v>
                </c:pt>
                <c:pt idx="836">
                  <c:v>25423.871999999999</c:v>
                </c:pt>
                <c:pt idx="837">
                  <c:v>25423.871999999999</c:v>
                </c:pt>
                <c:pt idx="838">
                  <c:v>25423.871999999999</c:v>
                </c:pt>
                <c:pt idx="839">
                  <c:v>25423.871999999999</c:v>
                </c:pt>
                <c:pt idx="840">
                  <c:v>25423.871999999999</c:v>
                </c:pt>
                <c:pt idx="841">
                  <c:v>25423.871999999999</c:v>
                </c:pt>
                <c:pt idx="842">
                  <c:v>25423.871999999999</c:v>
                </c:pt>
                <c:pt idx="843">
                  <c:v>25423.871999999999</c:v>
                </c:pt>
                <c:pt idx="844">
                  <c:v>25423.871999999999</c:v>
                </c:pt>
                <c:pt idx="845">
                  <c:v>25423.871999999999</c:v>
                </c:pt>
                <c:pt idx="846">
                  <c:v>25423.871999999999</c:v>
                </c:pt>
                <c:pt idx="847">
                  <c:v>25423.871999999999</c:v>
                </c:pt>
                <c:pt idx="848">
                  <c:v>25423.871999999999</c:v>
                </c:pt>
                <c:pt idx="849">
                  <c:v>25423.871999999999</c:v>
                </c:pt>
                <c:pt idx="850">
                  <c:v>25423.871999999999</c:v>
                </c:pt>
                <c:pt idx="851">
                  <c:v>25423.871999999999</c:v>
                </c:pt>
                <c:pt idx="852">
                  <c:v>25423.871999999999</c:v>
                </c:pt>
                <c:pt idx="853">
                  <c:v>25423.871999999999</c:v>
                </c:pt>
                <c:pt idx="854">
                  <c:v>25423.871999999999</c:v>
                </c:pt>
                <c:pt idx="855">
                  <c:v>25423.871999999999</c:v>
                </c:pt>
                <c:pt idx="856">
                  <c:v>25423.871999999999</c:v>
                </c:pt>
                <c:pt idx="857">
                  <c:v>25423.871999999999</c:v>
                </c:pt>
                <c:pt idx="858">
                  <c:v>25423.871999999999</c:v>
                </c:pt>
                <c:pt idx="859">
                  <c:v>25423.871999999999</c:v>
                </c:pt>
                <c:pt idx="860">
                  <c:v>25423.871999999999</c:v>
                </c:pt>
                <c:pt idx="861">
                  <c:v>25423.871999999999</c:v>
                </c:pt>
                <c:pt idx="862">
                  <c:v>25423.871999999999</c:v>
                </c:pt>
                <c:pt idx="863">
                  <c:v>25423.871999999999</c:v>
                </c:pt>
                <c:pt idx="864">
                  <c:v>25423.871999999999</c:v>
                </c:pt>
                <c:pt idx="865">
                  <c:v>25423.871999999999</c:v>
                </c:pt>
                <c:pt idx="866">
                  <c:v>25423.871999999999</c:v>
                </c:pt>
                <c:pt idx="867">
                  <c:v>25423.871999999999</c:v>
                </c:pt>
                <c:pt idx="868">
                  <c:v>25423.871999999999</c:v>
                </c:pt>
                <c:pt idx="869">
                  <c:v>25423.871999999999</c:v>
                </c:pt>
                <c:pt idx="870">
                  <c:v>25423.871999999999</c:v>
                </c:pt>
                <c:pt idx="871">
                  <c:v>25423.871999999999</c:v>
                </c:pt>
                <c:pt idx="872">
                  <c:v>25423.871999999999</c:v>
                </c:pt>
                <c:pt idx="873">
                  <c:v>25423.871999999999</c:v>
                </c:pt>
                <c:pt idx="874">
                  <c:v>25423.871999999999</c:v>
                </c:pt>
                <c:pt idx="875">
                  <c:v>25423.871999999999</c:v>
                </c:pt>
                <c:pt idx="876">
                  <c:v>25423.871999999999</c:v>
                </c:pt>
                <c:pt idx="877">
                  <c:v>25423.871999999999</c:v>
                </c:pt>
                <c:pt idx="878">
                  <c:v>25423.871999999999</c:v>
                </c:pt>
                <c:pt idx="879">
                  <c:v>25423.871999999999</c:v>
                </c:pt>
                <c:pt idx="880">
                  <c:v>25423.871999999999</c:v>
                </c:pt>
                <c:pt idx="881">
                  <c:v>25423.871999999999</c:v>
                </c:pt>
                <c:pt idx="882">
                  <c:v>25423.871999999999</c:v>
                </c:pt>
                <c:pt idx="883">
                  <c:v>25423.871999999999</c:v>
                </c:pt>
                <c:pt idx="884">
                  <c:v>25423.871999999999</c:v>
                </c:pt>
                <c:pt idx="885">
                  <c:v>25423.871999999999</c:v>
                </c:pt>
                <c:pt idx="886">
                  <c:v>25423.871999999999</c:v>
                </c:pt>
                <c:pt idx="887">
                  <c:v>25423.871999999999</c:v>
                </c:pt>
                <c:pt idx="888">
                  <c:v>25423.871999999999</c:v>
                </c:pt>
                <c:pt idx="889">
                  <c:v>25423.871999999999</c:v>
                </c:pt>
                <c:pt idx="890">
                  <c:v>25423.871999999999</c:v>
                </c:pt>
                <c:pt idx="891">
                  <c:v>25423.871999999999</c:v>
                </c:pt>
                <c:pt idx="892">
                  <c:v>25423.871999999999</c:v>
                </c:pt>
                <c:pt idx="893">
                  <c:v>25423.871999999999</c:v>
                </c:pt>
                <c:pt idx="894">
                  <c:v>25423.871999999999</c:v>
                </c:pt>
                <c:pt idx="895">
                  <c:v>25423.871999999999</c:v>
                </c:pt>
                <c:pt idx="896">
                  <c:v>25423.871999999999</c:v>
                </c:pt>
                <c:pt idx="897">
                  <c:v>25423.871999999999</c:v>
                </c:pt>
                <c:pt idx="898">
                  <c:v>25423.871999999999</c:v>
                </c:pt>
                <c:pt idx="899">
                  <c:v>25423.871999999999</c:v>
                </c:pt>
                <c:pt idx="900">
                  <c:v>25423.871999999999</c:v>
                </c:pt>
                <c:pt idx="901">
                  <c:v>25423.871999999999</c:v>
                </c:pt>
                <c:pt idx="902">
                  <c:v>25423.871999999999</c:v>
                </c:pt>
                <c:pt idx="903">
                  <c:v>25423.871999999999</c:v>
                </c:pt>
                <c:pt idx="904">
                  <c:v>25423.871999999999</c:v>
                </c:pt>
                <c:pt idx="905">
                  <c:v>25423.871999999999</c:v>
                </c:pt>
                <c:pt idx="906">
                  <c:v>25423.871999999999</c:v>
                </c:pt>
                <c:pt idx="907">
                  <c:v>25423.871999999999</c:v>
                </c:pt>
                <c:pt idx="908">
                  <c:v>25423.871999999999</c:v>
                </c:pt>
                <c:pt idx="909">
                  <c:v>25423.871999999999</c:v>
                </c:pt>
                <c:pt idx="910">
                  <c:v>25423.871999999999</c:v>
                </c:pt>
                <c:pt idx="911">
                  <c:v>25423.871999999999</c:v>
                </c:pt>
                <c:pt idx="912">
                  <c:v>25423.871999999999</c:v>
                </c:pt>
                <c:pt idx="913">
                  <c:v>25423.871999999999</c:v>
                </c:pt>
                <c:pt idx="914">
                  <c:v>25423.871999999999</c:v>
                </c:pt>
                <c:pt idx="915">
                  <c:v>25423.871999999999</c:v>
                </c:pt>
                <c:pt idx="916">
                  <c:v>25423.871999999999</c:v>
                </c:pt>
                <c:pt idx="917">
                  <c:v>25423.871999999999</c:v>
                </c:pt>
                <c:pt idx="918">
                  <c:v>25423.871999999999</c:v>
                </c:pt>
                <c:pt idx="919">
                  <c:v>25423.871999999999</c:v>
                </c:pt>
                <c:pt idx="920">
                  <c:v>25423.871999999999</c:v>
                </c:pt>
                <c:pt idx="921">
                  <c:v>25423.871999999999</c:v>
                </c:pt>
                <c:pt idx="922">
                  <c:v>25423.871999999999</c:v>
                </c:pt>
                <c:pt idx="923">
                  <c:v>25423.871999999999</c:v>
                </c:pt>
                <c:pt idx="924">
                  <c:v>25423.871999999999</c:v>
                </c:pt>
                <c:pt idx="925">
                  <c:v>25423.871999999999</c:v>
                </c:pt>
                <c:pt idx="926">
                  <c:v>25423.871999999999</c:v>
                </c:pt>
                <c:pt idx="927">
                  <c:v>25423.871999999999</c:v>
                </c:pt>
                <c:pt idx="928">
                  <c:v>25423.871999999999</c:v>
                </c:pt>
                <c:pt idx="929">
                  <c:v>25423.871999999999</c:v>
                </c:pt>
                <c:pt idx="930">
                  <c:v>25423.871999999999</c:v>
                </c:pt>
                <c:pt idx="931">
                  <c:v>25423.871999999999</c:v>
                </c:pt>
                <c:pt idx="932">
                  <c:v>25423.871999999999</c:v>
                </c:pt>
                <c:pt idx="933">
                  <c:v>25423.871999999999</c:v>
                </c:pt>
                <c:pt idx="934">
                  <c:v>25423.871999999999</c:v>
                </c:pt>
                <c:pt idx="935">
                  <c:v>25423.871999999999</c:v>
                </c:pt>
                <c:pt idx="936">
                  <c:v>25423.871999999999</c:v>
                </c:pt>
                <c:pt idx="937">
                  <c:v>25423.871999999999</c:v>
                </c:pt>
                <c:pt idx="938">
                  <c:v>25423.871999999999</c:v>
                </c:pt>
                <c:pt idx="939">
                  <c:v>25423.871999999999</c:v>
                </c:pt>
                <c:pt idx="940">
                  <c:v>25423.871999999999</c:v>
                </c:pt>
                <c:pt idx="941">
                  <c:v>25423.871999999999</c:v>
                </c:pt>
                <c:pt idx="942">
                  <c:v>25423.871999999999</c:v>
                </c:pt>
                <c:pt idx="943">
                  <c:v>25423.871999999999</c:v>
                </c:pt>
                <c:pt idx="944">
                  <c:v>25423.871999999999</c:v>
                </c:pt>
                <c:pt idx="945">
                  <c:v>25423.871999999999</c:v>
                </c:pt>
                <c:pt idx="946">
                  <c:v>25423.871999999999</c:v>
                </c:pt>
                <c:pt idx="947">
                  <c:v>25423.871999999999</c:v>
                </c:pt>
                <c:pt idx="948">
                  <c:v>25423.871999999999</c:v>
                </c:pt>
                <c:pt idx="949">
                  <c:v>25423.871999999999</c:v>
                </c:pt>
                <c:pt idx="950">
                  <c:v>25423.871999999999</c:v>
                </c:pt>
                <c:pt idx="951">
                  <c:v>25423.871999999999</c:v>
                </c:pt>
                <c:pt idx="952">
                  <c:v>25423.871999999999</c:v>
                </c:pt>
                <c:pt idx="953">
                  <c:v>25423.871999999999</c:v>
                </c:pt>
                <c:pt idx="954">
                  <c:v>25423.871999999999</c:v>
                </c:pt>
                <c:pt idx="955">
                  <c:v>25423.871999999999</c:v>
                </c:pt>
                <c:pt idx="956">
                  <c:v>25423.871999999999</c:v>
                </c:pt>
                <c:pt idx="957">
                  <c:v>25423.871999999999</c:v>
                </c:pt>
                <c:pt idx="958">
                  <c:v>25423.871999999999</c:v>
                </c:pt>
                <c:pt idx="959">
                  <c:v>25423.871999999999</c:v>
                </c:pt>
                <c:pt idx="960">
                  <c:v>25423.871999999999</c:v>
                </c:pt>
                <c:pt idx="961">
                  <c:v>25423.871999999999</c:v>
                </c:pt>
                <c:pt idx="962">
                  <c:v>25423.871999999999</c:v>
                </c:pt>
                <c:pt idx="963">
                  <c:v>25423.871999999999</c:v>
                </c:pt>
                <c:pt idx="964">
                  <c:v>25423.871999999999</c:v>
                </c:pt>
                <c:pt idx="965">
                  <c:v>25423.871999999999</c:v>
                </c:pt>
                <c:pt idx="966">
                  <c:v>25423.871999999999</c:v>
                </c:pt>
                <c:pt idx="967">
                  <c:v>25423.871999999999</c:v>
                </c:pt>
                <c:pt idx="968">
                  <c:v>25423.871999999999</c:v>
                </c:pt>
                <c:pt idx="969">
                  <c:v>25423.871999999999</c:v>
                </c:pt>
                <c:pt idx="970">
                  <c:v>25423.871999999999</c:v>
                </c:pt>
                <c:pt idx="971">
                  <c:v>25423.871999999999</c:v>
                </c:pt>
                <c:pt idx="972">
                  <c:v>25423.871999999999</c:v>
                </c:pt>
                <c:pt idx="973">
                  <c:v>25423.871999999999</c:v>
                </c:pt>
                <c:pt idx="974">
                  <c:v>25423.871999999999</c:v>
                </c:pt>
                <c:pt idx="975">
                  <c:v>25423.871999999999</c:v>
                </c:pt>
                <c:pt idx="976">
                  <c:v>25423.871999999999</c:v>
                </c:pt>
                <c:pt idx="977">
                  <c:v>25423.871999999999</c:v>
                </c:pt>
                <c:pt idx="978">
                  <c:v>25423.871999999999</c:v>
                </c:pt>
                <c:pt idx="979">
                  <c:v>25423.871999999999</c:v>
                </c:pt>
                <c:pt idx="980">
                  <c:v>25423.871999999999</c:v>
                </c:pt>
                <c:pt idx="981">
                  <c:v>25423.871999999999</c:v>
                </c:pt>
                <c:pt idx="982">
                  <c:v>25423.871999999999</c:v>
                </c:pt>
                <c:pt idx="983">
                  <c:v>25423.871999999999</c:v>
                </c:pt>
                <c:pt idx="984">
                  <c:v>25423.871999999999</c:v>
                </c:pt>
                <c:pt idx="985">
                  <c:v>25423.871999999999</c:v>
                </c:pt>
                <c:pt idx="986">
                  <c:v>25423.871999999999</c:v>
                </c:pt>
                <c:pt idx="987">
                  <c:v>25423.871999999999</c:v>
                </c:pt>
                <c:pt idx="988">
                  <c:v>25423.871999999999</c:v>
                </c:pt>
                <c:pt idx="989">
                  <c:v>25423.871999999999</c:v>
                </c:pt>
                <c:pt idx="990">
                  <c:v>25423.871999999999</c:v>
                </c:pt>
                <c:pt idx="991">
                  <c:v>25423.871999999999</c:v>
                </c:pt>
                <c:pt idx="992">
                  <c:v>25423.871999999999</c:v>
                </c:pt>
                <c:pt idx="993">
                  <c:v>25423.871999999999</c:v>
                </c:pt>
                <c:pt idx="994">
                  <c:v>25423.871999999999</c:v>
                </c:pt>
                <c:pt idx="995">
                  <c:v>25423.871999999999</c:v>
                </c:pt>
                <c:pt idx="996">
                  <c:v>25423.871999999999</c:v>
                </c:pt>
                <c:pt idx="997">
                  <c:v>25423.871999999999</c:v>
                </c:pt>
                <c:pt idx="998">
                  <c:v>25423.871999999999</c:v>
                </c:pt>
                <c:pt idx="999">
                  <c:v>25423.871999999999</c:v>
                </c:pt>
                <c:pt idx="1000">
                  <c:v>25423.871999999999</c:v>
                </c:pt>
                <c:pt idx="1001">
                  <c:v>25423.871999999999</c:v>
                </c:pt>
                <c:pt idx="1002">
                  <c:v>25423.871999999999</c:v>
                </c:pt>
                <c:pt idx="1003">
                  <c:v>25423.871999999999</c:v>
                </c:pt>
                <c:pt idx="1004">
                  <c:v>25423.871999999999</c:v>
                </c:pt>
                <c:pt idx="1005">
                  <c:v>25423.871999999999</c:v>
                </c:pt>
                <c:pt idx="1006">
                  <c:v>25423.871999999999</c:v>
                </c:pt>
                <c:pt idx="1007">
                  <c:v>25423.871999999999</c:v>
                </c:pt>
                <c:pt idx="1008">
                  <c:v>25423.871999999999</c:v>
                </c:pt>
                <c:pt idx="1009">
                  <c:v>25423.871999999999</c:v>
                </c:pt>
                <c:pt idx="1010">
                  <c:v>25423.871999999999</c:v>
                </c:pt>
                <c:pt idx="1011">
                  <c:v>25423.871999999999</c:v>
                </c:pt>
                <c:pt idx="1012">
                  <c:v>25423.871999999999</c:v>
                </c:pt>
                <c:pt idx="1013">
                  <c:v>25423.871999999999</c:v>
                </c:pt>
                <c:pt idx="1014">
                  <c:v>25423.871999999999</c:v>
                </c:pt>
                <c:pt idx="1015">
                  <c:v>25423.871999999999</c:v>
                </c:pt>
                <c:pt idx="1016">
                  <c:v>25423.871999999999</c:v>
                </c:pt>
                <c:pt idx="1017">
                  <c:v>25423.871999999999</c:v>
                </c:pt>
                <c:pt idx="1018">
                  <c:v>25423.871999999999</c:v>
                </c:pt>
                <c:pt idx="1019">
                  <c:v>25423.871999999999</c:v>
                </c:pt>
                <c:pt idx="1020">
                  <c:v>25423.871999999999</c:v>
                </c:pt>
                <c:pt idx="1021">
                  <c:v>25423.871999999999</c:v>
                </c:pt>
                <c:pt idx="1022">
                  <c:v>25423.871999999999</c:v>
                </c:pt>
                <c:pt idx="1023">
                  <c:v>25423.871999999999</c:v>
                </c:pt>
                <c:pt idx="1024">
                  <c:v>25423.871999999999</c:v>
                </c:pt>
                <c:pt idx="1025">
                  <c:v>25423.871999999999</c:v>
                </c:pt>
                <c:pt idx="1026">
                  <c:v>25423.871999999999</c:v>
                </c:pt>
                <c:pt idx="1027">
                  <c:v>25423.871999999999</c:v>
                </c:pt>
                <c:pt idx="1028">
                  <c:v>25423.871999999999</c:v>
                </c:pt>
                <c:pt idx="1029">
                  <c:v>25423.871999999999</c:v>
                </c:pt>
                <c:pt idx="1030">
                  <c:v>25423.871999999999</c:v>
                </c:pt>
                <c:pt idx="1031">
                  <c:v>25423.871999999999</c:v>
                </c:pt>
                <c:pt idx="1032">
                  <c:v>25423.871999999999</c:v>
                </c:pt>
                <c:pt idx="1033">
                  <c:v>25423.871999999999</c:v>
                </c:pt>
                <c:pt idx="1034">
                  <c:v>25423.871999999999</c:v>
                </c:pt>
                <c:pt idx="1035">
                  <c:v>25423.871999999999</c:v>
                </c:pt>
                <c:pt idx="1036">
                  <c:v>25423.871999999999</c:v>
                </c:pt>
                <c:pt idx="1037">
                  <c:v>25423.871999999999</c:v>
                </c:pt>
                <c:pt idx="1038">
                  <c:v>25423.871999999999</c:v>
                </c:pt>
                <c:pt idx="1039">
                  <c:v>25423.871999999999</c:v>
                </c:pt>
                <c:pt idx="1040">
                  <c:v>25423.871999999999</c:v>
                </c:pt>
                <c:pt idx="1041">
                  <c:v>25423.871999999999</c:v>
                </c:pt>
                <c:pt idx="1042">
                  <c:v>25423.871999999999</c:v>
                </c:pt>
                <c:pt idx="1043">
                  <c:v>25423.871999999999</c:v>
                </c:pt>
                <c:pt idx="1044">
                  <c:v>25423.871999999999</c:v>
                </c:pt>
                <c:pt idx="1045">
                  <c:v>25423.871999999999</c:v>
                </c:pt>
                <c:pt idx="1046">
                  <c:v>25423.871999999999</c:v>
                </c:pt>
                <c:pt idx="1047">
                  <c:v>25423.871999999999</c:v>
                </c:pt>
                <c:pt idx="1048">
                  <c:v>25423.871999999999</c:v>
                </c:pt>
                <c:pt idx="1049">
                  <c:v>25423.871999999999</c:v>
                </c:pt>
                <c:pt idx="1050">
                  <c:v>25423.871999999999</c:v>
                </c:pt>
                <c:pt idx="1051">
                  <c:v>25423.871999999999</c:v>
                </c:pt>
                <c:pt idx="1052">
                  <c:v>25423.871999999999</c:v>
                </c:pt>
                <c:pt idx="1053">
                  <c:v>25423.871999999999</c:v>
                </c:pt>
                <c:pt idx="1054">
                  <c:v>25423.871999999999</c:v>
                </c:pt>
                <c:pt idx="1055">
                  <c:v>25423.871999999999</c:v>
                </c:pt>
                <c:pt idx="1056">
                  <c:v>25423.871999999999</c:v>
                </c:pt>
                <c:pt idx="1057">
                  <c:v>25423.871999999999</c:v>
                </c:pt>
                <c:pt idx="1058">
                  <c:v>25423.871999999999</c:v>
                </c:pt>
                <c:pt idx="1059">
                  <c:v>25423.871999999999</c:v>
                </c:pt>
                <c:pt idx="1060">
                  <c:v>25423.871999999999</c:v>
                </c:pt>
                <c:pt idx="1061">
                  <c:v>25423.871999999999</c:v>
                </c:pt>
                <c:pt idx="1062">
                  <c:v>25423.871999999999</c:v>
                </c:pt>
                <c:pt idx="1063">
                  <c:v>25423.871999999999</c:v>
                </c:pt>
                <c:pt idx="1064">
                  <c:v>25423.871999999999</c:v>
                </c:pt>
                <c:pt idx="1065">
                  <c:v>25423.871999999999</c:v>
                </c:pt>
                <c:pt idx="1066">
                  <c:v>25423.871999999999</c:v>
                </c:pt>
                <c:pt idx="1067">
                  <c:v>25423.871999999999</c:v>
                </c:pt>
                <c:pt idx="1068">
                  <c:v>25423.871999999999</c:v>
                </c:pt>
                <c:pt idx="1069">
                  <c:v>25423.871999999999</c:v>
                </c:pt>
                <c:pt idx="1070">
                  <c:v>25423.871999999999</c:v>
                </c:pt>
                <c:pt idx="1071">
                  <c:v>25423.871999999999</c:v>
                </c:pt>
                <c:pt idx="1072">
                  <c:v>25423.871999999999</c:v>
                </c:pt>
                <c:pt idx="1073">
                  <c:v>25423.871999999999</c:v>
                </c:pt>
                <c:pt idx="1074">
                  <c:v>25423.871999999999</c:v>
                </c:pt>
                <c:pt idx="1075">
                  <c:v>25423.871999999999</c:v>
                </c:pt>
                <c:pt idx="1076">
                  <c:v>25423.871999999999</c:v>
                </c:pt>
                <c:pt idx="1077">
                  <c:v>25423.871999999999</c:v>
                </c:pt>
                <c:pt idx="1078">
                  <c:v>25423.871999999999</c:v>
                </c:pt>
                <c:pt idx="1079">
                  <c:v>25423.871999999999</c:v>
                </c:pt>
                <c:pt idx="1080">
                  <c:v>25423.871999999999</c:v>
                </c:pt>
                <c:pt idx="1081">
                  <c:v>25423.871999999999</c:v>
                </c:pt>
                <c:pt idx="1082">
                  <c:v>25423.871999999999</c:v>
                </c:pt>
                <c:pt idx="1083">
                  <c:v>25423.871999999999</c:v>
                </c:pt>
                <c:pt idx="1084">
                  <c:v>25423.871999999999</c:v>
                </c:pt>
                <c:pt idx="1085">
                  <c:v>25423.871999999999</c:v>
                </c:pt>
                <c:pt idx="1086">
                  <c:v>25423.871999999999</c:v>
                </c:pt>
                <c:pt idx="1087">
                  <c:v>25423.871999999999</c:v>
                </c:pt>
                <c:pt idx="1088">
                  <c:v>25423.871999999999</c:v>
                </c:pt>
                <c:pt idx="1089">
                  <c:v>25423.871999999999</c:v>
                </c:pt>
                <c:pt idx="1090">
                  <c:v>25423.871999999999</c:v>
                </c:pt>
                <c:pt idx="1091">
                  <c:v>25423.871999999999</c:v>
                </c:pt>
                <c:pt idx="1092">
                  <c:v>25423.871999999999</c:v>
                </c:pt>
                <c:pt idx="1093">
                  <c:v>25423.871999999999</c:v>
                </c:pt>
                <c:pt idx="1094">
                  <c:v>25423.871999999999</c:v>
                </c:pt>
                <c:pt idx="1095">
                  <c:v>25423.871999999999</c:v>
                </c:pt>
                <c:pt idx="1096">
                  <c:v>25423.871999999999</c:v>
                </c:pt>
                <c:pt idx="1097">
                  <c:v>25423.871999999999</c:v>
                </c:pt>
                <c:pt idx="1098">
                  <c:v>25423.871999999999</c:v>
                </c:pt>
                <c:pt idx="1099">
                  <c:v>25423.871999999999</c:v>
                </c:pt>
                <c:pt idx="1100">
                  <c:v>25423.871999999999</c:v>
                </c:pt>
                <c:pt idx="1101">
                  <c:v>25423.871999999999</c:v>
                </c:pt>
                <c:pt idx="1102">
                  <c:v>25423.871999999999</c:v>
                </c:pt>
                <c:pt idx="1103">
                  <c:v>25423.871999999999</c:v>
                </c:pt>
                <c:pt idx="1104">
                  <c:v>25423.871999999999</c:v>
                </c:pt>
                <c:pt idx="1105">
                  <c:v>25423.871999999999</c:v>
                </c:pt>
                <c:pt idx="1106">
                  <c:v>25423.871999999999</c:v>
                </c:pt>
                <c:pt idx="1107">
                  <c:v>25423.871999999999</c:v>
                </c:pt>
                <c:pt idx="1108">
                  <c:v>25423.871999999999</c:v>
                </c:pt>
                <c:pt idx="1109">
                  <c:v>25423.871999999999</c:v>
                </c:pt>
                <c:pt idx="1110">
                  <c:v>25423.871999999999</c:v>
                </c:pt>
                <c:pt idx="1111">
                  <c:v>25423.871999999999</c:v>
                </c:pt>
                <c:pt idx="1112">
                  <c:v>25423.871999999999</c:v>
                </c:pt>
                <c:pt idx="1113">
                  <c:v>25423.871999999999</c:v>
                </c:pt>
                <c:pt idx="1114">
                  <c:v>25423.871999999999</c:v>
                </c:pt>
                <c:pt idx="1115">
                  <c:v>25423.871999999999</c:v>
                </c:pt>
                <c:pt idx="1116">
                  <c:v>25423.871999999999</c:v>
                </c:pt>
                <c:pt idx="1117">
                  <c:v>25423.871999999999</c:v>
                </c:pt>
                <c:pt idx="1118">
                  <c:v>25423.871999999999</c:v>
                </c:pt>
                <c:pt idx="1119">
                  <c:v>25423.871999999999</c:v>
                </c:pt>
                <c:pt idx="1120">
                  <c:v>25423.871999999999</c:v>
                </c:pt>
                <c:pt idx="1121">
                  <c:v>25423.871999999999</c:v>
                </c:pt>
                <c:pt idx="1122">
                  <c:v>25423.871999999999</c:v>
                </c:pt>
                <c:pt idx="1123">
                  <c:v>25423.871999999999</c:v>
                </c:pt>
                <c:pt idx="1124">
                  <c:v>25423.871999999999</c:v>
                </c:pt>
                <c:pt idx="1125">
                  <c:v>25423.871999999999</c:v>
                </c:pt>
                <c:pt idx="1126">
                  <c:v>25423.871999999999</c:v>
                </c:pt>
                <c:pt idx="1127">
                  <c:v>25423.871999999999</c:v>
                </c:pt>
                <c:pt idx="1128">
                  <c:v>25423.871999999999</c:v>
                </c:pt>
                <c:pt idx="1129">
                  <c:v>25423.871999999999</c:v>
                </c:pt>
                <c:pt idx="1130">
                  <c:v>25423.871999999999</c:v>
                </c:pt>
                <c:pt idx="1131">
                  <c:v>25423.871999999999</c:v>
                </c:pt>
                <c:pt idx="1132">
                  <c:v>25423.871999999999</c:v>
                </c:pt>
                <c:pt idx="1133">
                  <c:v>25423.871999999999</c:v>
                </c:pt>
                <c:pt idx="1134">
                  <c:v>25423.871999999999</c:v>
                </c:pt>
                <c:pt idx="1135">
                  <c:v>25423.871999999999</c:v>
                </c:pt>
                <c:pt idx="1136">
                  <c:v>25423.871999999999</c:v>
                </c:pt>
                <c:pt idx="1137">
                  <c:v>25423.871999999999</c:v>
                </c:pt>
                <c:pt idx="1138">
                  <c:v>25423.871999999999</c:v>
                </c:pt>
                <c:pt idx="1139">
                  <c:v>25423.871999999999</c:v>
                </c:pt>
                <c:pt idx="1140">
                  <c:v>25423.871999999999</c:v>
                </c:pt>
                <c:pt idx="1141">
                  <c:v>25423.871999999999</c:v>
                </c:pt>
                <c:pt idx="1142">
                  <c:v>25423.871999999999</c:v>
                </c:pt>
                <c:pt idx="1143">
                  <c:v>25423.871999999999</c:v>
                </c:pt>
                <c:pt idx="1144">
                  <c:v>25423.871999999999</c:v>
                </c:pt>
                <c:pt idx="1145">
                  <c:v>25423.871999999999</c:v>
                </c:pt>
                <c:pt idx="1146">
                  <c:v>25423.871999999999</c:v>
                </c:pt>
                <c:pt idx="1147">
                  <c:v>25423.871999999999</c:v>
                </c:pt>
                <c:pt idx="1148">
                  <c:v>25423.871999999999</c:v>
                </c:pt>
                <c:pt idx="1149">
                  <c:v>25423.871999999999</c:v>
                </c:pt>
                <c:pt idx="1150">
                  <c:v>25423.871999999999</c:v>
                </c:pt>
                <c:pt idx="1151">
                  <c:v>25423.871999999999</c:v>
                </c:pt>
                <c:pt idx="1152">
                  <c:v>25423.871999999999</c:v>
                </c:pt>
                <c:pt idx="1153">
                  <c:v>25423.871999999999</c:v>
                </c:pt>
                <c:pt idx="1154">
                  <c:v>25423.871999999999</c:v>
                </c:pt>
                <c:pt idx="1155">
                  <c:v>25423.871999999999</c:v>
                </c:pt>
                <c:pt idx="1156">
                  <c:v>25423.871999999999</c:v>
                </c:pt>
                <c:pt idx="1157">
                  <c:v>25423.871999999999</c:v>
                </c:pt>
                <c:pt idx="1158">
                  <c:v>25423.871999999999</c:v>
                </c:pt>
                <c:pt idx="1159">
                  <c:v>25423.871999999999</c:v>
                </c:pt>
                <c:pt idx="1160">
                  <c:v>25423.871999999999</c:v>
                </c:pt>
                <c:pt idx="1161">
                  <c:v>25423.871999999999</c:v>
                </c:pt>
                <c:pt idx="1162">
                  <c:v>25423.871999999999</c:v>
                </c:pt>
                <c:pt idx="1163">
                  <c:v>25423.871999999999</c:v>
                </c:pt>
                <c:pt idx="1164">
                  <c:v>25423.871999999999</c:v>
                </c:pt>
                <c:pt idx="1165">
                  <c:v>25423.871999999999</c:v>
                </c:pt>
                <c:pt idx="1166">
                  <c:v>25423.871999999999</c:v>
                </c:pt>
                <c:pt idx="1167">
                  <c:v>25423.871999999999</c:v>
                </c:pt>
                <c:pt idx="1168">
                  <c:v>25423.871999999999</c:v>
                </c:pt>
                <c:pt idx="1169">
                  <c:v>25423.871999999999</c:v>
                </c:pt>
                <c:pt idx="1170">
                  <c:v>25423.871999999999</c:v>
                </c:pt>
                <c:pt idx="1171">
                  <c:v>25423.871999999999</c:v>
                </c:pt>
                <c:pt idx="1172">
                  <c:v>25423.871999999999</c:v>
                </c:pt>
                <c:pt idx="1173">
                  <c:v>25423.871999999999</c:v>
                </c:pt>
                <c:pt idx="1174">
                  <c:v>25423.871999999999</c:v>
                </c:pt>
                <c:pt idx="1175">
                  <c:v>25423.871999999999</c:v>
                </c:pt>
                <c:pt idx="1176">
                  <c:v>25423.871999999999</c:v>
                </c:pt>
                <c:pt idx="1177">
                  <c:v>25423.871999999999</c:v>
                </c:pt>
                <c:pt idx="1178">
                  <c:v>25423.871999999999</c:v>
                </c:pt>
                <c:pt idx="1179">
                  <c:v>25423.871999999999</c:v>
                </c:pt>
                <c:pt idx="1180">
                  <c:v>25423.871999999999</c:v>
                </c:pt>
                <c:pt idx="1181">
                  <c:v>25423.871999999999</c:v>
                </c:pt>
                <c:pt idx="1182">
                  <c:v>25423.871999999999</c:v>
                </c:pt>
                <c:pt idx="1183">
                  <c:v>25423.871999999999</c:v>
                </c:pt>
                <c:pt idx="1184">
                  <c:v>25423.871999999999</c:v>
                </c:pt>
                <c:pt idx="1185">
                  <c:v>25423.871999999999</c:v>
                </c:pt>
                <c:pt idx="1186">
                  <c:v>25423.871999999999</c:v>
                </c:pt>
                <c:pt idx="1187">
                  <c:v>25423.871999999999</c:v>
                </c:pt>
                <c:pt idx="1188">
                  <c:v>25423.871999999999</c:v>
                </c:pt>
                <c:pt idx="1189">
                  <c:v>25423.871999999999</c:v>
                </c:pt>
                <c:pt idx="1190">
                  <c:v>25423.871999999999</c:v>
                </c:pt>
                <c:pt idx="1191">
                  <c:v>25423.871999999999</c:v>
                </c:pt>
                <c:pt idx="1192">
                  <c:v>25423.871999999999</c:v>
                </c:pt>
                <c:pt idx="1193">
                  <c:v>25423.871999999999</c:v>
                </c:pt>
                <c:pt idx="1194">
                  <c:v>25423.871999999999</c:v>
                </c:pt>
                <c:pt idx="1195">
                  <c:v>25423.871999999999</c:v>
                </c:pt>
                <c:pt idx="1196">
                  <c:v>25423.871999999999</c:v>
                </c:pt>
                <c:pt idx="1197">
                  <c:v>25423.871999999999</c:v>
                </c:pt>
                <c:pt idx="1198">
                  <c:v>25423.871999999999</c:v>
                </c:pt>
                <c:pt idx="1199">
                  <c:v>25423.871999999999</c:v>
                </c:pt>
                <c:pt idx="1200">
                  <c:v>25423.871999999999</c:v>
                </c:pt>
                <c:pt idx="1201">
                  <c:v>25423.871999999999</c:v>
                </c:pt>
                <c:pt idx="1202">
                  <c:v>25423.871999999999</c:v>
                </c:pt>
                <c:pt idx="1203">
                  <c:v>25423.871999999999</c:v>
                </c:pt>
                <c:pt idx="1204">
                  <c:v>25423.871999999999</c:v>
                </c:pt>
                <c:pt idx="1205">
                  <c:v>25423.871999999999</c:v>
                </c:pt>
                <c:pt idx="1206">
                  <c:v>25423.871999999999</c:v>
                </c:pt>
                <c:pt idx="1207">
                  <c:v>25423.871999999999</c:v>
                </c:pt>
                <c:pt idx="1208">
                  <c:v>25423.871999999999</c:v>
                </c:pt>
                <c:pt idx="1209">
                  <c:v>25423.871999999999</c:v>
                </c:pt>
                <c:pt idx="1210">
                  <c:v>25423.871999999999</c:v>
                </c:pt>
                <c:pt idx="1211">
                  <c:v>25423.871999999999</c:v>
                </c:pt>
                <c:pt idx="1212">
                  <c:v>25423.871999999999</c:v>
                </c:pt>
                <c:pt idx="1213">
                  <c:v>25423.871999999999</c:v>
                </c:pt>
                <c:pt idx="1214">
                  <c:v>25423.871999999999</c:v>
                </c:pt>
                <c:pt idx="1215">
                  <c:v>25423.871999999999</c:v>
                </c:pt>
                <c:pt idx="1216">
                  <c:v>25423.871999999999</c:v>
                </c:pt>
                <c:pt idx="1217">
                  <c:v>25423.871999999999</c:v>
                </c:pt>
                <c:pt idx="1218">
                  <c:v>25423.871999999999</c:v>
                </c:pt>
                <c:pt idx="1219">
                  <c:v>25423.871999999999</c:v>
                </c:pt>
                <c:pt idx="1220">
                  <c:v>25423.871999999999</c:v>
                </c:pt>
                <c:pt idx="1221">
                  <c:v>25423.871999999999</c:v>
                </c:pt>
                <c:pt idx="1222">
                  <c:v>25423.871999999999</c:v>
                </c:pt>
                <c:pt idx="1223">
                  <c:v>25423.871999999999</c:v>
                </c:pt>
                <c:pt idx="1224">
                  <c:v>25423.871999999999</c:v>
                </c:pt>
                <c:pt idx="1225">
                  <c:v>25423.871999999999</c:v>
                </c:pt>
                <c:pt idx="1226">
                  <c:v>25423.871999999999</c:v>
                </c:pt>
                <c:pt idx="1227">
                  <c:v>25423.871999999999</c:v>
                </c:pt>
                <c:pt idx="1228">
                  <c:v>25423.871999999999</c:v>
                </c:pt>
                <c:pt idx="1229">
                  <c:v>25423.871999999999</c:v>
                </c:pt>
                <c:pt idx="1230">
                  <c:v>25423.871999999999</c:v>
                </c:pt>
                <c:pt idx="1231">
                  <c:v>25423.871999999999</c:v>
                </c:pt>
                <c:pt idx="1232">
                  <c:v>25423.871999999999</c:v>
                </c:pt>
                <c:pt idx="1233">
                  <c:v>25423.871999999999</c:v>
                </c:pt>
                <c:pt idx="1234">
                  <c:v>25423.871999999999</c:v>
                </c:pt>
                <c:pt idx="1235">
                  <c:v>25423.871999999999</c:v>
                </c:pt>
                <c:pt idx="1236">
                  <c:v>25423.871999999999</c:v>
                </c:pt>
                <c:pt idx="1237">
                  <c:v>25423.871999999999</c:v>
                </c:pt>
                <c:pt idx="1238">
                  <c:v>25423.871999999999</c:v>
                </c:pt>
                <c:pt idx="1239">
                  <c:v>25423.871999999999</c:v>
                </c:pt>
                <c:pt idx="1240">
                  <c:v>25423.871999999999</c:v>
                </c:pt>
                <c:pt idx="1241">
                  <c:v>25423.871999999999</c:v>
                </c:pt>
                <c:pt idx="1242">
                  <c:v>25423.871999999999</c:v>
                </c:pt>
                <c:pt idx="1243">
                  <c:v>25423.871999999999</c:v>
                </c:pt>
                <c:pt idx="1244">
                  <c:v>25423.871999999999</c:v>
                </c:pt>
                <c:pt idx="1245">
                  <c:v>25423.871999999999</c:v>
                </c:pt>
                <c:pt idx="1246">
                  <c:v>25423.871999999999</c:v>
                </c:pt>
                <c:pt idx="1247">
                  <c:v>25423.871999999999</c:v>
                </c:pt>
                <c:pt idx="1248">
                  <c:v>25423.871999999999</c:v>
                </c:pt>
                <c:pt idx="1249">
                  <c:v>25423.871999999999</c:v>
                </c:pt>
                <c:pt idx="1250">
                  <c:v>25423.871999999999</c:v>
                </c:pt>
                <c:pt idx="1251">
                  <c:v>25423.871999999999</c:v>
                </c:pt>
                <c:pt idx="1252">
                  <c:v>25423.871999999999</c:v>
                </c:pt>
                <c:pt idx="1253">
                  <c:v>25423.871999999999</c:v>
                </c:pt>
                <c:pt idx="1254">
                  <c:v>25423.871999999999</c:v>
                </c:pt>
                <c:pt idx="1255">
                  <c:v>25423.871999999999</c:v>
                </c:pt>
                <c:pt idx="1256">
                  <c:v>25423.871999999999</c:v>
                </c:pt>
                <c:pt idx="1257">
                  <c:v>25423.871999999999</c:v>
                </c:pt>
                <c:pt idx="1258">
                  <c:v>25423.871999999999</c:v>
                </c:pt>
                <c:pt idx="1259">
                  <c:v>25423.871999999999</c:v>
                </c:pt>
                <c:pt idx="1260">
                  <c:v>25423.871999999999</c:v>
                </c:pt>
                <c:pt idx="1261">
                  <c:v>25423.871999999999</c:v>
                </c:pt>
                <c:pt idx="1262">
                  <c:v>25423.871999999999</c:v>
                </c:pt>
                <c:pt idx="1263">
                  <c:v>25423.871999999999</c:v>
                </c:pt>
                <c:pt idx="1264">
                  <c:v>25423.871999999999</c:v>
                </c:pt>
                <c:pt idx="1265">
                  <c:v>25423.871999999999</c:v>
                </c:pt>
                <c:pt idx="1266">
                  <c:v>25423.871999999999</c:v>
                </c:pt>
                <c:pt idx="1267">
                  <c:v>25423.871999999999</c:v>
                </c:pt>
                <c:pt idx="1268">
                  <c:v>25423.871999999999</c:v>
                </c:pt>
                <c:pt idx="1269">
                  <c:v>25423.871999999999</c:v>
                </c:pt>
                <c:pt idx="1270">
                  <c:v>25423.871999999999</c:v>
                </c:pt>
                <c:pt idx="1271">
                  <c:v>25423.871999999999</c:v>
                </c:pt>
                <c:pt idx="1272">
                  <c:v>25423.871999999999</c:v>
                </c:pt>
                <c:pt idx="1273">
                  <c:v>25423.871999999999</c:v>
                </c:pt>
                <c:pt idx="1274">
                  <c:v>25423.871999999999</c:v>
                </c:pt>
                <c:pt idx="1275">
                  <c:v>25423.871999999999</c:v>
                </c:pt>
                <c:pt idx="1276">
                  <c:v>25423.871999999999</c:v>
                </c:pt>
                <c:pt idx="1277">
                  <c:v>25423.871999999999</c:v>
                </c:pt>
                <c:pt idx="1278">
                  <c:v>25423.871999999999</c:v>
                </c:pt>
                <c:pt idx="1279">
                  <c:v>25423.871999999999</c:v>
                </c:pt>
                <c:pt idx="1280">
                  <c:v>25423.871999999999</c:v>
                </c:pt>
                <c:pt idx="1281">
                  <c:v>25423.871999999999</c:v>
                </c:pt>
                <c:pt idx="1282">
                  <c:v>25423.871999999999</c:v>
                </c:pt>
                <c:pt idx="1283">
                  <c:v>25423.871999999999</c:v>
                </c:pt>
                <c:pt idx="1284">
                  <c:v>25423.871999999999</c:v>
                </c:pt>
                <c:pt idx="1285">
                  <c:v>25423.871999999999</c:v>
                </c:pt>
                <c:pt idx="1286">
                  <c:v>25423.871999999999</c:v>
                </c:pt>
                <c:pt idx="1287">
                  <c:v>25423.871999999999</c:v>
                </c:pt>
                <c:pt idx="1288">
                  <c:v>25423.871999999999</c:v>
                </c:pt>
                <c:pt idx="1289">
                  <c:v>25423.871999999999</c:v>
                </c:pt>
                <c:pt idx="1290">
                  <c:v>25423.871999999999</c:v>
                </c:pt>
                <c:pt idx="1291">
                  <c:v>25423.871999999999</c:v>
                </c:pt>
                <c:pt idx="1292">
                  <c:v>25423.871999999999</c:v>
                </c:pt>
                <c:pt idx="1293">
                  <c:v>25423.871999999999</c:v>
                </c:pt>
                <c:pt idx="1294">
                  <c:v>25423.871999999999</c:v>
                </c:pt>
                <c:pt idx="1295">
                  <c:v>25423.871999999999</c:v>
                </c:pt>
                <c:pt idx="1296">
                  <c:v>25423.871999999999</c:v>
                </c:pt>
                <c:pt idx="1297">
                  <c:v>25423.871999999999</c:v>
                </c:pt>
                <c:pt idx="1298">
                  <c:v>25423.871999999999</c:v>
                </c:pt>
                <c:pt idx="1299">
                  <c:v>25423.871999999999</c:v>
                </c:pt>
                <c:pt idx="1300">
                  <c:v>25423.871999999999</c:v>
                </c:pt>
                <c:pt idx="1301">
                  <c:v>25423.871999999999</c:v>
                </c:pt>
                <c:pt idx="1302">
                  <c:v>25423.871999999999</c:v>
                </c:pt>
                <c:pt idx="1303">
                  <c:v>25423.871999999999</c:v>
                </c:pt>
                <c:pt idx="1304">
                  <c:v>25423.871999999999</c:v>
                </c:pt>
                <c:pt idx="1305">
                  <c:v>25423.871999999999</c:v>
                </c:pt>
                <c:pt idx="1306">
                  <c:v>25423.871999999999</c:v>
                </c:pt>
                <c:pt idx="1307">
                  <c:v>25423.871999999999</c:v>
                </c:pt>
                <c:pt idx="1308">
                  <c:v>25423.871999999999</c:v>
                </c:pt>
                <c:pt idx="1309">
                  <c:v>25423.871999999999</c:v>
                </c:pt>
                <c:pt idx="1310">
                  <c:v>25423.871999999999</c:v>
                </c:pt>
                <c:pt idx="1311">
                  <c:v>25423.871999999999</c:v>
                </c:pt>
                <c:pt idx="1312">
                  <c:v>25423.871999999999</c:v>
                </c:pt>
                <c:pt idx="1313">
                  <c:v>25423.871999999999</c:v>
                </c:pt>
                <c:pt idx="1314">
                  <c:v>25423.871999999999</c:v>
                </c:pt>
                <c:pt idx="1315">
                  <c:v>25423.871999999999</c:v>
                </c:pt>
                <c:pt idx="1316">
                  <c:v>25423.871999999999</c:v>
                </c:pt>
                <c:pt idx="1317">
                  <c:v>25423.871999999999</c:v>
                </c:pt>
                <c:pt idx="1318">
                  <c:v>25423.871999999999</c:v>
                </c:pt>
                <c:pt idx="1319">
                  <c:v>25423.871999999999</c:v>
                </c:pt>
                <c:pt idx="1320">
                  <c:v>25423.871999999999</c:v>
                </c:pt>
                <c:pt idx="1321">
                  <c:v>25423.871999999999</c:v>
                </c:pt>
                <c:pt idx="1322">
                  <c:v>25423.871999999999</c:v>
                </c:pt>
                <c:pt idx="1323">
                  <c:v>25423.871999999999</c:v>
                </c:pt>
                <c:pt idx="1324">
                  <c:v>25423.871999999999</c:v>
                </c:pt>
                <c:pt idx="1325">
                  <c:v>25423.871999999999</c:v>
                </c:pt>
                <c:pt idx="1326">
                  <c:v>25423.871999999999</c:v>
                </c:pt>
                <c:pt idx="1327">
                  <c:v>25423.871999999999</c:v>
                </c:pt>
                <c:pt idx="1328">
                  <c:v>25423.871999999999</c:v>
                </c:pt>
                <c:pt idx="1329">
                  <c:v>25423.871999999999</c:v>
                </c:pt>
                <c:pt idx="1330">
                  <c:v>25423.871999999999</c:v>
                </c:pt>
                <c:pt idx="1331">
                  <c:v>25423.871999999999</c:v>
                </c:pt>
                <c:pt idx="1332">
                  <c:v>25423.871999999999</c:v>
                </c:pt>
                <c:pt idx="1333">
                  <c:v>25423.871999999999</c:v>
                </c:pt>
                <c:pt idx="1334">
                  <c:v>25423.871999999999</c:v>
                </c:pt>
                <c:pt idx="1335">
                  <c:v>25423.871999999999</c:v>
                </c:pt>
                <c:pt idx="1336">
                  <c:v>25423.871999999999</c:v>
                </c:pt>
                <c:pt idx="1337">
                  <c:v>25423.871999999999</c:v>
                </c:pt>
                <c:pt idx="1338">
                  <c:v>25423.871999999999</c:v>
                </c:pt>
                <c:pt idx="1339">
                  <c:v>25423.871999999999</c:v>
                </c:pt>
                <c:pt idx="1340">
                  <c:v>25423.871999999999</c:v>
                </c:pt>
                <c:pt idx="1341">
                  <c:v>25423.871999999999</c:v>
                </c:pt>
                <c:pt idx="1342">
                  <c:v>25423.871999999999</c:v>
                </c:pt>
                <c:pt idx="1343">
                  <c:v>25423.871999999999</c:v>
                </c:pt>
                <c:pt idx="1344">
                  <c:v>25423.871999999999</c:v>
                </c:pt>
                <c:pt idx="1345">
                  <c:v>25423.871999999999</c:v>
                </c:pt>
                <c:pt idx="1346">
                  <c:v>25423.871999999999</c:v>
                </c:pt>
                <c:pt idx="1347">
                  <c:v>25423.871999999999</c:v>
                </c:pt>
                <c:pt idx="1348">
                  <c:v>25423.871999999999</c:v>
                </c:pt>
                <c:pt idx="1349">
                  <c:v>25423.871999999999</c:v>
                </c:pt>
                <c:pt idx="1350">
                  <c:v>25423.871999999999</c:v>
                </c:pt>
                <c:pt idx="1351">
                  <c:v>25423.871999999999</c:v>
                </c:pt>
                <c:pt idx="1352">
                  <c:v>25423.871999999999</c:v>
                </c:pt>
                <c:pt idx="1353">
                  <c:v>25423.871999999999</c:v>
                </c:pt>
                <c:pt idx="1354">
                  <c:v>25423.871999999999</c:v>
                </c:pt>
                <c:pt idx="1355">
                  <c:v>25423.871999999999</c:v>
                </c:pt>
                <c:pt idx="1356">
                  <c:v>25423.871999999999</c:v>
                </c:pt>
                <c:pt idx="1357">
                  <c:v>25423.871999999999</c:v>
                </c:pt>
                <c:pt idx="1358">
                  <c:v>25423.871999999999</c:v>
                </c:pt>
                <c:pt idx="1359">
                  <c:v>25423.871999999999</c:v>
                </c:pt>
                <c:pt idx="1360">
                  <c:v>25423.871999999999</c:v>
                </c:pt>
                <c:pt idx="1361">
                  <c:v>25423.871999999999</c:v>
                </c:pt>
                <c:pt idx="1362">
                  <c:v>25423.871999999999</c:v>
                </c:pt>
                <c:pt idx="1363">
                  <c:v>25423.871999999999</c:v>
                </c:pt>
                <c:pt idx="1364">
                  <c:v>25423.871999999999</c:v>
                </c:pt>
                <c:pt idx="1365">
                  <c:v>25423.871999999999</c:v>
                </c:pt>
                <c:pt idx="1366">
                  <c:v>25423.871999999999</c:v>
                </c:pt>
                <c:pt idx="1367">
                  <c:v>25423.871999999999</c:v>
                </c:pt>
                <c:pt idx="1368">
                  <c:v>25423.871999999999</c:v>
                </c:pt>
                <c:pt idx="1369">
                  <c:v>25423.871999999999</c:v>
                </c:pt>
                <c:pt idx="1370">
                  <c:v>25423.871999999999</c:v>
                </c:pt>
                <c:pt idx="1371">
                  <c:v>25423.871999999999</c:v>
                </c:pt>
                <c:pt idx="1372">
                  <c:v>25423.871999999999</c:v>
                </c:pt>
                <c:pt idx="1373">
                  <c:v>25423.871999999999</c:v>
                </c:pt>
                <c:pt idx="1374">
                  <c:v>25423.871999999999</c:v>
                </c:pt>
                <c:pt idx="1375">
                  <c:v>25423.871999999999</c:v>
                </c:pt>
                <c:pt idx="1376">
                  <c:v>25423.871999999999</c:v>
                </c:pt>
                <c:pt idx="1377">
                  <c:v>25423.871999999999</c:v>
                </c:pt>
                <c:pt idx="1378">
                  <c:v>25423.871999999999</c:v>
                </c:pt>
                <c:pt idx="1379">
                  <c:v>25423.871999999999</c:v>
                </c:pt>
                <c:pt idx="1380">
                  <c:v>25423.871999999999</c:v>
                </c:pt>
                <c:pt idx="1381">
                  <c:v>25423.871999999999</c:v>
                </c:pt>
                <c:pt idx="1382">
                  <c:v>25423.871999999999</c:v>
                </c:pt>
                <c:pt idx="1383">
                  <c:v>25423.871999999999</c:v>
                </c:pt>
                <c:pt idx="1384">
                  <c:v>25423.871999999999</c:v>
                </c:pt>
                <c:pt idx="1385">
                  <c:v>25423.871999999999</c:v>
                </c:pt>
                <c:pt idx="1386">
                  <c:v>25423.871999999999</c:v>
                </c:pt>
                <c:pt idx="1387">
                  <c:v>25423.871999999999</c:v>
                </c:pt>
                <c:pt idx="1388">
                  <c:v>25423.871999999999</c:v>
                </c:pt>
                <c:pt idx="1389">
                  <c:v>25423.871999999999</c:v>
                </c:pt>
                <c:pt idx="1390">
                  <c:v>25423.871999999999</c:v>
                </c:pt>
                <c:pt idx="1391">
                  <c:v>25423.871999999999</c:v>
                </c:pt>
                <c:pt idx="1392">
                  <c:v>25423.871999999999</c:v>
                </c:pt>
                <c:pt idx="1393">
                  <c:v>25423.871999999999</c:v>
                </c:pt>
                <c:pt idx="1394">
                  <c:v>25423.871999999999</c:v>
                </c:pt>
                <c:pt idx="1395">
                  <c:v>25423.871999999999</c:v>
                </c:pt>
                <c:pt idx="1396">
                  <c:v>25423.871999999999</c:v>
                </c:pt>
                <c:pt idx="1397">
                  <c:v>25423.871999999999</c:v>
                </c:pt>
                <c:pt idx="1398">
                  <c:v>25423.871999999999</c:v>
                </c:pt>
                <c:pt idx="1399">
                  <c:v>25423.871999999999</c:v>
                </c:pt>
                <c:pt idx="1400">
                  <c:v>25423.871999999999</c:v>
                </c:pt>
                <c:pt idx="1401">
                  <c:v>25423.871999999999</c:v>
                </c:pt>
                <c:pt idx="1402">
                  <c:v>25423.871999999999</c:v>
                </c:pt>
                <c:pt idx="1403">
                  <c:v>25423.871999999999</c:v>
                </c:pt>
                <c:pt idx="1404">
                  <c:v>25423.871999999999</c:v>
                </c:pt>
                <c:pt idx="1405">
                  <c:v>25423.871999999999</c:v>
                </c:pt>
                <c:pt idx="1406">
                  <c:v>25423.871999999999</c:v>
                </c:pt>
                <c:pt idx="1407">
                  <c:v>25423.871999999999</c:v>
                </c:pt>
                <c:pt idx="1408">
                  <c:v>25423.871999999999</c:v>
                </c:pt>
                <c:pt idx="1409">
                  <c:v>25423.871999999999</c:v>
                </c:pt>
                <c:pt idx="1410">
                  <c:v>25423.871999999999</c:v>
                </c:pt>
                <c:pt idx="1411">
                  <c:v>25423.871999999999</c:v>
                </c:pt>
                <c:pt idx="1412">
                  <c:v>25423.871999999999</c:v>
                </c:pt>
                <c:pt idx="1413">
                  <c:v>25423.871999999999</c:v>
                </c:pt>
                <c:pt idx="1414">
                  <c:v>25423.871999999999</c:v>
                </c:pt>
                <c:pt idx="1415">
                  <c:v>25423.871999999999</c:v>
                </c:pt>
                <c:pt idx="1416">
                  <c:v>25423.871999999999</c:v>
                </c:pt>
                <c:pt idx="1417">
                  <c:v>25423.871999999999</c:v>
                </c:pt>
                <c:pt idx="1418">
                  <c:v>25423.871999999999</c:v>
                </c:pt>
                <c:pt idx="1419">
                  <c:v>25423.871999999999</c:v>
                </c:pt>
                <c:pt idx="1420">
                  <c:v>25423.871999999999</c:v>
                </c:pt>
                <c:pt idx="1421">
                  <c:v>25423.871999999999</c:v>
                </c:pt>
                <c:pt idx="1422">
                  <c:v>25423.871999999999</c:v>
                </c:pt>
                <c:pt idx="1423">
                  <c:v>25423.871999999999</c:v>
                </c:pt>
                <c:pt idx="1424">
                  <c:v>25423.871999999999</c:v>
                </c:pt>
                <c:pt idx="1425">
                  <c:v>25423.871999999999</c:v>
                </c:pt>
                <c:pt idx="1426">
                  <c:v>25423.871999999999</c:v>
                </c:pt>
                <c:pt idx="1427">
                  <c:v>25423.871999999999</c:v>
                </c:pt>
                <c:pt idx="1428">
                  <c:v>25423.871999999999</c:v>
                </c:pt>
                <c:pt idx="1429">
                  <c:v>25423.871999999999</c:v>
                </c:pt>
                <c:pt idx="1430">
                  <c:v>25423.871999999999</c:v>
                </c:pt>
                <c:pt idx="1431">
                  <c:v>25423.871999999999</c:v>
                </c:pt>
                <c:pt idx="1432">
                  <c:v>25423.871999999999</c:v>
                </c:pt>
                <c:pt idx="1433">
                  <c:v>25423.871999999999</c:v>
                </c:pt>
                <c:pt idx="1434">
                  <c:v>25423.871999999999</c:v>
                </c:pt>
                <c:pt idx="1435">
                  <c:v>25423.871999999999</c:v>
                </c:pt>
                <c:pt idx="1436">
                  <c:v>25423.871999999999</c:v>
                </c:pt>
                <c:pt idx="1437">
                  <c:v>25423.871999999999</c:v>
                </c:pt>
                <c:pt idx="1438">
                  <c:v>25423.871999999999</c:v>
                </c:pt>
                <c:pt idx="1439">
                  <c:v>25423.871999999999</c:v>
                </c:pt>
                <c:pt idx="1440">
                  <c:v>25423.871999999999</c:v>
                </c:pt>
                <c:pt idx="1441">
                  <c:v>25423.871999999999</c:v>
                </c:pt>
                <c:pt idx="1442">
                  <c:v>25423.871999999999</c:v>
                </c:pt>
                <c:pt idx="1443">
                  <c:v>25423.871999999999</c:v>
                </c:pt>
                <c:pt idx="1444">
                  <c:v>25423.871999999999</c:v>
                </c:pt>
                <c:pt idx="1445">
                  <c:v>25423.871999999999</c:v>
                </c:pt>
                <c:pt idx="1446">
                  <c:v>25423.871999999999</c:v>
                </c:pt>
                <c:pt idx="1447">
                  <c:v>25423.871999999999</c:v>
                </c:pt>
                <c:pt idx="1448">
                  <c:v>25423.871999999999</c:v>
                </c:pt>
                <c:pt idx="1449">
                  <c:v>25423.871999999999</c:v>
                </c:pt>
                <c:pt idx="1450">
                  <c:v>25423.871999999999</c:v>
                </c:pt>
                <c:pt idx="1451">
                  <c:v>25423.871999999999</c:v>
                </c:pt>
                <c:pt idx="1452">
                  <c:v>25423.871999999999</c:v>
                </c:pt>
                <c:pt idx="1453">
                  <c:v>25423.871999999999</c:v>
                </c:pt>
                <c:pt idx="1454">
                  <c:v>25423.871999999999</c:v>
                </c:pt>
                <c:pt idx="1455">
                  <c:v>25423.871999999999</c:v>
                </c:pt>
                <c:pt idx="1456">
                  <c:v>25423.871999999999</c:v>
                </c:pt>
                <c:pt idx="1457">
                  <c:v>25423.871999999999</c:v>
                </c:pt>
                <c:pt idx="1458">
                  <c:v>25423.871999999999</c:v>
                </c:pt>
                <c:pt idx="1459">
                  <c:v>25423.871999999999</c:v>
                </c:pt>
                <c:pt idx="1460">
                  <c:v>25423.871999999999</c:v>
                </c:pt>
                <c:pt idx="1461">
                  <c:v>25423.871999999999</c:v>
                </c:pt>
                <c:pt idx="1462">
                  <c:v>25423.871999999999</c:v>
                </c:pt>
                <c:pt idx="1463">
                  <c:v>25423.871999999999</c:v>
                </c:pt>
                <c:pt idx="1464">
                  <c:v>25423.871999999999</c:v>
                </c:pt>
                <c:pt idx="1465">
                  <c:v>25423.871999999999</c:v>
                </c:pt>
                <c:pt idx="1466">
                  <c:v>25423.871999999999</c:v>
                </c:pt>
                <c:pt idx="1467">
                  <c:v>25423.871999999999</c:v>
                </c:pt>
                <c:pt idx="1468">
                  <c:v>25423.871999999999</c:v>
                </c:pt>
                <c:pt idx="1469">
                  <c:v>25423.871999999999</c:v>
                </c:pt>
                <c:pt idx="1470">
                  <c:v>25423.871999999999</c:v>
                </c:pt>
                <c:pt idx="1471">
                  <c:v>25423.871999999999</c:v>
                </c:pt>
                <c:pt idx="1472">
                  <c:v>25423.871999999999</c:v>
                </c:pt>
                <c:pt idx="1473">
                  <c:v>25423.871999999999</c:v>
                </c:pt>
                <c:pt idx="1474">
                  <c:v>25423.871999999999</c:v>
                </c:pt>
                <c:pt idx="1475">
                  <c:v>25423.871999999999</c:v>
                </c:pt>
                <c:pt idx="1476">
                  <c:v>25423.871999999999</c:v>
                </c:pt>
                <c:pt idx="1477">
                  <c:v>25423.871999999999</c:v>
                </c:pt>
                <c:pt idx="1478">
                  <c:v>25423.871999999999</c:v>
                </c:pt>
                <c:pt idx="1479">
                  <c:v>25423.871999999999</c:v>
                </c:pt>
                <c:pt idx="1480">
                  <c:v>25423.871999999999</c:v>
                </c:pt>
                <c:pt idx="1481">
                  <c:v>25423.871999999999</c:v>
                </c:pt>
                <c:pt idx="1482">
                  <c:v>25423.871999999999</c:v>
                </c:pt>
                <c:pt idx="1483">
                  <c:v>25423.871999999999</c:v>
                </c:pt>
                <c:pt idx="1484">
                  <c:v>25423.871999999999</c:v>
                </c:pt>
                <c:pt idx="1485">
                  <c:v>25423.871999999999</c:v>
                </c:pt>
                <c:pt idx="1486">
                  <c:v>25423.871999999999</c:v>
                </c:pt>
                <c:pt idx="1487">
                  <c:v>25423.871999999999</c:v>
                </c:pt>
                <c:pt idx="1488">
                  <c:v>25423.871999999999</c:v>
                </c:pt>
                <c:pt idx="1489">
                  <c:v>25423.871999999999</c:v>
                </c:pt>
                <c:pt idx="1490">
                  <c:v>25423.871999999999</c:v>
                </c:pt>
                <c:pt idx="1491">
                  <c:v>25423.871999999999</c:v>
                </c:pt>
                <c:pt idx="1492">
                  <c:v>25423.871999999999</c:v>
                </c:pt>
                <c:pt idx="1493">
                  <c:v>25423.871999999999</c:v>
                </c:pt>
                <c:pt idx="1494">
                  <c:v>25423.871999999999</c:v>
                </c:pt>
                <c:pt idx="1495">
                  <c:v>25423.871999999999</c:v>
                </c:pt>
                <c:pt idx="1496">
                  <c:v>25423.871999999999</c:v>
                </c:pt>
                <c:pt idx="1497">
                  <c:v>25423.871999999999</c:v>
                </c:pt>
                <c:pt idx="1498">
                  <c:v>25423.871999999999</c:v>
                </c:pt>
                <c:pt idx="1499">
                  <c:v>25423.871999999999</c:v>
                </c:pt>
                <c:pt idx="1500">
                  <c:v>25423.871999999999</c:v>
                </c:pt>
                <c:pt idx="1501">
                  <c:v>25423.871999999999</c:v>
                </c:pt>
                <c:pt idx="1502">
                  <c:v>25423.871999999999</c:v>
                </c:pt>
                <c:pt idx="1503">
                  <c:v>25423.871999999999</c:v>
                </c:pt>
                <c:pt idx="1504">
                  <c:v>25423.871999999999</c:v>
                </c:pt>
                <c:pt idx="1505">
                  <c:v>25423.871999999999</c:v>
                </c:pt>
                <c:pt idx="1506">
                  <c:v>25423.871999999999</c:v>
                </c:pt>
                <c:pt idx="1507">
                  <c:v>25423.871999999999</c:v>
                </c:pt>
                <c:pt idx="1508">
                  <c:v>25423.871999999999</c:v>
                </c:pt>
                <c:pt idx="1509">
                  <c:v>25423.871999999999</c:v>
                </c:pt>
                <c:pt idx="1510">
                  <c:v>25423.871999999999</c:v>
                </c:pt>
                <c:pt idx="1511">
                  <c:v>25423.871999999999</c:v>
                </c:pt>
                <c:pt idx="1512">
                  <c:v>25423.871999999999</c:v>
                </c:pt>
                <c:pt idx="1513">
                  <c:v>25423.871999999999</c:v>
                </c:pt>
                <c:pt idx="1514">
                  <c:v>25423.871999999999</c:v>
                </c:pt>
                <c:pt idx="1515">
                  <c:v>25423.871999999999</c:v>
                </c:pt>
                <c:pt idx="1516">
                  <c:v>25423.871999999999</c:v>
                </c:pt>
                <c:pt idx="1517">
                  <c:v>25423.871999999999</c:v>
                </c:pt>
                <c:pt idx="1518">
                  <c:v>25423.871999999999</c:v>
                </c:pt>
                <c:pt idx="1519">
                  <c:v>25423.871999999999</c:v>
                </c:pt>
                <c:pt idx="1520">
                  <c:v>25423.871999999999</c:v>
                </c:pt>
                <c:pt idx="1521">
                  <c:v>25423.871999999999</c:v>
                </c:pt>
                <c:pt idx="1522">
                  <c:v>25423.871999999999</c:v>
                </c:pt>
                <c:pt idx="1523">
                  <c:v>25423.871999999999</c:v>
                </c:pt>
                <c:pt idx="1524">
                  <c:v>25423.871999999999</c:v>
                </c:pt>
                <c:pt idx="1525">
                  <c:v>25423.871999999999</c:v>
                </c:pt>
                <c:pt idx="1526">
                  <c:v>25423.871999999999</c:v>
                </c:pt>
                <c:pt idx="1527">
                  <c:v>25423.871999999999</c:v>
                </c:pt>
                <c:pt idx="1528">
                  <c:v>25423.871999999999</c:v>
                </c:pt>
                <c:pt idx="1529">
                  <c:v>25423.871999999999</c:v>
                </c:pt>
                <c:pt idx="1530">
                  <c:v>25423.871999999999</c:v>
                </c:pt>
                <c:pt idx="1531">
                  <c:v>25423.871999999999</c:v>
                </c:pt>
                <c:pt idx="1532">
                  <c:v>25423.871999999999</c:v>
                </c:pt>
                <c:pt idx="1533">
                  <c:v>25423.871999999999</c:v>
                </c:pt>
                <c:pt idx="1534">
                  <c:v>25423.871999999999</c:v>
                </c:pt>
                <c:pt idx="1535">
                  <c:v>25423.871999999999</c:v>
                </c:pt>
                <c:pt idx="1536">
                  <c:v>25423.871999999999</c:v>
                </c:pt>
                <c:pt idx="1537">
                  <c:v>25423.871999999999</c:v>
                </c:pt>
                <c:pt idx="1538">
                  <c:v>25423.871999999999</c:v>
                </c:pt>
                <c:pt idx="1539">
                  <c:v>25423.871999999999</c:v>
                </c:pt>
                <c:pt idx="1540">
                  <c:v>25423.871999999999</c:v>
                </c:pt>
                <c:pt idx="1541">
                  <c:v>25423.871999999999</c:v>
                </c:pt>
                <c:pt idx="1542">
                  <c:v>25423.871999999999</c:v>
                </c:pt>
                <c:pt idx="1543">
                  <c:v>25423.871999999999</c:v>
                </c:pt>
                <c:pt idx="1544">
                  <c:v>25423.871999999999</c:v>
                </c:pt>
                <c:pt idx="1545">
                  <c:v>25423.871999999999</c:v>
                </c:pt>
                <c:pt idx="1546">
                  <c:v>25423.871999999999</c:v>
                </c:pt>
                <c:pt idx="1547">
                  <c:v>25423.871999999999</c:v>
                </c:pt>
                <c:pt idx="1548">
                  <c:v>25423.871999999999</c:v>
                </c:pt>
                <c:pt idx="1549">
                  <c:v>25423.871999999999</c:v>
                </c:pt>
                <c:pt idx="1550">
                  <c:v>25423.871999999999</c:v>
                </c:pt>
                <c:pt idx="1551">
                  <c:v>25423.871999999999</c:v>
                </c:pt>
                <c:pt idx="1552">
                  <c:v>25423.871999999999</c:v>
                </c:pt>
                <c:pt idx="1553">
                  <c:v>25423.871999999999</c:v>
                </c:pt>
                <c:pt idx="1554">
                  <c:v>25423.871999999999</c:v>
                </c:pt>
                <c:pt idx="1555">
                  <c:v>25423.871999999999</c:v>
                </c:pt>
                <c:pt idx="1556">
                  <c:v>25423.871999999999</c:v>
                </c:pt>
                <c:pt idx="1557">
                  <c:v>25423.871999999999</c:v>
                </c:pt>
                <c:pt idx="1558">
                  <c:v>25423.871999999999</c:v>
                </c:pt>
                <c:pt idx="1559">
                  <c:v>25423.871999999999</c:v>
                </c:pt>
                <c:pt idx="1560">
                  <c:v>25423.871999999999</c:v>
                </c:pt>
                <c:pt idx="1561">
                  <c:v>25423.871999999999</c:v>
                </c:pt>
                <c:pt idx="1562">
                  <c:v>25423.871999999999</c:v>
                </c:pt>
                <c:pt idx="1563">
                  <c:v>25423.871999999999</c:v>
                </c:pt>
                <c:pt idx="1564">
                  <c:v>25423.871999999999</c:v>
                </c:pt>
                <c:pt idx="1565">
                  <c:v>25423.871999999999</c:v>
                </c:pt>
                <c:pt idx="1566">
                  <c:v>25423.871999999999</c:v>
                </c:pt>
                <c:pt idx="1567">
                  <c:v>25423.871999999999</c:v>
                </c:pt>
                <c:pt idx="1568">
                  <c:v>25423.871999999999</c:v>
                </c:pt>
                <c:pt idx="1569">
                  <c:v>25423.871999999999</c:v>
                </c:pt>
                <c:pt idx="1570">
                  <c:v>25423.871999999999</c:v>
                </c:pt>
                <c:pt idx="1571">
                  <c:v>25423.871999999999</c:v>
                </c:pt>
                <c:pt idx="1572">
                  <c:v>25423.871999999999</c:v>
                </c:pt>
                <c:pt idx="1573">
                  <c:v>25423.871999999999</c:v>
                </c:pt>
                <c:pt idx="1574">
                  <c:v>25423.871999999999</c:v>
                </c:pt>
                <c:pt idx="1575">
                  <c:v>25423.871999999999</c:v>
                </c:pt>
                <c:pt idx="1576">
                  <c:v>25423.871999999999</c:v>
                </c:pt>
                <c:pt idx="1577">
                  <c:v>25423.871999999999</c:v>
                </c:pt>
                <c:pt idx="1578">
                  <c:v>25423.871999999999</c:v>
                </c:pt>
                <c:pt idx="1579">
                  <c:v>25423.871999999999</c:v>
                </c:pt>
                <c:pt idx="1580">
                  <c:v>25423.871999999999</c:v>
                </c:pt>
                <c:pt idx="1581">
                  <c:v>25423.871999999999</c:v>
                </c:pt>
                <c:pt idx="1582">
                  <c:v>25423.871999999999</c:v>
                </c:pt>
                <c:pt idx="1583">
                  <c:v>25423.871999999999</c:v>
                </c:pt>
                <c:pt idx="1584">
                  <c:v>25423.871999999999</c:v>
                </c:pt>
                <c:pt idx="1585">
                  <c:v>25423.871999999999</c:v>
                </c:pt>
                <c:pt idx="1586">
                  <c:v>25423.871999999999</c:v>
                </c:pt>
                <c:pt idx="1587">
                  <c:v>25423.871999999999</c:v>
                </c:pt>
                <c:pt idx="1588">
                  <c:v>25423.871999999999</c:v>
                </c:pt>
                <c:pt idx="1589">
                  <c:v>25423.871999999999</c:v>
                </c:pt>
                <c:pt idx="1590">
                  <c:v>25423.871999999999</c:v>
                </c:pt>
                <c:pt idx="1591">
                  <c:v>25423.871999999999</c:v>
                </c:pt>
                <c:pt idx="1592">
                  <c:v>25423.871999999999</c:v>
                </c:pt>
                <c:pt idx="1593">
                  <c:v>25423.871999999999</c:v>
                </c:pt>
                <c:pt idx="1594">
                  <c:v>25423.871999999999</c:v>
                </c:pt>
                <c:pt idx="1595">
                  <c:v>25423.871999999999</c:v>
                </c:pt>
                <c:pt idx="1596">
                  <c:v>25423.871999999999</c:v>
                </c:pt>
                <c:pt idx="1597">
                  <c:v>25423.871999999999</c:v>
                </c:pt>
                <c:pt idx="1598">
                  <c:v>25423.871999999999</c:v>
                </c:pt>
                <c:pt idx="1599">
                  <c:v>25423.871999999999</c:v>
                </c:pt>
                <c:pt idx="1600">
                  <c:v>25423.871999999999</c:v>
                </c:pt>
                <c:pt idx="1601">
                  <c:v>25423.871999999999</c:v>
                </c:pt>
                <c:pt idx="1602">
                  <c:v>25423.871999999999</c:v>
                </c:pt>
                <c:pt idx="1603">
                  <c:v>25423.871999999999</c:v>
                </c:pt>
                <c:pt idx="1604">
                  <c:v>25423.871999999999</c:v>
                </c:pt>
                <c:pt idx="1605">
                  <c:v>25423.871999999999</c:v>
                </c:pt>
                <c:pt idx="1606">
                  <c:v>25423.871999999999</c:v>
                </c:pt>
                <c:pt idx="1607">
                  <c:v>25423.871999999999</c:v>
                </c:pt>
                <c:pt idx="1608">
                  <c:v>25423.871999999999</c:v>
                </c:pt>
                <c:pt idx="1609">
                  <c:v>25423.871999999999</c:v>
                </c:pt>
                <c:pt idx="1610">
                  <c:v>25423.871999999999</c:v>
                </c:pt>
                <c:pt idx="1611">
                  <c:v>25423.871999999999</c:v>
                </c:pt>
                <c:pt idx="1612">
                  <c:v>25423.871999999999</c:v>
                </c:pt>
                <c:pt idx="1613">
                  <c:v>25423.871999999999</c:v>
                </c:pt>
                <c:pt idx="1614">
                  <c:v>25423.871999999999</c:v>
                </c:pt>
                <c:pt idx="1615">
                  <c:v>25423.871999999999</c:v>
                </c:pt>
                <c:pt idx="1616">
                  <c:v>25423.871999999999</c:v>
                </c:pt>
                <c:pt idx="1617">
                  <c:v>25423.871999999999</c:v>
                </c:pt>
                <c:pt idx="1618">
                  <c:v>25423.871999999999</c:v>
                </c:pt>
                <c:pt idx="1619">
                  <c:v>25423.871999999999</c:v>
                </c:pt>
                <c:pt idx="1620">
                  <c:v>25423.871999999999</c:v>
                </c:pt>
                <c:pt idx="1621">
                  <c:v>25423.871999999999</c:v>
                </c:pt>
                <c:pt idx="1622">
                  <c:v>25423.871999999999</c:v>
                </c:pt>
                <c:pt idx="1623">
                  <c:v>25423.871999999999</c:v>
                </c:pt>
                <c:pt idx="1624">
                  <c:v>25423.871999999999</c:v>
                </c:pt>
                <c:pt idx="1625">
                  <c:v>25423.871999999999</c:v>
                </c:pt>
                <c:pt idx="1626">
                  <c:v>25423.871999999999</c:v>
                </c:pt>
                <c:pt idx="1627">
                  <c:v>25423.871999999999</c:v>
                </c:pt>
                <c:pt idx="1628">
                  <c:v>25423.871999999999</c:v>
                </c:pt>
                <c:pt idx="1629">
                  <c:v>25423.871999999999</c:v>
                </c:pt>
                <c:pt idx="1630">
                  <c:v>25423.871999999999</c:v>
                </c:pt>
                <c:pt idx="1631">
                  <c:v>25423.871999999999</c:v>
                </c:pt>
                <c:pt idx="1632">
                  <c:v>25423.871999999999</c:v>
                </c:pt>
                <c:pt idx="1633">
                  <c:v>25423.871999999999</c:v>
                </c:pt>
                <c:pt idx="1634">
                  <c:v>25423.871999999999</c:v>
                </c:pt>
                <c:pt idx="1635">
                  <c:v>25423.871999999999</c:v>
                </c:pt>
                <c:pt idx="1636">
                  <c:v>25423.871999999999</c:v>
                </c:pt>
                <c:pt idx="1637">
                  <c:v>25423.871999999999</c:v>
                </c:pt>
                <c:pt idx="1638">
                  <c:v>25423.871999999999</c:v>
                </c:pt>
                <c:pt idx="1639">
                  <c:v>25423.871999999999</c:v>
                </c:pt>
                <c:pt idx="1640">
                  <c:v>25423.871999999999</c:v>
                </c:pt>
                <c:pt idx="1641">
                  <c:v>25423.871999999999</c:v>
                </c:pt>
                <c:pt idx="1642">
                  <c:v>25423.871999999999</c:v>
                </c:pt>
                <c:pt idx="1643">
                  <c:v>25423.871999999999</c:v>
                </c:pt>
                <c:pt idx="1644">
                  <c:v>25423.871999999999</c:v>
                </c:pt>
                <c:pt idx="1645">
                  <c:v>25423.871999999999</c:v>
                </c:pt>
                <c:pt idx="1646">
                  <c:v>25423.871999999999</c:v>
                </c:pt>
                <c:pt idx="1647">
                  <c:v>25423.871999999999</c:v>
                </c:pt>
                <c:pt idx="1648">
                  <c:v>25423.871999999999</c:v>
                </c:pt>
                <c:pt idx="1649">
                  <c:v>25423.871999999999</c:v>
                </c:pt>
                <c:pt idx="1650">
                  <c:v>25423.871999999999</c:v>
                </c:pt>
                <c:pt idx="1651">
                  <c:v>25423.871999999999</c:v>
                </c:pt>
                <c:pt idx="1652">
                  <c:v>25423.871999999999</c:v>
                </c:pt>
                <c:pt idx="1653">
                  <c:v>25423.871999999999</c:v>
                </c:pt>
                <c:pt idx="1654">
                  <c:v>25423.871999999999</c:v>
                </c:pt>
                <c:pt idx="1655">
                  <c:v>25423.871999999999</c:v>
                </c:pt>
                <c:pt idx="1656">
                  <c:v>25423.871999999999</c:v>
                </c:pt>
                <c:pt idx="1657">
                  <c:v>25423.871999999999</c:v>
                </c:pt>
                <c:pt idx="1658">
                  <c:v>25423.871999999999</c:v>
                </c:pt>
                <c:pt idx="1659">
                  <c:v>25423.871999999999</c:v>
                </c:pt>
                <c:pt idx="1660">
                  <c:v>25423.871999999999</c:v>
                </c:pt>
                <c:pt idx="1661">
                  <c:v>25423.871999999999</c:v>
                </c:pt>
                <c:pt idx="1662">
                  <c:v>25423.871999999999</c:v>
                </c:pt>
                <c:pt idx="1663">
                  <c:v>25423.871999999999</c:v>
                </c:pt>
                <c:pt idx="1664">
                  <c:v>25423.871999999999</c:v>
                </c:pt>
                <c:pt idx="1665">
                  <c:v>25423.871999999999</c:v>
                </c:pt>
                <c:pt idx="1666">
                  <c:v>25423.871999999999</c:v>
                </c:pt>
                <c:pt idx="1667">
                  <c:v>25423.871999999999</c:v>
                </c:pt>
                <c:pt idx="1668">
                  <c:v>25423.871999999999</c:v>
                </c:pt>
                <c:pt idx="1669">
                  <c:v>25423.871999999999</c:v>
                </c:pt>
                <c:pt idx="1670">
                  <c:v>25423.871999999999</c:v>
                </c:pt>
                <c:pt idx="1671">
                  <c:v>25423.871999999999</c:v>
                </c:pt>
                <c:pt idx="1672">
                  <c:v>25423.871999999999</c:v>
                </c:pt>
                <c:pt idx="1673">
                  <c:v>25423.871999999999</c:v>
                </c:pt>
                <c:pt idx="1674">
                  <c:v>25423.871999999999</c:v>
                </c:pt>
                <c:pt idx="1675">
                  <c:v>25423.871999999999</c:v>
                </c:pt>
                <c:pt idx="1676">
                  <c:v>25423.871999999999</c:v>
                </c:pt>
                <c:pt idx="1677">
                  <c:v>25423.871999999999</c:v>
                </c:pt>
                <c:pt idx="1678">
                  <c:v>25423.871999999999</c:v>
                </c:pt>
                <c:pt idx="1679">
                  <c:v>25423.871999999999</c:v>
                </c:pt>
                <c:pt idx="1680">
                  <c:v>25423.871999999999</c:v>
                </c:pt>
                <c:pt idx="1681">
                  <c:v>25423.871999999999</c:v>
                </c:pt>
                <c:pt idx="1682">
                  <c:v>25423.871999999999</c:v>
                </c:pt>
                <c:pt idx="1683">
                  <c:v>25423.871999999999</c:v>
                </c:pt>
                <c:pt idx="1684">
                  <c:v>25423.871999999999</c:v>
                </c:pt>
                <c:pt idx="1685">
                  <c:v>25423.871999999999</c:v>
                </c:pt>
                <c:pt idx="1686">
                  <c:v>25423.871999999999</c:v>
                </c:pt>
                <c:pt idx="1687">
                  <c:v>25423.871999999999</c:v>
                </c:pt>
                <c:pt idx="1688">
                  <c:v>25423.871999999999</c:v>
                </c:pt>
                <c:pt idx="1689">
                  <c:v>25423.871999999999</c:v>
                </c:pt>
                <c:pt idx="1690">
                  <c:v>25423.871999999999</c:v>
                </c:pt>
                <c:pt idx="1691">
                  <c:v>25423.871999999999</c:v>
                </c:pt>
                <c:pt idx="1692">
                  <c:v>25423.871999999999</c:v>
                </c:pt>
                <c:pt idx="1693">
                  <c:v>25423.871999999999</c:v>
                </c:pt>
                <c:pt idx="1694">
                  <c:v>25423.871999999999</c:v>
                </c:pt>
                <c:pt idx="1695">
                  <c:v>25423.871999999999</c:v>
                </c:pt>
                <c:pt idx="1696">
                  <c:v>25423.871999999999</c:v>
                </c:pt>
                <c:pt idx="1697">
                  <c:v>25423.871999999999</c:v>
                </c:pt>
                <c:pt idx="1698">
                  <c:v>25423.871999999999</c:v>
                </c:pt>
                <c:pt idx="1699">
                  <c:v>25423.871999999999</c:v>
                </c:pt>
                <c:pt idx="1700">
                  <c:v>25423.871999999999</c:v>
                </c:pt>
                <c:pt idx="1701">
                  <c:v>25423.871999999999</c:v>
                </c:pt>
                <c:pt idx="1702">
                  <c:v>25423.871999999999</c:v>
                </c:pt>
                <c:pt idx="1703">
                  <c:v>25423.871999999999</c:v>
                </c:pt>
                <c:pt idx="1704">
                  <c:v>25423.871999999999</c:v>
                </c:pt>
                <c:pt idx="1705">
                  <c:v>25423.871999999999</c:v>
                </c:pt>
                <c:pt idx="1706">
                  <c:v>25423.871999999999</c:v>
                </c:pt>
                <c:pt idx="1707">
                  <c:v>25423.871999999999</c:v>
                </c:pt>
                <c:pt idx="1708">
                  <c:v>25423.871999999999</c:v>
                </c:pt>
                <c:pt idx="1709">
                  <c:v>25423.871999999999</c:v>
                </c:pt>
                <c:pt idx="1710">
                  <c:v>25423.871999999999</c:v>
                </c:pt>
                <c:pt idx="1711">
                  <c:v>25423.871999999999</c:v>
                </c:pt>
                <c:pt idx="1712">
                  <c:v>25423.871999999999</c:v>
                </c:pt>
                <c:pt idx="1713">
                  <c:v>25423.871999999999</c:v>
                </c:pt>
                <c:pt idx="1714">
                  <c:v>25423.871999999999</c:v>
                </c:pt>
                <c:pt idx="1715">
                  <c:v>25423.871999999999</c:v>
                </c:pt>
                <c:pt idx="1716">
                  <c:v>25423.871999999999</c:v>
                </c:pt>
                <c:pt idx="1717">
                  <c:v>25423.871999999999</c:v>
                </c:pt>
                <c:pt idx="1718">
                  <c:v>25423.871999999999</c:v>
                </c:pt>
                <c:pt idx="1719">
                  <c:v>25423.871999999999</c:v>
                </c:pt>
                <c:pt idx="1720">
                  <c:v>25423.871999999999</c:v>
                </c:pt>
                <c:pt idx="1721">
                  <c:v>25423.871999999999</c:v>
                </c:pt>
                <c:pt idx="1722">
                  <c:v>25423.871999999999</c:v>
                </c:pt>
                <c:pt idx="1723">
                  <c:v>25423.871999999999</c:v>
                </c:pt>
                <c:pt idx="1724">
                  <c:v>25423.871999999999</c:v>
                </c:pt>
                <c:pt idx="1725">
                  <c:v>25423.871999999999</c:v>
                </c:pt>
                <c:pt idx="1726">
                  <c:v>25423.871999999999</c:v>
                </c:pt>
                <c:pt idx="1727">
                  <c:v>25423.871999999999</c:v>
                </c:pt>
                <c:pt idx="1728">
                  <c:v>25423.871999999999</c:v>
                </c:pt>
                <c:pt idx="1729">
                  <c:v>25423.871999999999</c:v>
                </c:pt>
                <c:pt idx="1730">
                  <c:v>25423.871999999999</c:v>
                </c:pt>
                <c:pt idx="1731">
                  <c:v>25423.871999999999</c:v>
                </c:pt>
                <c:pt idx="1732">
                  <c:v>25423.871999999999</c:v>
                </c:pt>
                <c:pt idx="1733">
                  <c:v>25423.871999999999</c:v>
                </c:pt>
                <c:pt idx="1734">
                  <c:v>25423.871999999999</c:v>
                </c:pt>
                <c:pt idx="1735">
                  <c:v>25423.871999999999</c:v>
                </c:pt>
                <c:pt idx="1736">
                  <c:v>25423.871999999999</c:v>
                </c:pt>
                <c:pt idx="1737">
                  <c:v>25423.871999999999</c:v>
                </c:pt>
                <c:pt idx="1738">
                  <c:v>25423.871999999999</c:v>
                </c:pt>
                <c:pt idx="1739">
                  <c:v>25423.871999999999</c:v>
                </c:pt>
                <c:pt idx="1740">
                  <c:v>25423.871999999999</c:v>
                </c:pt>
                <c:pt idx="1741">
                  <c:v>25423.871999999999</c:v>
                </c:pt>
                <c:pt idx="1742">
                  <c:v>25423.871999999999</c:v>
                </c:pt>
                <c:pt idx="1743">
                  <c:v>25423.871999999999</c:v>
                </c:pt>
                <c:pt idx="1744">
                  <c:v>25423.871999999999</c:v>
                </c:pt>
                <c:pt idx="1745">
                  <c:v>25423.871999999999</c:v>
                </c:pt>
                <c:pt idx="1746">
                  <c:v>25423.871999999999</c:v>
                </c:pt>
                <c:pt idx="1747">
                  <c:v>25423.871999999999</c:v>
                </c:pt>
                <c:pt idx="1748">
                  <c:v>25423.871999999999</c:v>
                </c:pt>
                <c:pt idx="1749">
                  <c:v>25423.871999999999</c:v>
                </c:pt>
                <c:pt idx="1750">
                  <c:v>25423.871999999999</c:v>
                </c:pt>
                <c:pt idx="1751">
                  <c:v>25423.871999999999</c:v>
                </c:pt>
                <c:pt idx="1752">
                  <c:v>25423.871999999999</c:v>
                </c:pt>
                <c:pt idx="1753">
                  <c:v>25423.871999999999</c:v>
                </c:pt>
                <c:pt idx="1754">
                  <c:v>25423.871999999999</c:v>
                </c:pt>
                <c:pt idx="1755">
                  <c:v>25423.871999999999</c:v>
                </c:pt>
                <c:pt idx="1756">
                  <c:v>25423.871999999999</c:v>
                </c:pt>
                <c:pt idx="1757">
                  <c:v>25423.871999999999</c:v>
                </c:pt>
                <c:pt idx="1758">
                  <c:v>25423.871999999999</c:v>
                </c:pt>
                <c:pt idx="1759">
                  <c:v>25423.871999999999</c:v>
                </c:pt>
                <c:pt idx="1760">
                  <c:v>25423.871999999999</c:v>
                </c:pt>
                <c:pt idx="1761">
                  <c:v>25423.871999999999</c:v>
                </c:pt>
                <c:pt idx="1762">
                  <c:v>25423.871999999999</c:v>
                </c:pt>
                <c:pt idx="1763">
                  <c:v>25423.871999999999</c:v>
                </c:pt>
                <c:pt idx="1764">
                  <c:v>25423.871999999999</c:v>
                </c:pt>
                <c:pt idx="1765">
                  <c:v>25423.871999999999</c:v>
                </c:pt>
                <c:pt idx="1766">
                  <c:v>25423.871999999999</c:v>
                </c:pt>
                <c:pt idx="1767">
                  <c:v>25423.871999999999</c:v>
                </c:pt>
                <c:pt idx="1768">
                  <c:v>25423.871999999999</c:v>
                </c:pt>
                <c:pt idx="1769">
                  <c:v>25423.871999999999</c:v>
                </c:pt>
                <c:pt idx="1770">
                  <c:v>25423.871999999999</c:v>
                </c:pt>
                <c:pt idx="1771">
                  <c:v>25423.871999999999</c:v>
                </c:pt>
                <c:pt idx="1772">
                  <c:v>25423.871999999999</c:v>
                </c:pt>
                <c:pt idx="1773">
                  <c:v>25423.871999999999</c:v>
                </c:pt>
                <c:pt idx="1774">
                  <c:v>25423.871999999999</c:v>
                </c:pt>
                <c:pt idx="1775">
                  <c:v>25423.871999999999</c:v>
                </c:pt>
                <c:pt idx="1776">
                  <c:v>25423.871999999999</c:v>
                </c:pt>
                <c:pt idx="1777">
                  <c:v>25423.871999999999</c:v>
                </c:pt>
                <c:pt idx="1778">
                  <c:v>25423.871999999999</c:v>
                </c:pt>
                <c:pt idx="1779">
                  <c:v>25423.871999999999</c:v>
                </c:pt>
                <c:pt idx="1780">
                  <c:v>25423.871999999999</c:v>
                </c:pt>
                <c:pt idx="1781">
                  <c:v>25423.871999999999</c:v>
                </c:pt>
                <c:pt idx="1782">
                  <c:v>25423.871999999999</c:v>
                </c:pt>
                <c:pt idx="1783">
                  <c:v>25423.871999999999</c:v>
                </c:pt>
                <c:pt idx="1784">
                  <c:v>25423.871999999999</c:v>
                </c:pt>
                <c:pt idx="1785">
                  <c:v>25423.871999999999</c:v>
                </c:pt>
                <c:pt idx="1786">
                  <c:v>25423.871999999999</c:v>
                </c:pt>
                <c:pt idx="1787">
                  <c:v>25423.871999999999</c:v>
                </c:pt>
                <c:pt idx="1788">
                  <c:v>25423.871999999999</c:v>
                </c:pt>
                <c:pt idx="1789">
                  <c:v>25423.871999999999</c:v>
                </c:pt>
                <c:pt idx="1790">
                  <c:v>25423.871999999999</c:v>
                </c:pt>
                <c:pt idx="1791">
                  <c:v>25423.871999999999</c:v>
                </c:pt>
                <c:pt idx="1792">
                  <c:v>25423.871999999999</c:v>
                </c:pt>
                <c:pt idx="1793">
                  <c:v>25423.871999999999</c:v>
                </c:pt>
                <c:pt idx="1794">
                  <c:v>25423.871999999999</c:v>
                </c:pt>
                <c:pt idx="1795">
                  <c:v>25423.871999999999</c:v>
                </c:pt>
                <c:pt idx="1796">
                  <c:v>25423.871999999999</c:v>
                </c:pt>
                <c:pt idx="1797">
                  <c:v>25423.871999999999</c:v>
                </c:pt>
                <c:pt idx="1798">
                  <c:v>25423.871999999999</c:v>
                </c:pt>
                <c:pt idx="1799">
                  <c:v>25423.871999999999</c:v>
                </c:pt>
                <c:pt idx="1800">
                  <c:v>25423.871999999999</c:v>
                </c:pt>
                <c:pt idx="1801">
                  <c:v>25423.871999999999</c:v>
                </c:pt>
                <c:pt idx="1802">
                  <c:v>25423.871999999999</c:v>
                </c:pt>
                <c:pt idx="1803">
                  <c:v>25423.871999999999</c:v>
                </c:pt>
                <c:pt idx="1804">
                  <c:v>25423.871999999999</c:v>
                </c:pt>
                <c:pt idx="1805">
                  <c:v>25423.871999999999</c:v>
                </c:pt>
                <c:pt idx="1806">
                  <c:v>25423.871999999999</c:v>
                </c:pt>
                <c:pt idx="1807">
                  <c:v>25423.871999999999</c:v>
                </c:pt>
                <c:pt idx="1808">
                  <c:v>25423.871999999999</c:v>
                </c:pt>
                <c:pt idx="1809">
                  <c:v>25423.871999999999</c:v>
                </c:pt>
                <c:pt idx="1810">
                  <c:v>25423.871999999999</c:v>
                </c:pt>
                <c:pt idx="1811">
                  <c:v>25423.871999999999</c:v>
                </c:pt>
                <c:pt idx="1812">
                  <c:v>25423.871999999999</c:v>
                </c:pt>
                <c:pt idx="1813">
                  <c:v>25423.871999999999</c:v>
                </c:pt>
                <c:pt idx="1814">
                  <c:v>25423.871999999999</c:v>
                </c:pt>
                <c:pt idx="1815">
                  <c:v>25423.871999999999</c:v>
                </c:pt>
                <c:pt idx="1816">
                  <c:v>25423.871999999999</c:v>
                </c:pt>
                <c:pt idx="1817">
                  <c:v>25423.871999999999</c:v>
                </c:pt>
                <c:pt idx="1818">
                  <c:v>25423.871999999999</c:v>
                </c:pt>
                <c:pt idx="1819">
                  <c:v>25423.871999999999</c:v>
                </c:pt>
                <c:pt idx="1820">
                  <c:v>25423.871999999999</c:v>
                </c:pt>
                <c:pt idx="1821">
                  <c:v>25423.871999999999</c:v>
                </c:pt>
                <c:pt idx="1822">
                  <c:v>25423.871999999999</c:v>
                </c:pt>
                <c:pt idx="1823">
                  <c:v>25423.871999999999</c:v>
                </c:pt>
                <c:pt idx="1824">
                  <c:v>25423.871999999999</c:v>
                </c:pt>
                <c:pt idx="1825">
                  <c:v>25423.871999999999</c:v>
                </c:pt>
                <c:pt idx="1826">
                  <c:v>25423.871999999999</c:v>
                </c:pt>
                <c:pt idx="1827">
                  <c:v>25423.871999999999</c:v>
                </c:pt>
                <c:pt idx="1828">
                  <c:v>25423.871999999999</c:v>
                </c:pt>
                <c:pt idx="1829">
                  <c:v>25423.871999999999</c:v>
                </c:pt>
                <c:pt idx="1830">
                  <c:v>25423.871999999999</c:v>
                </c:pt>
                <c:pt idx="1831">
                  <c:v>25423.871999999999</c:v>
                </c:pt>
                <c:pt idx="1832">
                  <c:v>25423.871999999999</c:v>
                </c:pt>
                <c:pt idx="1833">
                  <c:v>25423.871999999999</c:v>
                </c:pt>
                <c:pt idx="1834">
                  <c:v>25423.871999999999</c:v>
                </c:pt>
                <c:pt idx="1835">
                  <c:v>25423.871999999999</c:v>
                </c:pt>
                <c:pt idx="1836">
                  <c:v>25423.871999999999</c:v>
                </c:pt>
                <c:pt idx="1837">
                  <c:v>25423.871999999999</c:v>
                </c:pt>
                <c:pt idx="1838">
                  <c:v>25423.871999999999</c:v>
                </c:pt>
                <c:pt idx="1839">
                  <c:v>25423.871999999999</c:v>
                </c:pt>
                <c:pt idx="1840">
                  <c:v>25423.871999999999</c:v>
                </c:pt>
                <c:pt idx="1841">
                  <c:v>25423.871999999999</c:v>
                </c:pt>
                <c:pt idx="1842">
                  <c:v>25423.871999999999</c:v>
                </c:pt>
                <c:pt idx="1843">
                  <c:v>25423.871999999999</c:v>
                </c:pt>
                <c:pt idx="1844">
                  <c:v>25423.871999999999</c:v>
                </c:pt>
                <c:pt idx="1845">
                  <c:v>25423.871999999999</c:v>
                </c:pt>
                <c:pt idx="1846">
                  <c:v>25423.871999999999</c:v>
                </c:pt>
                <c:pt idx="1847">
                  <c:v>25423.871999999999</c:v>
                </c:pt>
                <c:pt idx="1848">
                  <c:v>25423.871999999999</c:v>
                </c:pt>
                <c:pt idx="1849">
                  <c:v>25423.871999999999</c:v>
                </c:pt>
                <c:pt idx="1850">
                  <c:v>25423.871999999999</c:v>
                </c:pt>
                <c:pt idx="1851">
                  <c:v>25423.871999999999</c:v>
                </c:pt>
                <c:pt idx="1852">
                  <c:v>25423.871999999999</c:v>
                </c:pt>
                <c:pt idx="1853">
                  <c:v>25423.871999999999</c:v>
                </c:pt>
                <c:pt idx="1854">
                  <c:v>25423.871999999999</c:v>
                </c:pt>
                <c:pt idx="1855">
                  <c:v>25423.871999999999</c:v>
                </c:pt>
                <c:pt idx="1856">
                  <c:v>25423.871999999999</c:v>
                </c:pt>
                <c:pt idx="1857">
                  <c:v>25423.871999999999</c:v>
                </c:pt>
                <c:pt idx="1858">
                  <c:v>25423.871999999999</c:v>
                </c:pt>
                <c:pt idx="1859">
                  <c:v>25423.871999999999</c:v>
                </c:pt>
                <c:pt idx="1860">
                  <c:v>25423.871999999999</c:v>
                </c:pt>
                <c:pt idx="1861">
                  <c:v>25423.871999999999</c:v>
                </c:pt>
                <c:pt idx="1862">
                  <c:v>25423.871999999999</c:v>
                </c:pt>
                <c:pt idx="1863">
                  <c:v>25423.871999999999</c:v>
                </c:pt>
                <c:pt idx="1864">
                  <c:v>25423.871999999999</c:v>
                </c:pt>
                <c:pt idx="1865">
                  <c:v>25423.871999999999</c:v>
                </c:pt>
                <c:pt idx="1866">
                  <c:v>25423.871999999999</c:v>
                </c:pt>
                <c:pt idx="1867">
                  <c:v>25423.871999999999</c:v>
                </c:pt>
                <c:pt idx="1868">
                  <c:v>25423.871999999999</c:v>
                </c:pt>
                <c:pt idx="1869">
                  <c:v>25423.871999999999</c:v>
                </c:pt>
                <c:pt idx="1870">
                  <c:v>25423.871999999999</c:v>
                </c:pt>
                <c:pt idx="1871">
                  <c:v>25423.871999999999</c:v>
                </c:pt>
                <c:pt idx="1872">
                  <c:v>25423.871999999999</c:v>
                </c:pt>
                <c:pt idx="1873">
                  <c:v>25423.871999999999</c:v>
                </c:pt>
                <c:pt idx="1874">
                  <c:v>25423.871999999999</c:v>
                </c:pt>
                <c:pt idx="1875">
                  <c:v>25423.871999999999</c:v>
                </c:pt>
                <c:pt idx="1876">
                  <c:v>25423.871999999999</c:v>
                </c:pt>
                <c:pt idx="1877">
                  <c:v>25423.871999999999</c:v>
                </c:pt>
                <c:pt idx="1878">
                  <c:v>25423.871999999999</c:v>
                </c:pt>
                <c:pt idx="1879">
                  <c:v>25423.871999999999</c:v>
                </c:pt>
                <c:pt idx="1880">
                  <c:v>25423.871999999999</c:v>
                </c:pt>
                <c:pt idx="1881">
                  <c:v>25423.871999999999</c:v>
                </c:pt>
                <c:pt idx="1882">
                  <c:v>25423.871999999999</c:v>
                </c:pt>
                <c:pt idx="1883">
                  <c:v>25423.871999999999</c:v>
                </c:pt>
                <c:pt idx="1884">
                  <c:v>25423.871999999999</c:v>
                </c:pt>
                <c:pt idx="1885">
                  <c:v>25423.871999999999</c:v>
                </c:pt>
                <c:pt idx="1886">
                  <c:v>25423.871999999999</c:v>
                </c:pt>
                <c:pt idx="1887">
                  <c:v>25423.871999999999</c:v>
                </c:pt>
                <c:pt idx="1888">
                  <c:v>25423.871999999999</c:v>
                </c:pt>
                <c:pt idx="1889">
                  <c:v>25423.871999999999</c:v>
                </c:pt>
                <c:pt idx="1890">
                  <c:v>25423.871999999999</c:v>
                </c:pt>
                <c:pt idx="1891">
                  <c:v>25423.871999999999</c:v>
                </c:pt>
                <c:pt idx="1892">
                  <c:v>25423.871999999999</c:v>
                </c:pt>
                <c:pt idx="1893">
                  <c:v>25423.871999999999</c:v>
                </c:pt>
                <c:pt idx="1894">
                  <c:v>25423.871999999999</c:v>
                </c:pt>
                <c:pt idx="1895">
                  <c:v>25423.871999999999</c:v>
                </c:pt>
                <c:pt idx="1896">
                  <c:v>25423.871999999999</c:v>
                </c:pt>
                <c:pt idx="1897">
                  <c:v>25423.871999999999</c:v>
                </c:pt>
                <c:pt idx="1898">
                  <c:v>25423.871999999999</c:v>
                </c:pt>
                <c:pt idx="1899">
                  <c:v>25423.871999999999</c:v>
                </c:pt>
                <c:pt idx="1900">
                  <c:v>25423.871999999999</c:v>
                </c:pt>
                <c:pt idx="1901">
                  <c:v>25423.871999999999</c:v>
                </c:pt>
                <c:pt idx="1902">
                  <c:v>25423.871999999999</c:v>
                </c:pt>
                <c:pt idx="1903">
                  <c:v>25423.871999999999</c:v>
                </c:pt>
                <c:pt idx="1904">
                  <c:v>25423.871999999999</c:v>
                </c:pt>
                <c:pt idx="1905">
                  <c:v>25423.871999999999</c:v>
                </c:pt>
                <c:pt idx="1906">
                  <c:v>25423.871999999999</c:v>
                </c:pt>
                <c:pt idx="1907">
                  <c:v>25423.871999999999</c:v>
                </c:pt>
                <c:pt idx="1908">
                  <c:v>25423.871999999999</c:v>
                </c:pt>
                <c:pt idx="1909">
                  <c:v>25423.871999999999</c:v>
                </c:pt>
                <c:pt idx="1910">
                  <c:v>25423.871999999999</c:v>
                </c:pt>
                <c:pt idx="1911">
                  <c:v>25423.871999999999</c:v>
                </c:pt>
                <c:pt idx="1912">
                  <c:v>25423.871999999999</c:v>
                </c:pt>
                <c:pt idx="1913">
                  <c:v>25423.871999999999</c:v>
                </c:pt>
                <c:pt idx="1914">
                  <c:v>25423.871999999999</c:v>
                </c:pt>
                <c:pt idx="1915">
                  <c:v>25423.871999999999</c:v>
                </c:pt>
                <c:pt idx="1916">
                  <c:v>25423.871999999999</c:v>
                </c:pt>
                <c:pt idx="1917">
                  <c:v>25423.871999999999</c:v>
                </c:pt>
                <c:pt idx="1918">
                  <c:v>25423.871999999999</c:v>
                </c:pt>
                <c:pt idx="1919">
                  <c:v>25423.871999999999</c:v>
                </c:pt>
                <c:pt idx="1920">
                  <c:v>25423.871999999999</c:v>
                </c:pt>
                <c:pt idx="1921">
                  <c:v>25423.871999999999</c:v>
                </c:pt>
                <c:pt idx="1922">
                  <c:v>25423.871999999999</c:v>
                </c:pt>
                <c:pt idx="1923">
                  <c:v>25423.871999999999</c:v>
                </c:pt>
                <c:pt idx="1924">
                  <c:v>25423.871999999999</c:v>
                </c:pt>
                <c:pt idx="1925">
                  <c:v>25423.871999999999</c:v>
                </c:pt>
                <c:pt idx="1926">
                  <c:v>25423.871999999999</c:v>
                </c:pt>
                <c:pt idx="1927">
                  <c:v>25423.871999999999</c:v>
                </c:pt>
                <c:pt idx="1928">
                  <c:v>25423.871999999999</c:v>
                </c:pt>
                <c:pt idx="1929">
                  <c:v>25423.871999999999</c:v>
                </c:pt>
                <c:pt idx="1930">
                  <c:v>25423.871999999999</c:v>
                </c:pt>
                <c:pt idx="1931">
                  <c:v>25423.871999999999</c:v>
                </c:pt>
                <c:pt idx="1932">
                  <c:v>25423.871999999999</c:v>
                </c:pt>
                <c:pt idx="1933">
                  <c:v>25423.871999999999</c:v>
                </c:pt>
                <c:pt idx="1934">
                  <c:v>25423.871999999999</c:v>
                </c:pt>
                <c:pt idx="1935">
                  <c:v>25423.871999999999</c:v>
                </c:pt>
                <c:pt idx="1936">
                  <c:v>25423.871999999999</c:v>
                </c:pt>
                <c:pt idx="1937">
                  <c:v>25423.871999999999</c:v>
                </c:pt>
                <c:pt idx="1938">
                  <c:v>25423.871999999999</c:v>
                </c:pt>
                <c:pt idx="1939">
                  <c:v>25423.871999999999</c:v>
                </c:pt>
                <c:pt idx="1940">
                  <c:v>25423.871999999999</c:v>
                </c:pt>
                <c:pt idx="1941">
                  <c:v>25423.871999999999</c:v>
                </c:pt>
                <c:pt idx="1942">
                  <c:v>25423.871999999999</c:v>
                </c:pt>
                <c:pt idx="1943">
                  <c:v>25423.871999999999</c:v>
                </c:pt>
                <c:pt idx="1944">
                  <c:v>25423.871999999999</c:v>
                </c:pt>
                <c:pt idx="1945">
                  <c:v>25423.871999999999</c:v>
                </c:pt>
                <c:pt idx="1946">
                  <c:v>25423.871999999999</c:v>
                </c:pt>
                <c:pt idx="1947">
                  <c:v>25423.871999999999</c:v>
                </c:pt>
                <c:pt idx="1948">
                  <c:v>25423.871999999999</c:v>
                </c:pt>
                <c:pt idx="1949">
                  <c:v>25423.871999999999</c:v>
                </c:pt>
                <c:pt idx="1950">
                  <c:v>25423.871999999999</c:v>
                </c:pt>
                <c:pt idx="1951">
                  <c:v>25423.871999999999</c:v>
                </c:pt>
                <c:pt idx="1952">
                  <c:v>25423.871999999999</c:v>
                </c:pt>
                <c:pt idx="1953">
                  <c:v>25423.871999999999</c:v>
                </c:pt>
                <c:pt idx="1954">
                  <c:v>25423.871999999999</c:v>
                </c:pt>
                <c:pt idx="1955">
                  <c:v>25423.871999999999</c:v>
                </c:pt>
                <c:pt idx="1956">
                  <c:v>25423.871999999999</c:v>
                </c:pt>
                <c:pt idx="1957">
                  <c:v>25423.871999999999</c:v>
                </c:pt>
                <c:pt idx="1958">
                  <c:v>25423.871999999999</c:v>
                </c:pt>
                <c:pt idx="1959">
                  <c:v>25423.871999999999</c:v>
                </c:pt>
                <c:pt idx="1960">
                  <c:v>25423.871999999999</c:v>
                </c:pt>
                <c:pt idx="1961">
                  <c:v>25423.871999999999</c:v>
                </c:pt>
                <c:pt idx="1962">
                  <c:v>25423.871999999999</c:v>
                </c:pt>
                <c:pt idx="1963">
                  <c:v>25423.871999999999</c:v>
                </c:pt>
                <c:pt idx="1964">
                  <c:v>25423.871999999999</c:v>
                </c:pt>
                <c:pt idx="1965">
                  <c:v>25423.871999999999</c:v>
                </c:pt>
                <c:pt idx="1966">
                  <c:v>25423.871999999999</c:v>
                </c:pt>
                <c:pt idx="1967">
                  <c:v>25423.871999999999</c:v>
                </c:pt>
                <c:pt idx="1968">
                  <c:v>25423.871999999999</c:v>
                </c:pt>
                <c:pt idx="1969">
                  <c:v>25423.871999999999</c:v>
                </c:pt>
                <c:pt idx="1970">
                  <c:v>25423.871999999999</c:v>
                </c:pt>
                <c:pt idx="1971">
                  <c:v>25423.871999999999</c:v>
                </c:pt>
                <c:pt idx="1972">
                  <c:v>25423.871999999999</c:v>
                </c:pt>
                <c:pt idx="1973">
                  <c:v>25423.871999999999</c:v>
                </c:pt>
                <c:pt idx="1974">
                  <c:v>25423.871999999999</c:v>
                </c:pt>
                <c:pt idx="1975">
                  <c:v>25423.871999999999</c:v>
                </c:pt>
                <c:pt idx="1976">
                  <c:v>25423.871999999999</c:v>
                </c:pt>
                <c:pt idx="1977">
                  <c:v>25423.871999999999</c:v>
                </c:pt>
                <c:pt idx="1978">
                  <c:v>25423.871999999999</c:v>
                </c:pt>
                <c:pt idx="1979">
                  <c:v>25423.871999999999</c:v>
                </c:pt>
                <c:pt idx="1980">
                  <c:v>25423.871999999999</c:v>
                </c:pt>
                <c:pt idx="1981">
                  <c:v>25423.871999999999</c:v>
                </c:pt>
                <c:pt idx="1982">
                  <c:v>25423.871999999999</c:v>
                </c:pt>
                <c:pt idx="1983">
                  <c:v>25423.871999999999</c:v>
                </c:pt>
                <c:pt idx="1984">
                  <c:v>25423.871999999999</c:v>
                </c:pt>
                <c:pt idx="1985">
                  <c:v>25423.871999999999</c:v>
                </c:pt>
                <c:pt idx="1986">
                  <c:v>25423.871999999999</c:v>
                </c:pt>
                <c:pt idx="1987">
                  <c:v>25423.871999999999</c:v>
                </c:pt>
                <c:pt idx="1988">
                  <c:v>25423.871999999999</c:v>
                </c:pt>
                <c:pt idx="1989">
                  <c:v>25423.871999999999</c:v>
                </c:pt>
                <c:pt idx="1990">
                  <c:v>25423.871999999999</c:v>
                </c:pt>
                <c:pt idx="1991">
                  <c:v>25423.871999999999</c:v>
                </c:pt>
                <c:pt idx="1992">
                  <c:v>25423.871999999999</c:v>
                </c:pt>
                <c:pt idx="1993">
                  <c:v>25423.871999999999</c:v>
                </c:pt>
                <c:pt idx="1994">
                  <c:v>25423.871999999999</c:v>
                </c:pt>
                <c:pt idx="1995">
                  <c:v>25423.871999999999</c:v>
                </c:pt>
                <c:pt idx="1996">
                  <c:v>25423.871999999999</c:v>
                </c:pt>
                <c:pt idx="1997">
                  <c:v>25423.871999999999</c:v>
                </c:pt>
                <c:pt idx="1998">
                  <c:v>25423.871999999999</c:v>
                </c:pt>
                <c:pt idx="1999">
                  <c:v>25423.871999999999</c:v>
                </c:pt>
                <c:pt idx="2000">
                  <c:v>25423.871999999999</c:v>
                </c:pt>
                <c:pt idx="2001">
                  <c:v>25423.871999999999</c:v>
                </c:pt>
                <c:pt idx="2002">
                  <c:v>25423.871999999999</c:v>
                </c:pt>
                <c:pt idx="2003">
                  <c:v>25423.871999999999</c:v>
                </c:pt>
                <c:pt idx="2004">
                  <c:v>25423.871999999999</c:v>
                </c:pt>
                <c:pt idx="2005">
                  <c:v>25423.871999999999</c:v>
                </c:pt>
                <c:pt idx="2006">
                  <c:v>25423.871999999999</c:v>
                </c:pt>
                <c:pt idx="2007">
                  <c:v>25423.871999999999</c:v>
                </c:pt>
                <c:pt idx="2008">
                  <c:v>25423.871999999999</c:v>
                </c:pt>
                <c:pt idx="2009">
                  <c:v>25423.871999999999</c:v>
                </c:pt>
                <c:pt idx="2010">
                  <c:v>25423.871999999999</c:v>
                </c:pt>
                <c:pt idx="2011">
                  <c:v>25423.871999999999</c:v>
                </c:pt>
                <c:pt idx="2012">
                  <c:v>25423.871999999999</c:v>
                </c:pt>
                <c:pt idx="2013">
                  <c:v>25423.871999999999</c:v>
                </c:pt>
                <c:pt idx="2014">
                  <c:v>25423.871999999999</c:v>
                </c:pt>
                <c:pt idx="2015">
                  <c:v>25423.871999999999</c:v>
                </c:pt>
                <c:pt idx="2016">
                  <c:v>25423.871999999999</c:v>
                </c:pt>
                <c:pt idx="2017">
                  <c:v>25423.871999999999</c:v>
                </c:pt>
                <c:pt idx="2018">
                  <c:v>25423.871999999999</c:v>
                </c:pt>
                <c:pt idx="2019">
                  <c:v>25423.871999999999</c:v>
                </c:pt>
                <c:pt idx="2020">
                  <c:v>25423.871999999999</c:v>
                </c:pt>
                <c:pt idx="2021">
                  <c:v>25423.871999999999</c:v>
                </c:pt>
                <c:pt idx="2022">
                  <c:v>25423.871999999999</c:v>
                </c:pt>
                <c:pt idx="2023">
                  <c:v>25423.871999999999</c:v>
                </c:pt>
                <c:pt idx="2024">
                  <c:v>25423.871999999999</c:v>
                </c:pt>
                <c:pt idx="2025">
                  <c:v>25423.871999999999</c:v>
                </c:pt>
                <c:pt idx="2026">
                  <c:v>25423.871999999999</c:v>
                </c:pt>
                <c:pt idx="2027">
                  <c:v>25423.871999999999</c:v>
                </c:pt>
                <c:pt idx="2028">
                  <c:v>25423.871999999999</c:v>
                </c:pt>
                <c:pt idx="2029">
                  <c:v>25423.871999999999</c:v>
                </c:pt>
                <c:pt idx="2030">
                  <c:v>25423.871999999999</c:v>
                </c:pt>
                <c:pt idx="2031">
                  <c:v>25423.871999999999</c:v>
                </c:pt>
                <c:pt idx="2032">
                  <c:v>25423.871999999999</c:v>
                </c:pt>
                <c:pt idx="2033">
                  <c:v>25423.871999999999</c:v>
                </c:pt>
                <c:pt idx="2034">
                  <c:v>25423.871999999999</c:v>
                </c:pt>
                <c:pt idx="2035">
                  <c:v>25423.871999999999</c:v>
                </c:pt>
                <c:pt idx="2036">
                  <c:v>25423.871999999999</c:v>
                </c:pt>
                <c:pt idx="2037">
                  <c:v>25423.871999999999</c:v>
                </c:pt>
                <c:pt idx="2038">
                  <c:v>25423.871999999999</c:v>
                </c:pt>
                <c:pt idx="2039">
                  <c:v>25423.871999999999</c:v>
                </c:pt>
                <c:pt idx="2040">
                  <c:v>25423.871999999999</c:v>
                </c:pt>
                <c:pt idx="2041">
                  <c:v>25423.871999999999</c:v>
                </c:pt>
                <c:pt idx="2042">
                  <c:v>25423.871999999999</c:v>
                </c:pt>
                <c:pt idx="2043">
                  <c:v>25423.871999999999</c:v>
                </c:pt>
                <c:pt idx="2044">
                  <c:v>25423.871999999999</c:v>
                </c:pt>
                <c:pt idx="2045">
                  <c:v>25423.871999999999</c:v>
                </c:pt>
                <c:pt idx="2046">
                  <c:v>25423.871999999999</c:v>
                </c:pt>
                <c:pt idx="2047">
                  <c:v>25423.871999999999</c:v>
                </c:pt>
                <c:pt idx="2048">
                  <c:v>25423.871999999999</c:v>
                </c:pt>
                <c:pt idx="2049">
                  <c:v>25423.871999999999</c:v>
                </c:pt>
                <c:pt idx="2050">
                  <c:v>25423.871999999999</c:v>
                </c:pt>
                <c:pt idx="2051">
                  <c:v>25423.871999999999</c:v>
                </c:pt>
                <c:pt idx="2052">
                  <c:v>25423.871999999999</c:v>
                </c:pt>
                <c:pt idx="2053">
                  <c:v>25423.871999999999</c:v>
                </c:pt>
                <c:pt idx="2054">
                  <c:v>25423.871999999999</c:v>
                </c:pt>
                <c:pt idx="2055">
                  <c:v>25423.871999999999</c:v>
                </c:pt>
                <c:pt idx="2056">
                  <c:v>25423.871999999999</c:v>
                </c:pt>
                <c:pt idx="2057">
                  <c:v>25423.871999999999</c:v>
                </c:pt>
                <c:pt idx="2058">
                  <c:v>25423.871999999999</c:v>
                </c:pt>
                <c:pt idx="2059">
                  <c:v>25423.871999999999</c:v>
                </c:pt>
                <c:pt idx="2060">
                  <c:v>25423.871999999999</c:v>
                </c:pt>
                <c:pt idx="2061">
                  <c:v>25423.871999999999</c:v>
                </c:pt>
                <c:pt idx="2062">
                  <c:v>25423.871999999999</c:v>
                </c:pt>
                <c:pt idx="2063">
                  <c:v>25423.871999999999</c:v>
                </c:pt>
                <c:pt idx="2064">
                  <c:v>25423.871999999999</c:v>
                </c:pt>
                <c:pt idx="2065">
                  <c:v>25423.871999999999</c:v>
                </c:pt>
                <c:pt idx="2066">
                  <c:v>25423.871999999999</c:v>
                </c:pt>
                <c:pt idx="2067">
                  <c:v>25423.871999999999</c:v>
                </c:pt>
                <c:pt idx="2068">
                  <c:v>25423.871999999999</c:v>
                </c:pt>
                <c:pt idx="2069">
                  <c:v>25423.871999999999</c:v>
                </c:pt>
                <c:pt idx="2070">
                  <c:v>25423.871999999999</c:v>
                </c:pt>
                <c:pt idx="2071">
                  <c:v>25423.871999999999</c:v>
                </c:pt>
                <c:pt idx="2072">
                  <c:v>25423.871999999999</c:v>
                </c:pt>
                <c:pt idx="2073">
                  <c:v>25423.871999999999</c:v>
                </c:pt>
                <c:pt idx="2074">
                  <c:v>25423.871999999999</c:v>
                </c:pt>
                <c:pt idx="2075">
                  <c:v>25423.871999999999</c:v>
                </c:pt>
                <c:pt idx="2076">
                  <c:v>25423.871999999999</c:v>
                </c:pt>
                <c:pt idx="2077">
                  <c:v>25423.871999999999</c:v>
                </c:pt>
                <c:pt idx="2078">
                  <c:v>25423.871999999999</c:v>
                </c:pt>
                <c:pt idx="2079">
                  <c:v>25423.871999999999</c:v>
                </c:pt>
                <c:pt idx="2080">
                  <c:v>25423.871999999999</c:v>
                </c:pt>
                <c:pt idx="2081">
                  <c:v>25423.871999999999</c:v>
                </c:pt>
                <c:pt idx="2082">
                  <c:v>25423.871999999999</c:v>
                </c:pt>
                <c:pt idx="2083">
                  <c:v>25423.871999999999</c:v>
                </c:pt>
                <c:pt idx="2084">
                  <c:v>25423.871999999999</c:v>
                </c:pt>
                <c:pt idx="2085">
                  <c:v>25423.871999999999</c:v>
                </c:pt>
                <c:pt idx="2086">
                  <c:v>25423.871999999999</c:v>
                </c:pt>
                <c:pt idx="2087">
                  <c:v>25423.871999999999</c:v>
                </c:pt>
                <c:pt idx="2088">
                  <c:v>25423.871999999999</c:v>
                </c:pt>
                <c:pt idx="2089">
                  <c:v>25423.871999999999</c:v>
                </c:pt>
                <c:pt idx="2090">
                  <c:v>25423.871999999999</c:v>
                </c:pt>
                <c:pt idx="2091">
                  <c:v>25423.871999999999</c:v>
                </c:pt>
                <c:pt idx="2092">
                  <c:v>25423.871999999999</c:v>
                </c:pt>
                <c:pt idx="2093">
                  <c:v>25423.871999999999</c:v>
                </c:pt>
                <c:pt idx="2094">
                  <c:v>25423.871999999999</c:v>
                </c:pt>
                <c:pt idx="2095">
                  <c:v>25423.871999999999</c:v>
                </c:pt>
                <c:pt idx="2096">
                  <c:v>25423.871999999999</c:v>
                </c:pt>
                <c:pt idx="2097">
                  <c:v>25423.871999999999</c:v>
                </c:pt>
                <c:pt idx="2098">
                  <c:v>25423.871999999999</c:v>
                </c:pt>
                <c:pt idx="2099">
                  <c:v>25423.871999999999</c:v>
                </c:pt>
                <c:pt idx="2100">
                  <c:v>25423.871999999999</c:v>
                </c:pt>
                <c:pt idx="2101">
                  <c:v>25423.871999999999</c:v>
                </c:pt>
                <c:pt idx="2102">
                  <c:v>25423.871999999999</c:v>
                </c:pt>
                <c:pt idx="2103">
                  <c:v>25423.871999999999</c:v>
                </c:pt>
                <c:pt idx="2104">
                  <c:v>25423.871999999999</c:v>
                </c:pt>
                <c:pt idx="2105">
                  <c:v>25423.871999999999</c:v>
                </c:pt>
                <c:pt idx="2106">
                  <c:v>25423.871999999999</c:v>
                </c:pt>
                <c:pt idx="2107">
                  <c:v>25423.871999999999</c:v>
                </c:pt>
                <c:pt idx="2108">
                  <c:v>25423.871999999999</c:v>
                </c:pt>
                <c:pt idx="2109">
                  <c:v>25423.871999999999</c:v>
                </c:pt>
                <c:pt idx="2110">
                  <c:v>25423.871999999999</c:v>
                </c:pt>
                <c:pt idx="2111">
                  <c:v>25423.871999999999</c:v>
                </c:pt>
                <c:pt idx="2112">
                  <c:v>25423.871999999999</c:v>
                </c:pt>
                <c:pt idx="2113">
                  <c:v>25423.871999999999</c:v>
                </c:pt>
                <c:pt idx="2114">
                  <c:v>25423.871999999999</c:v>
                </c:pt>
                <c:pt idx="2115">
                  <c:v>25423.871999999999</c:v>
                </c:pt>
                <c:pt idx="2116">
                  <c:v>25423.871999999999</c:v>
                </c:pt>
                <c:pt idx="2117">
                  <c:v>25423.871999999999</c:v>
                </c:pt>
                <c:pt idx="2118">
                  <c:v>25423.871999999999</c:v>
                </c:pt>
                <c:pt idx="2119">
                  <c:v>25423.871999999999</c:v>
                </c:pt>
                <c:pt idx="2120">
                  <c:v>25423.871999999999</c:v>
                </c:pt>
                <c:pt idx="2121">
                  <c:v>25423.871999999999</c:v>
                </c:pt>
                <c:pt idx="2122">
                  <c:v>25423.871999999999</c:v>
                </c:pt>
                <c:pt idx="2123">
                  <c:v>25423.871999999999</c:v>
                </c:pt>
                <c:pt idx="2124">
                  <c:v>25423.871999999999</c:v>
                </c:pt>
                <c:pt idx="2125">
                  <c:v>25423.871999999999</c:v>
                </c:pt>
                <c:pt idx="2126">
                  <c:v>25423.871999999999</c:v>
                </c:pt>
                <c:pt idx="2127">
                  <c:v>25423.871999999999</c:v>
                </c:pt>
                <c:pt idx="2128">
                  <c:v>25423.871999999999</c:v>
                </c:pt>
                <c:pt idx="2129">
                  <c:v>25423.871999999999</c:v>
                </c:pt>
                <c:pt idx="2130">
                  <c:v>25423.871999999999</c:v>
                </c:pt>
                <c:pt idx="2131">
                  <c:v>25423.871999999999</c:v>
                </c:pt>
                <c:pt idx="2132">
                  <c:v>25423.871999999999</c:v>
                </c:pt>
                <c:pt idx="2133">
                  <c:v>25423.871999999999</c:v>
                </c:pt>
                <c:pt idx="2134">
                  <c:v>25423.871999999999</c:v>
                </c:pt>
                <c:pt idx="2135">
                  <c:v>25423.871999999999</c:v>
                </c:pt>
                <c:pt idx="2136">
                  <c:v>25423.871999999999</c:v>
                </c:pt>
                <c:pt idx="2137">
                  <c:v>25423.871999999999</c:v>
                </c:pt>
                <c:pt idx="2138">
                  <c:v>25423.871999999999</c:v>
                </c:pt>
                <c:pt idx="2139">
                  <c:v>25423.871999999999</c:v>
                </c:pt>
                <c:pt idx="2140">
                  <c:v>25423.871999999999</c:v>
                </c:pt>
                <c:pt idx="2141">
                  <c:v>25423.871999999999</c:v>
                </c:pt>
                <c:pt idx="2142">
                  <c:v>25423.871999999999</c:v>
                </c:pt>
                <c:pt idx="2143">
                  <c:v>25423.871999999999</c:v>
                </c:pt>
                <c:pt idx="2144">
                  <c:v>25423.871999999999</c:v>
                </c:pt>
                <c:pt idx="2145">
                  <c:v>25423.871999999999</c:v>
                </c:pt>
                <c:pt idx="2146">
                  <c:v>25423.871999999999</c:v>
                </c:pt>
                <c:pt idx="2147">
                  <c:v>25423.871999999999</c:v>
                </c:pt>
                <c:pt idx="2148">
                  <c:v>25423.871999999999</c:v>
                </c:pt>
                <c:pt idx="2149">
                  <c:v>25423.871999999999</c:v>
                </c:pt>
                <c:pt idx="2150">
                  <c:v>25423.871999999999</c:v>
                </c:pt>
                <c:pt idx="2151">
                  <c:v>25423.871999999999</c:v>
                </c:pt>
                <c:pt idx="2152">
                  <c:v>25423.871999999999</c:v>
                </c:pt>
                <c:pt idx="2153">
                  <c:v>25423.871999999999</c:v>
                </c:pt>
                <c:pt idx="2154">
                  <c:v>25423.871999999999</c:v>
                </c:pt>
                <c:pt idx="2155">
                  <c:v>25423.871999999999</c:v>
                </c:pt>
                <c:pt idx="2156">
                  <c:v>25423.871999999999</c:v>
                </c:pt>
                <c:pt idx="2157">
                  <c:v>25423.871999999999</c:v>
                </c:pt>
                <c:pt idx="2158">
                  <c:v>25423.871999999999</c:v>
                </c:pt>
                <c:pt idx="2159">
                  <c:v>25423.871999999999</c:v>
                </c:pt>
                <c:pt idx="2160">
                  <c:v>25423.871999999999</c:v>
                </c:pt>
                <c:pt idx="2161">
                  <c:v>25423.871999999999</c:v>
                </c:pt>
                <c:pt idx="2162">
                  <c:v>25423.871999999999</c:v>
                </c:pt>
                <c:pt idx="2163">
                  <c:v>25423.871999999999</c:v>
                </c:pt>
                <c:pt idx="2164">
                  <c:v>25423.871999999999</c:v>
                </c:pt>
                <c:pt idx="2165">
                  <c:v>25423.871999999999</c:v>
                </c:pt>
                <c:pt idx="2166">
                  <c:v>25423.871999999999</c:v>
                </c:pt>
                <c:pt idx="2167">
                  <c:v>25423.871999999999</c:v>
                </c:pt>
                <c:pt idx="2168">
                  <c:v>25423.871999999999</c:v>
                </c:pt>
                <c:pt idx="2169">
                  <c:v>25423.871999999999</c:v>
                </c:pt>
                <c:pt idx="2170">
                  <c:v>25423.871999999999</c:v>
                </c:pt>
                <c:pt idx="2171">
                  <c:v>25423.871999999999</c:v>
                </c:pt>
                <c:pt idx="2172">
                  <c:v>25423.871999999999</c:v>
                </c:pt>
                <c:pt idx="2173">
                  <c:v>25423.871999999999</c:v>
                </c:pt>
                <c:pt idx="2174">
                  <c:v>25423.871999999999</c:v>
                </c:pt>
                <c:pt idx="2175">
                  <c:v>25423.871999999999</c:v>
                </c:pt>
                <c:pt idx="2176">
                  <c:v>25423.871999999999</c:v>
                </c:pt>
                <c:pt idx="2177">
                  <c:v>25423.871999999999</c:v>
                </c:pt>
                <c:pt idx="2178">
                  <c:v>25423.871999999999</c:v>
                </c:pt>
                <c:pt idx="2179">
                  <c:v>25423.871999999999</c:v>
                </c:pt>
                <c:pt idx="2180">
                  <c:v>25423.871999999999</c:v>
                </c:pt>
                <c:pt idx="2181">
                  <c:v>25423.871999999999</c:v>
                </c:pt>
                <c:pt idx="2182">
                  <c:v>25423.871999999999</c:v>
                </c:pt>
                <c:pt idx="2183">
                  <c:v>25423.871999999999</c:v>
                </c:pt>
                <c:pt idx="2184">
                  <c:v>25423.871999999999</c:v>
                </c:pt>
                <c:pt idx="2185">
                  <c:v>25423.871999999999</c:v>
                </c:pt>
                <c:pt idx="2186">
                  <c:v>25423.871999999999</c:v>
                </c:pt>
                <c:pt idx="2187">
                  <c:v>25423.871999999999</c:v>
                </c:pt>
                <c:pt idx="2188">
                  <c:v>25423.871999999999</c:v>
                </c:pt>
                <c:pt idx="2189">
                  <c:v>25423.871999999999</c:v>
                </c:pt>
                <c:pt idx="2190">
                  <c:v>25423.871999999999</c:v>
                </c:pt>
                <c:pt idx="2191">
                  <c:v>25423.871999999999</c:v>
                </c:pt>
                <c:pt idx="2192">
                  <c:v>25423.871999999999</c:v>
                </c:pt>
                <c:pt idx="2193">
                  <c:v>25423.871999999999</c:v>
                </c:pt>
                <c:pt idx="2194">
                  <c:v>25423.871999999999</c:v>
                </c:pt>
                <c:pt idx="2195">
                  <c:v>25423.871999999999</c:v>
                </c:pt>
                <c:pt idx="2196">
                  <c:v>25423.871999999999</c:v>
                </c:pt>
                <c:pt idx="2197">
                  <c:v>25423.871999999999</c:v>
                </c:pt>
                <c:pt idx="2198">
                  <c:v>25423.871999999999</c:v>
                </c:pt>
                <c:pt idx="2199">
                  <c:v>25423.871999999999</c:v>
                </c:pt>
                <c:pt idx="2200">
                  <c:v>25423.871999999999</c:v>
                </c:pt>
                <c:pt idx="2201">
                  <c:v>25423.871999999999</c:v>
                </c:pt>
                <c:pt idx="2202">
                  <c:v>25423.871999999999</c:v>
                </c:pt>
                <c:pt idx="2203">
                  <c:v>25423.871999999999</c:v>
                </c:pt>
                <c:pt idx="2204">
                  <c:v>25423.871999999999</c:v>
                </c:pt>
                <c:pt idx="2205">
                  <c:v>25423.871999999999</c:v>
                </c:pt>
                <c:pt idx="2206">
                  <c:v>25423.871999999999</c:v>
                </c:pt>
                <c:pt idx="2207">
                  <c:v>25423.871999999999</c:v>
                </c:pt>
                <c:pt idx="2208">
                  <c:v>25423.871999999999</c:v>
                </c:pt>
                <c:pt idx="2209">
                  <c:v>25423.871999999999</c:v>
                </c:pt>
                <c:pt idx="2210">
                  <c:v>25423.871999999999</c:v>
                </c:pt>
                <c:pt idx="2211">
                  <c:v>25423.871999999999</c:v>
                </c:pt>
                <c:pt idx="2212">
                  <c:v>25423.871999999999</c:v>
                </c:pt>
                <c:pt idx="2213">
                  <c:v>25423.871999999999</c:v>
                </c:pt>
                <c:pt idx="2214">
                  <c:v>25423.871999999999</c:v>
                </c:pt>
                <c:pt idx="2215">
                  <c:v>25423.871999999999</c:v>
                </c:pt>
                <c:pt idx="2216">
                  <c:v>25423.871999999999</c:v>
                </c:pt>
                <c:pt idx="2217">
                  <c:v>25423.871999999999</c:v>
                </c:pt>
                <c:pt idx="2218">
                  <c:v>25423.871999999999</c:v>
                </c:pt>
                <c:pt idx="2219">
                  <c:v>25423.871999999999</c:v>
                </c:pt>
                <c:pt idx="2220">
                  <c:v>25423.871999999999</c:v>
                </c:pt>
                <c:pt idx="2221">
                  <c:v>25423.871999999999</c:v>
                </c:pt>
                <c:pt idx="2222">
                  <c:v>25423.871999999999</c:v>
                </c:pt>
                <c:pt idx="2223">
                  <c:v>25423.871999999999</c:v>
                </c:pt>
                <c:pt idx="2224">
                  <c:v>25423.871999999999</c:v>
                </c:pt>
                <c:pt idx="2225">
                  <c:v>25423.871999999999</c:v>
                </c:pt>
                <c:pt idx="2226">
                  <c:v>25423.871999999999</c:v>
                </c:pt>
                <c:pt idx="2227">
                  <c:v>25423.871999999999</c:v>
                </c:pt>
                <c:pt idx="2228">
                  <c:v>25423.871999999999</c:v>
                </c:pt>
                <c:pt idx="2229">
                  <c:v>25423.871999999999</c:v>
                </c:pt>
                <c:pt idx="2230">
                  <c:v>25423.871999999999</c:v>
                </c:pt>
                <c:pt idx="2231">
                  <c:v>25423.871999999999</c:v>
                </c:pt>
                <c:pt idx="2232">
                  <c:v>25423.871999999999</c:v>
                </c:pt>
                <c:pt idx="2233">
                  <c:v>25423.871999999999</c:v>
                </c:pt>
                <c:pt idx="2234">
                  <c:v>25423.871999999999</c:v>
                </c:pt>
                <c:pt idx="2235">
                  <c:v>25423.871999999999</c:v>
                </c:pt>
                <c:pt idx="2236">
                  <c:v>25423.871999999999</c:v>
                </c:pt>
                <c:pt idx="2237">
                  <c:v>25423.871999999999</c:v>
                </c:pt>
                <c:pt idx="2238">
                  <c:v>25423.871999999999</c:v>
                </c:pt>
                <c:pt idx="2239">
                  <c:v>25423.871999999999</c:v>
                </c:pt>
                <c:pt idx="2240">
                  <c:v>25423.871999999999</c:v>
                </c:pt>
                <c:pt idx="2241">
                  <c:v>25423.871999999999</c:v>
                </c:pt>
                <c:pt idx="2242">
                  <c:v>25423.871999999999</c:v>
                </c:pt>
                <c:pt idx="2243">
                  <c:v>25423.871999999999</c:v>
                </c:pt>
                <c:pt idx="2244">
                  <c:v>25423.871999999999</c:v>
                </c:pt>
                <c:pt idx="2245">
                  <c:v>25423.871999999999</c:v>
                </c:pt>
                <c:pt idx="2246">
                  <c:v>25423.871999999999</c:v>
                </c:pt>
                <c:pt idx="2247">
                  <c:v>25423.871999999999</c:v>
                </c:pt>
                <c:pt idx="2248">
                  <c:v>25423.871999999999</c:v>
                </c:pt>
                <c:pt idx="2249">
                  <c:v>25423.871999999999</c:v>
                </c:pt>
                <c:pt idx="2250">
                  <c:v>25423.871999999999</c:v>
                </c:pt>
                <c:pt idx="2251">
                  <c:v>25423.871999999999</c:v>
                </c:pt>
                <c:pt idx="2252">
                  <c:v>25423.871999999999</c:v>
                </c:pt>
                <c:pt idx="2253">
                  <c:v>25423.871999999999</c:v>
                </c:pt>
                <c:pt idx="2254">
                  <c:v>25423.871999999999</c:v>
                </c:pt>
                <c:pt idx="2255">
                  <c:v>25423.871999999999</c:v>
                </c:pt>
                <c:pt idx="2256">
                  <c:v>25423.871999999999</c:v>
                </c:pt>
                <c:pt idx="2257">
                  <c:v>25423.871999999999</c:v>
                </c:pt>
                <c:pt idx="2258">
                  <c:v>25423.871999999999</c:v>
                </c:pt>
                <c:pt idx="2259">
                  <c:v>25423.871999999999</c:v>
                </c:pt>
                <c:pt idx="2260">
                  <c:v>25423.871999999999</c:v>
                </c:pt>
                <c:pt idx="2261">
                  <c:v>25423.871999999999</c:v>
                </c:pt>
                <c:pt idx="2262">
                  <c:v>25423.871999999999</c:v>
                </c:pt>
                <c:pt idx="2263">
                  <c:v>25423.871999999999</c:v>
                </c:pt>
                <c:pt idx="2264">
                  <c:v>25423.871999999999</c:v>
                </c:pt>
                <c:pt idx="2265">
                  <c:v>25423.871999999999</c:v>
                </c:pt>
                <c:pt idx="2266">
                  <c:v>25423.871999999999</c:v>
                </c:pt>
                <c:pt idx="2267">
                  <c:v>25423.871999999999</c:v>
                </c:pt>
                <c:pt idx="2268">
                  <c:v>25423.871999999999</c:v>
                </c:pt>
                <c:pt idx="2269">
                  <c:v>25423.871999999999</c:v>
                </c:pt>
                <c:pt idx="2270">
                  <c:v>25423.871999999999</c:v>
                </c:pt>
                <c:pt idx="2271">
                  <c:v>25423.871999999999</c:v>
                </c:pt>
                <c:pt idx="2272">
                  <c:v>25423.871999999999</c:v>
                </c:pt>
                <c:pt idx="2273">
                  <c:v>25423.871999999999</c:v>
                </c:pt>
                <c:pt idx="2274">
                  <c:v>25423.871999999999</c:v>
                </c:pt>
                <c:pt idx="2275">
                  <c:v>25423.871999999999</c:v>
                </c:pt>
                <c:pt idx="2276">
                  <c:v>25423.871999999999</c:v>
                </c:pt>
                <c:pt idx="2277">
                  <c:v>25423.871999999999</c:v>
                </c:pt>
                <c:pt idx="2278">
                  <c:v>25423.871999999999</c:v>
                </c:pt>
                <c:pt idx="2279">
                  <c:v>25423.871999999999</c:v>
                </c:pt>
                <c:pt idx="2280">
                  <c:v>25423.871999999999</c:v>
                </c:pt>
                <c:pt idx="2281">
                  <c:v>25423.871999999999</c:v>
                </c:pt>
                <c:pt idx="2282">
                  <c:v>25423.871999999999</c:v>
                </c:pt>
                <c:pt idx="2283">
                  <c:v>25423.871999999999</c:v>
                </c:pt>
                <c:pt idx="2284">
                  <c:v>25423.871999999999</c:v>
                </c:pt>
                <c:pt idx="2285">
                  <c:v>25423.871999999999</c:v>
                </c:pt>
                <c:pt idx="2286">
                  <c:v>25423.871999999999</c:v>
                </c:pt>
                <c:pt idx="2287">
                  <c:v>25423.871999999999</c:v>
                </c:pt>
                <c:pt idx="2288">
                  <c:v>25423.871999999999</c:v>
                </c:pt>
                <c:pt idx="2289">
                  <c:v>25423.871999999999</c:v>
                </c:pt>
                <c:pt idx="2290">
                  <c:v>25423.871999999999</c:v>
                </c:pt>
                <c:pt idx="2291">
                  <c:v>25423.871999999999</c:v>
                </c:pt>
                <c:pt idx="2292">
                  <c:v>25423.871999999999</c:v>
                </c:pt>
                <c:pt idx="2293">
                  <c:v>25423.871999999999</c:v>
                </c:pt>
                <c:pt idx="2294">
                  <c:v>25423.871999999999</c:v>
                </c:pt>
                <c:pt idx="2295">
                  <c:v>25423.871999999999</c:v>
                </c:pt>
                <c:pt idx="2296">
                  <c:v>25423.871999999999</c:v>
                </c:pt>
                <c:pt idx="2297">
                  <c:v>25423.871999999999</c:v>
                </c:pt>
                <c:pt idx="2298">
                  <c:v>25423.871999999999</c:v>
                </c:pt>
                <c:pt idx="2299">
                  <c:v>25423.871999999999</c:v>
                </c:pt>
                <c:pt idx="2300">
                  <c:v>25423.871999999999</c:v>
                </c:pt>
                <c:pt idx="2301">
                  <c:v>25423.871999999999</c:v>
                </c:pt>
                <c:pt idx="2302">
                  <c:v>25423.871999999999</c:v>
                </c:pt>
                <c:pt idx="2303">
                  <c:v>25423.871999999999</c:v>
                </c:pt>
                <c:pt idx="2304">
                  <c:v>25423.871999999999</c:v>
                </c:pt>
                <c:pt idx="2305">
                  <c:v>25423.871999999999</c:v>
                </c:pt>
                <c:pt idx="2306">
                  <c:v>25423.871999999999</c:v>
                </c:pt>
                <c:pt idx="2307">
                  <c:v>25423.871999999999</c:v>
                </c:pt>
                <c:pt idx="2308">
                  <c:v>25423.871999999999</c:v>
                </c:pt>
                <c:pt idx="2309">
                  <c:v>25423.871999999999</c:v>
                </c:pt>
                <c:pt idx="2310">
                  <c:v>25423.871999999999</c:v>
                </c:pt>
                <c:pt idx="2311">
                  <c:v>25423.871999999999</c:v>
                </c:pt>
                <c:pt idx="2312">
                  <c:v>25423.871999999999</c:v>
                </c:pt>
                <c:pt idx="2313">
                  <c:v>25423.871999999999</c:v>
                </c:pt>
                <c:pt idx="2314">
                  <c:v>25423.871999999999</c:v>
                </c:pt>
                <c:pt idx="2315">
                  <c:v>25423.871999999999</c:v>
                </c:pt>
                <c:pt idx="2316">
                  <c:v>25423.871999999999</c:v>
                </c:pt>
                <c:pt idx="2317">
                  <c:v>25423.871999999999</c:v>
                </c:pt>
                <c:pt idx="2318">
                  <c:v>25423.871999999999</c:v>
                </c:pt>
                <c:pt idx="2319">
                  <c:v>25423.871999999999</c:v>
                </c:pt>
                <c:pt idx="2320">
                  <c:v>25423.871999999999</c:v>
                </c:pt>
                <c:pt idx="2321">
                  <c:v>25423.871999999999</c:v>
                </c:pt>
                <c:pt idx="2322">
                  <c:v>25423.871999999999</c:v>
                </c:pt>
                <c:pt idx="2323">
                  <c:v>25423.871999999999</c:v>
                </c:pt>
                <c:pt idx="2324">
                  <c:v>25423.871999999999</c:v>
                </c:pt>
                <c:pt idx="2325">
                  <c:v>25423.871999999999</c:v>
                </c:pt>
                <c:pt idx="2326">
                  <c:v>25423.871999999999</c:v>
                </c:pt>
                <c:pt idx="2327">
                  <c:v>25423.871999999999</c:v>
                </c:pt>
                <c:pt idx="2328">
                  <c:v>25423.871999999999</c:v>
                </c:pt>
                <c:pt idx="2329">
                  <c:v>25423.871999999999</c:v>
                </c:pt>
                <c:pt idx="2330">
                  <c:v>25423.871999999999</c:v>
                </c:pt>
                <c:pt idx="2331">
                  <c:v>25423.871999999999</c:v>
                </c:pt>
                <c:pt idx="2332">
                  <c:v>25423.871999999999</c:v>
                </c:pt>
                <c:pt idx="2333">
                  <c:v>25423.871999999999</c:v>
                </c:pt>
                <c:pt idx="2334">
                  <c:v>25423.871999999999</c:v>
                </c:pt>
                <c:pt idx="2335">
                  <c:v>25423.871999999999</c:v>
                </c:pt>
                <c:pt idx="2336">
                  <c:v>25423.871999999999</c:v>
                </c:pt>
                <c:pt idx="2337">
                  <c:v>25423.871999999999</c:v>
                </c:pt>
                <c:pt idx="2338">
                  <c:v>25423.871999999999</c:v>
                </c:pt>
                <c:pt idx="2339">
                  <c:v>25423.871999999999</c:v>
                </c:pt>
                <c:pt idx="2340">
                  <c:v>25423.871999999999</c:v>
                </c:pt>
                <c:pt idx="2341">
                  <c:v>25423.871999999999</c:v>
                </c:pt>
                <c:pt idx="2342">
                  <c:v>25423.871999999999</c:v>
                </c:pt>
                <c:pt idx="2343">
                  <c:v>25423.871999999999</c:v>
                </c:pt>
                <c:pt idx="2344">
                  <c:v>25423.871999999999</c:v>
                </c:pt>
                <c:pt idx="2345">
                  <c:v>25423.871999999999</c:v>
                </c:pt>
                <c:pt idx="2346">
                  <c:v>25423.871999999999</c:v>
                </c:pt>
                <c:pt idx="2347">
                  <c:v>25423.871999999999</c:v>
                </c:pt>
                <c:pt idx="2348">
                  <c:v>25423.871999999999</c:v>
                </c:pt>
                <c:pt idx="2349">
                  <c:v>25423.871999999999</c:v>
                </c:pt>
                <c:pt idx="2350">
                  <c:v>25423.871999999999</c:v>
                </c:pt>
                <c:pt idx="2351">
                  <c:v>25423.871999999999</c:v>
                </c:pt>
                <c:pt idx="2352">
                  <c:v>25423.871999999999</c:v>
                </c:pt>
                <c:pt idx="2353">
                  <c:v>25423.871999999999</c:v>
                </c:pt>
                <c:pt idx="2354">
                  <c:v>25423.871999999999</c:v>
                </c:pt>
                <c:pt idx="2355">
                  <c:v>25423.871999999999</c:v>
                </c:pt>
                <c:pt idx="2356">
                  <c:v>25423.871999999999</c:v>
                </c:pt>
                <c:pt idx="2357">
                  <c:v>25423.871999999999</c:v>
                </c:pt>
                <c:pt idx="2358">
                  <c:v>25423.871999999999</c:v>
                </c:pt>
                <c:pt idx="2359">
                  <c:v>25423.871999999999</c:v>
                </c:pt>
                <c:pt idx="2360">
                  <c:v>25423.871999999999</c:v>
                </c:pt>
                <c:pt idx="2361">
                  <c:v>25423.871999999999</c:v>
                </c:pt>
                <c:pt idx="2362">
                  <c:v>25423.871999999999</c:v>
                </c:pt>
                <c:pt idx="2363">
                  <c:v>25423.871999999999</c:v>
                </c:pt>
                <c:pt idx="2364">
                  <c:v>25423.871999999999</c:v>
                </c:pt>
                <c:pt idx="2365">
                  <c:v>25423.871999999999</c:v>
                </c:pt>
                <c:pt idx="2366">
                  <c:v>25423.871999999999</c:v>
                </c:pt>
                <c:pt idx="2367">
                  <c:v>25423.871999999999</c:v>
                </c:pt>
                <c:pt idx="2368">
                  <c:v>25423.871999999999</c:v>
                </c:pt>
                <c:pt idx="2369">
                  <c:v>25423.871999999999</c:v>
                </c:pt>
                <c:pt idx="2370">
                  <c:v>25423.871999999999</c:v>
                </c:pt>
                <c:pt idx="2371">
                  <c:v>25423.871999999999</c:v>
                </c:pt>
                <c:pt idx="2372">
                  <c:v>25423.871999999999</c:v>
                </c:pt>
                <c:pt idx="2373">
                  <c:v>25423.871999999999</c:v>
                </c:pt>
                <c:pt idx="2374">
                  <c:v>25423.871999999999</c:v>
                </c:pt>
                <c:pt idx="2375">
                  <c:v>25423.871999999999</c:v>
                </c:pt>
                <c:pt idx="2376">
                  <c:v>25423.871999999999</c:v>
                </c:pt>
                <c:pt idx="2377">
                  <c:v>25423.871999999999</c:v>
                </c:pt>
                <c:pt idx="2378">
                  <c:v>25423.871999999999</c:v>
                </c:pt>
                <c:pt idx="2379">
                  <c:v>25423.871999999999</c:v>
                </c:pt>
                <c:pt idx="2380">
                  <c:v>25423.871999999999</c:v>
                </c:pt>
                <c:pt idx="2381">
                  <c:v>25423.871999999999</c:v>
                </c:pt>
                <c:pt idx="2382">
                  <c:v>25423.871999999999</c:v>
                </c:pt>
                <c:pt idx="2383">
                  <c:v>25423.871999999999</c:v>
                </c:pt>
                <c:pt idx="2384">
                  <c:v>25423.871999999999</c:v>
                </c:pt>
                <c:pt idx="2385">
                  <c:v>25423.871999999999</c:v>
                </c:pt>
                <c:pt idx="2386">
                  <c:v>25423.871999999999</c:v>
                </c:pt>
                <c:pt idx="2387">
                  <c:v>25423.871999999999</c:v>
                </c:pt>
                <c:pt idx="2388">
                  <c:v>25423.871999999999</c:v>
                </c:pt>
                <c:pt idx="2389">
                  <c:v>25423.871999999999</c:v>
                </c:pt>
                <c:pt idx="2390">
                  <c:v>25423.871999999999</c:v>
                </c:pt>
                <c:pt idx="2391">
                  <c:v>25423.871999999999</c:v>
                </c:pt>
                <c:pt idx="2392">
                  <c:v>25423.871999999999</c:v>
                </c:pt>
                <c:pt idx="2393">
                  <c:v>25423.871999999999</c:v>
                </c:pt>
                <c:pt idx="2394">
                  <c:v>25423.871999999999</c:v>
                </c:pt>
                <c:pt idx="2395">
                  <c:v>25423.871999999999</c:v>
                </c:pt>
                <c:pt idx="2396">
                  <c:v>25423.871999999999</c:v>
                </c:pt>
                <c:pt idx="2397">
                  <c:v>25423.871999999999</c:v>
                </c:pt>
                <c:pt idx="2398">
                  <c:v>25423.871999999999</c:v>
                </c:pt>
                <c:pt idx="2399">
                  <c:v>25423.871999999999</c:v>
                </c:pt>
                <c:pt idx="2400">
                  <c:v>25423.871999999999</c:v>
                </c:pt>
                <c:pt idx="2401">
                  <c:v>25423.871999999999</c:v>
                </c:pt>
                <c:pt idx="2402">
                  <c:v>25423.871999999999</c:v>
                </c:pt>
                <c:pt idx="2403">
                  <c:v>25423.871999999999</c:v>
                </c:pt>
                <c:pt idx="2404">
                  <c:v>25423.871999999999</c:v>
                </c:pt>
                <c:pt idx="2405">
                  <c:v>25423.871999999999</c:v>
                </c:pt>
                <c:pt idx="2406">
                  <c:v>25423.871999999999</c:v>
                </c:pt>
                <c:pt idx="2407">
                  <c:v>25423.871999999999</c:v>
                </c:pt>
                <c:pt idx="2408">
                  <c:v>25423.871999999999</c:v>
                </c:pt>
                <c:pt idx="2409">
                  <c:v>25423.871999999999</c:v>
                </c:pt>
                <c:pt idx="2410">
                  <c:v>25423.871999999999</c:v>
                </c:pt>
                <c:pt idx="2411">
                  <c:v>25423.871999999999</c:v>
                </c:pt>
                <c:pt idx="2412">
                  <c:v>25423.871999999999</c:v>
                </c:pt>
                <c:pt idx="2413">
                  <c:v>25423.871999999999</c:v>
                </c:pt>
                <c:pt idx="2414">
                  <c:v>25423.871999999999</c:v>
                </c:pt>
                <c:pt idx="2415">
                  <c:v>25423.871999999999</c:v>
                </c:pt>
                <c:pt idx="2416">
                  <c:v>25423.871999999999</c:v>
                </c:pt>
                <c:pt idx="2417">
                  <c:v>25423.871999999999</c:v>
                </c:pt>
                <c:pt idx="2418">
                  <c:v>25423.871999999999</c:v>
                </c:pt>
                <c:pt idx="2419">
                  <c:v>25423.871999999999</c:v>
                </c:pt>
                <c:pt idx="2420">
                  <c:v>25423.871999999999</c:v>
                </c:pt>
                <c:pt idx="2421">
                  <c:v>25423.871999999999</c:v>
                </c:pt>
                <c:pt idx="2422">
                  <c:v>25423.871999999999</c:v>
                </c:pt>
                <c:pt idx="2423">
                  <c:v>25423.871999999999</c:v>
                </c:pt>
                <c:pt idx="2424">
                  <c:v>25423.871999999999</c:v>
                </c:pt>
                <c:pt idx="2425">
                  <c:v>25423.871999999999</c:v>
                </c:pt>
                <c:pt idx="2426">
                  <c:v>25423.871999999999</c:v>
                </c:pt>
                <c:pt idx="2427">
                  <c:v>25423.871999999999</c:v>
                </c:pt>
                <c:pt idx="2428">
                  <c:v>25423.871999999999</c:v>
                </c:pt>
                <c:pt idx="2429">
                  <c:v>25423.871999999999</c:v>
                </c:pt>
                <c:pt idx="2430">
                  <c:v>25423.871999999999</c:v>
                </c:pt>
                <c:pt idx="2431">
                  <c:v>25423.871999999999</c:v>
                </c:pt>
                <c:pt idx="2432">
                  <c:v>25423.871999999999</c:v>
                </c:pt>
                <c:pt idx="2433">
                  <c:v>25423.871999999999</c:v>
                </c:pt>
                <c:pt idx="2434">
                  <c:v>25423.871999999999</c:v>
                </c:pt>
                <c:pt idx="2435">
                  <c:v>25423.871999999999</c:v>
                </c:pt>
                <c:pt idx="2436">
                  <c:v>25423.871999999999</c:v>
                </c:pt>
                <c:pt idx="2437">
                  <c:v>25423.871999999999</c:v>
                </c:pt>
                <c:pt idx="2438">
                  <c:v>25423.871999999999</c:v>
                </c:pt>
                <c:pt idx="2439">
                  <c:v>25423.871999999999</c:v>
                </c:pt>
                <c:pt idx="2440">
                  <c:v>25423.871999999999</c:v>
                </c:pt>
                <c:pt idx="2441">
                  <c:v>25423.871999999999</c:v>
                </c:pt>
                <c:pt idx="2442">
                  <c:v>25423.871999999999</c:v>
                </c:pt>
                <c:pt idx="2443">
                  <c:v>25423.871999999999</c:v>
                </c:pt>
                <c:pt idx="2444">
                  <c:v>25423.871999999999</c:v>
                </c:pt>
                <c:pt idx="2445">
                  <c:v>25423.871999999999</c:v>
                </c:pt>
                <c:pt idx="2446">
                  <c:v>25423.871999999999</c:v>
                </c:pt>
                <c:pt idx="2447">
                  <c:v>25423.871999999999</c:v>
                </c:pt>
                <c:pt idx="2448">
                  <c:v>25423.871999999999</c:v>
                </c:pt>
                <c:pt idx="2449">
                  <c:v>25423.871999999999</c:v>
                </c:pt>
                <c:pt idx="2450">
                  <c:v>25423.871999999999</c:v>
                </c:pt>
                <c:pt idx="2451">
                  <c:v>25423.871999999999</c:v>
                </c:pt>
                <c:pt idx="2452">
                  <c:v>25423.871999999999</c:v>
                </c:pt>
                <c:pt idx="2453">
                  <c:v>25423.871999999999</c:v>
                </c:pt>
                <c:pt idx="2454">
                  <c:v>25423.871999999999</c:v>
                </c:pt>
                <c:pt idx="2455">
                  <c:v>25423.871999999999</c:v>
                </c:pt>
                <c:pt idx="2456">
                  <c:v>25423.871999999999</c:v>
                </c:pt>
                <c:pt idx="2457">
                  <c:v>25423.871999999999</c:v>
                </c:pt>
                <c:pt idx="2458">
                  <c:v>25423.871999999999</c:v>
                </c:pt>
                <c:pt idx="2459">
                  <c:v>25423.871999999999</c:v>
                </c:pt>
                <c:pt idx="2460">
                  <c:v>25423.871999999999</c:v>
                </c:pt>
                <c:pt idx="2461">
                  <c:v>25423.871999999999</c:v>
                </c:pt>
                <c:pt idx="2462">
                  <c:v>25423.871999999999</c:v>
                </c:pt>
                <c:pt idx="2463">
                  <c:v>25423.871999999999</c:v>
                </c:pt>
                <c:pt idx="2464">
                  <c:v>25423.871999999999</c:v>
                </c:pt>
                <c:pt idx="2465">
                  <c:v>25423.871999999999</c:v>
                </c:pt>
                <c:pt idx="2466">
                  <c:v>25423.871999999999</c:v>
                </c:pt>
                <c:pt idx="2467">
                  <c:v>25423.871999999999</c:v>
                </c:pt>
                <c:pt idx="2468">
                  <c:v>25423.871999999999</c:v>
                </c:pt>
                <c:pt idx="2469">
                  <c:v>25423.871999999999</c:v>
                </c:pt>
                <c:pt idx="2470">
                  <c:v>25423.871999999999</c:v>
                </c:pt>
                <c:pt idx="2471">
                  <c:v>25423.871999999999</c:v>
                </c:pt>
                <c:pt idx="2472">
                  <c:v>25423.871999999999</c:v>
                </c:pt>
                <c:pt idx="2473">
                  <c:v>25423.871999999999</c:v>
                </c:pt>
                <c:pt idx="2474">
                  <c:v>25423.871999999999</c:v>
                </c:pt>
                <c:pt idx="2475">
                  <c:v>25423.871999999999</c:v>
                </c:pt>
                <c:pt idx="2476">
                  <c:v>25423.871999999999</c:v>
                </c:pt>
                <c:pt idx="2477">
                  <c:v>25423.871999999999</c:v>
                </c:pt>
                <c:pt idx="2478">
                  <c:v>25423.871999999999</c:v>
                </c:pt>
                <c:pt idx="2479">
                  <c:v>25423.871999999999</c:v>
                </c:pt>
                <c:pt idx="2480">
                  <c:v>25423.871999999999</c:v>
                </c:pt>
                <c:pt idx="2481">
                  <c:v>25423.871999999999</c:v>
                </c:pt>
                <c:pt idx="2482">
                  <c:v>25423.871999999999</c:v>
                </c:pt>
                <c:pt idx="2483">
                  <c:v>25423.871999999999</c:v>
                </c:pt>
                <c:pt idx="2484">
                  <c:v>25423.871999999999</c:v>
                </c:pt>
                <c:pt idx="2485">
                  <c:v>25423.871999999999</c:v>
                </c:pt>
                <c:pt idx="2486">
                  <c:v>25423.871999999999</c:v>
                </c:pt>
                <c:pt idx="2487">
                  <c:v>25423.871999999999</c:v>
                </c:pt>
                <c:pt idx="2488">
                  <c:v>25423.871999999999</c:v>
                </c:pt>
                <c:pt idx="2489">
                  <c:v>25423.871999999999</c:v>
                </c:pt>
                <c:pt idx="2490">
                  <c:v>25423.871999999999</c:v>
                </c:pt>
                <c:pt idx="2491">
                  <c:v>25423.871999999999</c:v>
                </c:pt>
                <c:pt idx="2492">
                  <c:v>25423.871999999999</c:v>
                </c:pt>
                <c:pt idx="2493">
                  <c:v>25423.871999999999</c:v>
                </c:pt>
                <c:pt idx="2494">
                  <c:v>25423.871999999999</c:v>
                </c:pt>
                <c:pt idx="2495">
                  <c:v>25423.871999999999</c:v>
                </c:pt>
                <c:pt idx="2496">
                  <c:v>25423.871999999999</c:v>
                </c:pt>
                <c:pt idx="2497">
                  <c:v>25423.871999999999</c:v>
                </c:pt>
                <c:pt idx="2498">
                  <c:v>25423.871999999999</c:v>
                </c:pt>
                <c:pt idx="2499">
                  <c:v>25423.871999999999</c:v>
                </c:pt>
                <c:pt idx="2500">
                  <c:v>25423.871999999999</c:v>
                </c:pt>
                <c:pt idx="2501">
                  <c:v>25423.871999999999</c:v>
                </c:pt>
                <c:pt idx="2502">
                  <c:v>25423.871999999999</c:v>
                </c:pt>
                <c:pt idx="2503">
                  <c:v>25423.871999999999</c:v>
                </c:pt>
                <c:pt idx="2504">
                  <c:v>25423.871999999999</c:v>
                </c:pt>
                <c:pt idx="2505">
                  <c:v>25423.871999999999</c:v>
                </c:pt>
                <c:pt idx="2506">
                  <c:v>25423.871999999999</c:v>
                </c:pt>
                <c:pt idx="2507">
                  <c:v>25423.871999999999</c:v>
                </c:pt>
                <c:pt idx="2508">
                  <c:v>25423.871999999999</c:v>
                </c:pt>
                <c:pt idx="2509">
                  <c:v>25423.871999999999</c:v>
                </c:pt>
                <c:pt idx="2510">
                  <c:v>25423.871999999999</c:v>
                </c:pt>
                <c:pt idx="2511">
                  <c:v>25423.871999999999</c:v>
                </c:pt>
                <c:pt idx="2512">
                  <c:v>25423.871999999999</c:v>
                </c:pt>
                <c:pt idx="2513">
                  <c:v>25423.871999999999</c:v>
                </c:pt>
                <c:pt idx="2514">
                  <c:v>25423.871999999999</c:v>
                </c:pt>
                <c:pt idx="2515">
                  <c:v>25423.871999999999</c:v>
                </c:pt>
                <c:pt idx="2516">
                  <c:v>25423.871999999999</c:v>
                </c:pt>
                <c:pt idx="2517">
                  <c:v>25423.871999999999</c:v>
                </c:pt>
                <c:pt idx="2518">
                  <c:v>25423.871999999999</c:v>
                </c:pt>
                <c:pt idx="2519">
                  <c:v>25423.871999999999</c:v>
                </c:pt>
                <c:pt idx="2520">
                  <c:v>25423.871999999999</c:v>
                </c:pt>
                <c:pt idx="2521">
                  <c:v>25423.871999999999</c:v>
                </c:pt>
                <c:pt idx="2522">
                  <c:v>25423.871999999999</c:v>
                </c:pt>
                <c:pt idx="2523">
                  <c:v>25423.871999999999</c:v>
                </c:pt>
                <c:pt idx="2524">
                  <c:v>25423.871999999999</c:v>
                </c:pt>
                <c:pt idx="2525">
                  <c:v>25423.871999999999</c:v>
                </c:pt>
                <c:pt idx="2526">
                  <c:v>25423.871999999999</c:v>
                </c:pt>
                <c:pt idx="2527">
                  <c:v>25423.871999999999</c:v>
                </c:pt>
                <c:pt idx="2528">
                  <c:v>25423.871999999999</c:v>
                </c:pt>
                <c:pt idx="2529">
                  <c:v>25423.871999999999</c:v>
                </c:pt>
                <c:pt idx="2530">
                  <c:v>25423.871999999999</c:v>
                </c:pt>
                <c:pt idx="2531">
                  <c:v>25423.871999999999</c:v>
                </c:pt>
                <c:pt idx="2532">
                  <c:v>25423.871999999999</c:v>
                </c:pt>
                <c:pt idx="2533">
                  <c:v>25423.871999999999</c:v>
                </c:pt>
                <c:pt idx="2534">
                  <c:v>25423.871999999999</c:v>
                </c:pt>
                <c:pt idx="2535">
                  <c:v>25423.871999999999</c:v>
                </c:pt>
                <c:pt idx="2536">
                  <c:v>25423.871999999999</c:v>
                </c:pt>
                <c:pt idx="2537">
                  <c:v>25423.871999999999</c:v>
                </c:pt>
                <c:pt idx="2538">
                  <c:v>25423.871999999999</c:v>
                </c:pt>
                <c:pt idx="2539">
                  <c:v>25423.871999999999</c:v>
                </c:pt>
                <c:pt idx="2540">
                  <c:v>25423.871999999999</c:v>
                </c:pt>
                <c:pt idx="2541">
                  <c:v>25423.871999999999</c:v>
                </c:pt>
                <c:pt idx="2542">
                  <c:v>25423.871999999999</c:v>
                </c:pt>
                <c:pt idx="2543">
                  <c:v>25423.871999999999</c:v>
                </c:pt>
                <c:pt idx="2544">
                  <c:v>25423.871999999999</c:v>
                </c:pt>
                <c:pt idx="2545">
                  <c:v>25423.871999999999</c:v>
                </c:pt>
                <c:pt idx="2546">
                  <c:v>25423.871999999999</c:v>
                </c:pt>
                <c:pt idx="2547">
                  <c:v>25423.871999999999</c:v>
                </c:pt>
                <c:pt idx="2548">
                  <c:v>25423.871999999999</c:v>
                </c:pt>
                <c:pt idx="2549">
                  <c:v>25423.871999999999</c:v>
                </c:pt>
                <c:pt idx="2550">
                  <c:v>25423.871999999999</c:v>
                </c:pt>
                <c:pt idx="2551">
                  <c:v>25423.871999999999</c:v>
                </c:pt>
                <c:pt idx="2552">
                  <c:v>25423.871999999999</c:v>
                </c:pt>
                <c:pt idx="2553">
                  <c:v>25423.871999999999</c:v>
                </c:pt>
                <c:pt idx="2554">
                  <c:v>25423.871999999999</c:v>
                </c:pt>
                <c:pt idx="2555">
                  <c:v>25423.871999999999</c:v>
                </c:pt>
                <c:pt idx="2556">
                  <c:v>25423.871999999999</c:v>
                </c:pt>
                <c:pt idx="2557">
                  <c:v>25423.871999999999</c:v>
                </c:pt>
                <c:pt idx="2558">
                  <c:v>25423.871999999999</c:v>
                </c:pt>
                <c:pt idx="2559">
                  <c:v>25423.871999999999</c:v>
                </c:pt>
                <c:pt idx="2560">
                  <c:v>25423.871999999999</c:v>
                </c:pt>
                <c:pt idx="2561">
                  <c:v>25423.871999999999</c:v>
                </c:pt>
                <c:pt idx="2562">
                  <c:v>25423.871999999999</c:v>
                </c:pt>
                <c:pt idx="2563">
                  <c:v>25423.871999999999</c:v>
                </c:pt>
                <c:pt idx="2564">
                  <c:v>25423.871999999999</c:v>
                </c:pt>
                <c:pt idx="2565">
                  <c:v>25423.871999999999</c:v>
                </c:pt>
                <c:pt idx="2566">
                  <c:v>25423.871999999999</c:v>
                </c:pt>
                <c:pt idx="2567">
                  <c:v>25423.871999999999</c:v>
                </c:pt>
                <c:pt idx="2568">
                  <c:v>25423.871999999999</c:v>
                </c:pt>
                <c:pt idx="2569">
                  <c:v>25423.871999999999</c:v>
                </c:pt>
                <c:pt idx="2570">
                  <c:v>25423.871999999999</c:v>
                </c:pt>
                <c:pt idx="2571">
                  <c:v>25423.871999999999</c:v>
                </c:pt>
                <c:pt idx="2572">
                  <c:v>25423.871999999999</c:v>
                </c:pt>
                <c:pt idx="2573">
                  <c:v>25423.871999999999</c:v>
                </c:pt>
                <c:pt idx="2574">
                  <c:v>25423.871999999999</c:v>
                </c:pt>
                <c:pt idx="2575">
                  <c:v>25423.871999999999</c:v>
                </c:pt>
                <c:pt idx="2576">
                  <c:v>25423.871999999999</c:v>
                </c:pt>
                <c:pt idx="2577">
                  <c:v>25423.871999999999</c:v>
                </c:pt>
                <c:pt idx="2578">
                  <c:v>25423.871999999999</c:v>
                </c:pt>
                <c:pt idx="2579">
                  <c:v>25423.871999999999</c:v>
                </c:pt>
                <c:pt idx="2580">
                  <c:v>25423.871999999999</c:v>
                </c:pt>
                <c:pt idx="2581">
                  <c:v>25423.871999999999</c:v>
                </c:pt>
                <c:pt idx="2582">
                  <c:v>25423.871999999999</c:v>
                </c:pt>
                <c:pt idx="2583">
                  <c:v>25423.871999999999</c:v>
                </c:pt>
                <c:pt idx="2584">
                  <c:v>25423.871999999999</c:v>
                </c:pt>
                <c:pt idx="2585">
                  <c:v>25423.871999999999</c:v>
                </c:pt>
                <c:pt idx="2586">
                  <c:v>25423.871999999999</c:v>
                </c:pt>
                <c:pt idx="2587">
                  <c:v>25423.871999999999</c:v>
                </c:pt>
                <c:pt idx="2588">
                  <c:v>25423.871999999999</c:v>
                </c:pt>
                <c:pt idx="2589">
                  <c:v>25423.871999999999</c:v>
                </c:pt>
                <c:pt idx="2590">
                  <c:v>25423.871999999999</c:v>
                </c:pt>
                <c:pt idx="2591">
                  <c:v>25423.871999999999</c:v>
                </c:pt>
                <c:pt idx="2592">
                  <c:v>25423.871999999999</c:v>
                </c:pt>
                <c:pt idx="2593">
                  <c:v>25423.871999999999</c:v>
                </c:pt>
                <c:pt idx="2594">
                  <c:v>25423.871999999999</c:v>
                </c:pt>
                <c:pt idx="2595">
                  <c:v>25423.871999999999</c:v>
                </c:pt>
                <c:pt idx="2596">
                  <c:v>25423.871999999999</c:v>
                </c:pt>
                <c:pt idx="2597">
                  <c:v>25423.871999999999</c:v>
                </c:pt>
                <c:pt idx="2598">
                  <c:v>25423.871999999999</c:v>
                </c:pt>
                <c:pt idx="2599">
                  <c:v>25423.871999999999</c:v>
                </c:pt>
                <c:pt idx="2600">
                  <c:v>25423.871999999999</c:v>
                </c:pt>
                <c:pt idx="2601">
                  <c:v>25423.871999999999</c:v>
                </c:pt>
                <c:pt idx="2602">
                  <c:v>25423.871999999999</c:v>
                </c:pt>
                <c:pt idx="2603">
                  <c:v>25423.871999999999</c:v>
                </c:pt>
                <c:pt idx="2604">
                  <c:v>25423.871999999999</c:v>
                </c:pt>
                <c:pt idx="2605">
                  <c:v>25423.871999999999</c:v>
                </c:pt>
                <c:pt idx="2606">
                  <c:v>25423.871999999999</c:v>
                </c:pt>
                <c:pt idx="2607">
                  <c:v>25423.871999999999</c:v>
                </c:pt>
                <c:pt idx="2608">
                  <c:v>25423.871999999999</c:v>
                </c:pt>
                <c:pt idx="2609">
                  <c:v>25423.871999999999</c:v>
                </c:pt>
                <c:pt idx="2610">
                  <c:v>25423.871999999999</c:v>
                </c:pt>
                <c:pt idx="2611">
                  <c:v>25423.871999999999</c:v>
                </c:pt>
                <c:pt idx="2612">
                  <c:v>25423.871999999999</c:v>
                </c:pt>
                <c:pt idx="2613">
                  <c:v>25423.871999999999</c:v>
                </c:pt>
                <c:pt idx="2614">
                  <c:v>25423.871999999999</c:v>
                </c:pt>
                <c:pt idx="2615">
                  <c:v>25423.871999999999</c:v>
                </c:pt>
                <c:pt idx="2616">
                  <c:v>25423.871999999999</c:v>
                </c:pt>
                <c:pt idx="2617">
                  <c:v>25423.871999999999</c:v>
                </c:pt>
                <c:pt idx="2618">
                  <c:v>25423.871999999999</c:v>
                </c:pt>
                <c:pt idx="2619">
                  <c:v>25423.871999999999</c:v>
                </c:pt>
                <c:pt idx="2620">
                  <c:v>25423.871999999999</c:v>
                </c:pt>
                <c:pt idx="2621">
                  <c:v>25423.871999999999</c:v>
                </c:pt>
                <c:pt idx="2622">
                  <c:v>25423.871999999999</c:v>
                </c:pt>
                <c:pt idx="2623">
                  <c:v>25423.871999999999</c:v>
                </c:pt>
                <c:pt idx="2624">
                  <c:v>25423.871999999999</c:v>
                </c:pt>
                <c:pt idx="2625">
                  <c:v>25423.871999999999</c:v>
                </c:pt>
                <c:pt idx="2626">
                  <c:v>25423.871999999999</c:v>
                </c:pt>
                <c:pt idx="2627">
                  <c:v>25423.871999999999</c:v>
                </c:pt>
                <c:pt idx="2628">
                  <c:v>25423.871999999999</c:v>
                </c:pt>
                <c:pt idx="2629">
                  <c:v>25423.871999999999</c:v>
                </c:pt>
                <c:pt idx="2630">
                  <c:v>25423.871999999999</c:v>
                </c:pt>
                <c:pt idx="2631">
                  <c:v>25423.871999999999</c:v>
                </c:pt>
                <c:pt idx="2632">
                  <c:v>25423.871999999999</c:v>
                </c:pt>
                <c:pt idx="2633">
                  <c:v>25423.871999999999</c:v>
                </c:pt>
                <c:pt idx="2634">
                  <c:v>25423.871999999999</c:v>
                </c:pt>
                <c:pt idx="2635">
                  <c:v>25423.871999999999</c:v>
                </c:pt>
                <c:pt idx="2636">
                  <c:v>25423.871999999999</c:v>
                </c:pt>
                <c:pt idx="2637">
                  <c:v>25423.871999999999</c:v>
                </c:pt>
                <c:pt idx="2638">
                  <c:v>25423.871999999999</c:v>
                </c:pt>
                <c:pt idx="2639">
                  <c:v>25423.871999999999</c:v>
                </c:pt>
                <c:pt idx="2640">
                  <c:v>25423.871999999999</c:v>
                </c:pt>
                <c:pt idx="2641">
                  <c:v>25423.871999999999</c:v>
                </c:pt>
                <c:pt idx="2642">
                  <c:v>25423.871999999999</c:v>
                </c:pt>
                <c:pt idx="2643">
                  <c:v>25423.871999999999</c:v>
                </c:pt>
                <c:pt idx="2644">
                  <c:v>25423.871999999999</c:v>
                </c:pt>
                <c:pt idx="2645">
                  <c:v>25423.871999999999</c:v>
                </c:pt>
                <c:pt idx="2646">
                  <c:v>25423.871999999999</c:v>
                </c:pt>
                <c:pt idx="2647">
                  <c:v>25423.871999999999</c:v>
                </c:pt>
                <c:pt idx="2648">
                  <c:v>25423.871999999999</c:v>
                </c:pt>
                <c:pt idx="2649">
                  <c:v>25423.871999999999</c:v>
                </c:pt>
                <c:pt idx="2650">
                  <c:v>25423.871999999999</c:v>
                </c:pt>
                <c:pt idx="2651">
                  <c:v>25423.871999999999</c:v>
                </c:pt>
                <c:pt idx="2652">
                  <c:v>25423.871999999999</c:v>
                </c:pt>
                <c:pt idx="2653">
                  <c:v>25423.871999999999</c:v>
                </c:pt>
                <c:pt idx="2654">
                  <c:v>25423.871999999999</c:v>
                </c:pt>
                <c:pt idx="2655">
                  <c:v>25423.871999999999</c:v>
                </c:pt>
                <c:pt idx="2656">
                  <c:v>25423.871999999999</c:v>
                </c:pt>
                <c:pt idx="2657">
                  <c:v>25423.871999999999</c:v>
                </c:pt>
                <c:pt idx="2658">
                  <c:v>25423.871999999999</c:v>
                </c:pt>
                <c:pt idx="2659">
                  <c:v>25423.871999999999</c:v>
                </c:pt>
                <c:pt idx="2660">
                  <c:v>25423.871999999999</c:v>
                </c:pt>
                <c:pt idx="2661">
                  <c:v>25423.871999999999</c:v>
                </c:pt>
                <c:pt idx="2662">
                  <c:v>25423.871999999999</c:v>
                </c:pt>
                <c:pt idx="2663">
                  <c:v>25423.871999999999</c:v>
                </c:pt>
                <c:pt idx="2664">
                  <c:v>25423.871999999999</c:v>
                </c:pt>
                <c:pt idx="2665">
                  <c:v>25423.871999999999</c:v>
                </c:pt>
                <c:pt idx="2666">
                  <c:v>25423.871999999999</c:v>
                </c:pt>
                <c:pt idx="2667">
                  <c:v>25423.871999999999</c:v>
                </c:pt>
                <c:pt idx="2668">
                  <c:v>25423.871999999999</c:v>
                </c:pt>
                <c:pt idx="2669">
                  <c:v>25423.871999999999</c:v>
                </c:pt>
                <c:pt idx="2670">
                  <c:v>25423.871999999999</c:v>
                </c:pt>
                <c:pt idx="2671">
                  <c:v>25423.871999999999</c:v>
                </c:pt>
                <c:pt idx="2672">
                  <c:v>25423.871999999999</c:v>
                </c:pt>
                <c:pt idx="2673">
                  <c:v>25423.871999999999</c:v>
                </c:pt>
                <c:pt idx="2674">
                  <c:v>25423.871999999999</c:v>
                </c:pt>
                <c:pt idx="2675">
                  <c:v>25423.871999999999</c:v>
                </c:pt>
                <c:pt idx="2676">
                  <c:v>25423.871999999999</c:v>
                </c:pt>
                <c:pt idx="2677">
                  <c:v>25423.871999999999</c:v>
                </c:pt>
                <c:pt idx="2678">
                  <c:v>25423.871999999999</c:v>
                </c:pt>
                <c:pt idx="2679">
                  <c:v>25423.871999999999</c:v>
                </c:pt>
                <c:pt idx="2680">
                  <c:v>25423.871999999999</c:v>
                </c:pt>
                <c:pt idx="2681">
                  <c:v>25423.871999999999</c:v>
                </c:pt>
                <c:pt idx="2682">
                  <c:v>25423.871999999999</c:v>
                </c:pt>
                <c:pt idx="2683">
                  <c:v>25423.871999999999</c:v>
                </c:pt>
                <c:pt idx="2684">
                  <c:v>25423.871999999999</c:v>
                </c:pt>
                <c:pt idx="2685">
                  <c:v>25423.871999999999</c:v>
                </c:pt>
                <c:pt idx="2686">
                  <c:v>25423.871999999999</c:v>
                </c:pt>
                <c:pt idx="2687">
                  <c:v>25423.871999999999</c:v>
                </c:pt>
                <c:pt idx="2688">
                  <c:v>25423.871999999999</c:v>
                </c:pt>
                <c:pt idx="2689">
                  <c:v>25423.871999999999</c:v>
                </c:pt>
                <c:pt idx="2690">
                  <c:v>25423.871999999999</c:v>
                </c:pt>
                <c:pt idx="2691">
                  <c:v>25423.871999999999</c:v>
                </c:pt>
                <c:pt idx="2692">
                  <c:v>25423.871999999999</c:v>
                </c:pt>
                <c:pt idx="2693">
                  <c:v>25423.871999999999</c:v>
                </c:pt>
                <c:pt idx="2694">
                  <c:v>25423.871999999999</c:v>
                </c:pt>
                <c:pt idx="2695">
                  <c:v>25423.871999999999</c:v>
                </c:pt>
                <c:pt idx="2696">
                  <c:v>25423.871999999999</c:v>
                </c:pt>
                <c:pt idx="2697">
                  <c:v>25423.871999999999</c:v>
                </c:pt>
                <c:pt idx="2698">
                  <c:v>25423.871999999999</c:v>
                </c:pt>
                <c:pt idx="2699">
                  <c:v>25423.871999999999</c:v>
                </c:pt>
                <c:pt idx="2700">
                  <c:v>25423.871999999999</c:v>
                </c:pt>
                <c:pt idx="2701">
                  <c:v>25423.871999999999</c:v>
                </c:pt>
                <c:pt idx="2702">
                  <c:v>25423.871999999999</c:v>
                </c:pt>
                <c:pt idx="2703">
                  <c:v>25423.871999999999</c:v>
                </c:pt>
                <c:pt idx="2704">
                  <c:v>25423.871999999999</c:v>
                </c:pt>
                <c:pt idx="2705">
                  <c:v>25423.871999999999</c:v>
                </c:pt>
                <c:pt idx="2706">
                  <c:v>25423.871999999999</c:v>
                </c:pt>
                <c:pt idx="2707">
                  <c:v>25423.871999999999</c:v>
                </c:pt>
                <c:pt idx="2708">
                  <c:v>25423.871999999999</c:v>
                </c:pt>
                <c:pt idx="2709">
                  <c:v>25423.871999999999</c:v>
                </c:pt>
                <c:pt idx="2710">
                  <c:v>25423.871999999999</c:v>
                </c:pt>
                <c:pt idx="2711">
                  <c:v>25423.871999999999</c:v>
                </c:pt>
                <c:pt idx="2712">
                  <c:v>25423.871999999999</c:v>
                </c:pt>
                <c:pt idx="2713">
                  <c:v>25423.871999999999</c:v>
                </c:pt>
                <c:pt idx="2714">
                  <c:v>25423.871999999999</c:v>
                </c:pt>
                <c:pt idx="2715">
                  <c:v>25423.871999999999</c:v>
                </c:pt>
                <c:pt idx="2716">
                  <c:v>25423.871999999999</c:v>
                </c:pt>
                <c:pt idx="2717">
                  <c:v>25423.871999999999</c:v>
                </c:pt>
                <c:pt idx="2718">
                  <c:v>25423.871999999999</c:v>
                </c:pt>
                <c:pt idx="2719">
                  <c:v>25423.871999999999</c:v>
                </c:pt>
                <c:pt idx="2720">
                  <c:v>25423.871999999999</c:v>
                </c:pt>
                <c:pt idx="2721">
                  <c:v>25423.871999999999</c:v>
                </c:pt>
                <c:pt idx="2722">
                  <c:v>25423.871999999999</c:v>
                </c:pt>
                <c:pt idx="2723">
                  <c:v>25423.871999999999</c:v>
                </c:pt>
                <c:pt idx="2724">
                  <c:v>25423.871999999999</c:v>
                </c:pt>
                <c:pt idx="2725">
                  <c:v>25423.871999999999</c:v>
                </c:pt>
                <c:pt idx="2726">
                  <c:v>25423.871999999999</c:v>
                </c:pt>
                <c:pt idx="2727">
                  <c:v>25423.871999999999</c:v>
                </c:pt>
                <c:pt idx="2728">
                  <c:v>25423.871999999999</c:v>
                </c:pt>
                <c:pt idx="2729">
                  <c:v>25423.871999999999</c:v>
                </c:pt>
                <c:pt idx="2730">
                  <c:v>25423.871999999999</c:v>
                </c:pt>
                <c:pt idx="2731">
                  <c:v>25423.871999999999</c:v>
                </c:pt>
                <c:pt idx="2732">
                  <c:v>25423.871999999999</c:v>
                </c:pt>
                <c:pt idx="2733">
                  <c:v>25423.871999999999</c:v>
                </c:pt>
                <c:pt idx="2734">
                  <c:v>25423.871999999999</c:v>
                </c:pt>
                <c:pt idx="2735">
                  <c:v>25423.871999999999</c:v>
                </c:pt>
                <c:pt idx="2736">
                  <c:v>25423.871999999999</c:v>
                </c:pt>
                <c:pt idx="2737">
                  <c:v>25423.871999999999</c:v>
                </c:pt>
                <c:pt idx="2738">
                  <c:v>25423.871999999999</c:v>
                </c:pt>
                <c:pt idx="2739">
                  <c:v>25423.871999999999</c:v>
                </c:pt>
                <c:pt idx="2740">
                  <c:v>25423.871999999999</c:v>
                </c:pt>
                <c:pt idx="2741">
                  <c:v>25423.871999999999</c:v>
                </c:pt>
                <c:pt idx="2742">
                  <c:v>25423.871999999999</c:v>
                </c:pt>
                <c:pt idx="2743">
                  <c:v>25423.871999999999</c:v>
                </c:pt>
                <c:pt idx="2744">
                  <c:v>25423.871999999999</c:v>
                </c:pt>
                <c:pt idx="2745">
                  <c:v>25423.871999999999</c:v>
                </c:pt>
                <c:pt idx="2746">
                  <c:v>25423.871999999999</c:v>
                </c:pt>
                <c:pt idx="2747">
                  <c:v>25423.871999999999</c:v>
                </c:pt>
                <c:pt idx="2748">
                  <c:v>25423.871999999999</c:v>
                </c:pt>
                <c:pt idx="2749">
                  <c:v>25423.871999999999</c:v>
                </c:pt>
                <c:pt idx="2750">
                  <c:v>25423.871999999999</c:v>
                </c:pt>
                <c:pt idx="2751">
                  <c:v>25423.871999999999</c:v>
                </c:pt>
                <c:pt idx="2752">
                  <c:v>25423.871999999999</c:v>
                </c:pt>
                <c:pt idx="2753">
                  <c:v>25423.871999999999</c:v>
                </c:pt>
                <c:pt idx="2754">
                  <c:v>25423.871999999999</c:v>
                </c:pt>
                <c:pt idx="2755">
                  <c:v>25423.871999999999</c:v>
                </c:pt>
                <c:pt idx="2756">
                  <c:v>25423.871999999999</c:v>
                </c:pt>
                <c:pt idx="2757">
                  <c:v>25423.871999999999</c:v>
                </c:pt>
                <c:pt idx="2758">
                  <c:v>25423.871999999999</c:v>
                </c:pt>
                <c:pt idx="2759">
                  <c:v>25423.871999999999</c:v>
                </c:pt>
                <c:pt idx="2760">
                  <c:v>25423.871999999999</c:v>
                </c:pt>
                <c:pt idx="2761">
                  <c:v>25423.871999999999</c:v>
                </c:pt>
                <c:pt idx="2762">
                  <c:v>25423.871999999999</c:v>
                </c:pt>
                <c:pt idx="2763">
                  <c:v>25423.871999999999</c:v>
                </c:pt>
                <c:pt idx="2764">
                  <c:v>25423.871999999999</c:v>
                </c:pt>
                <c:pt idx="2765">
                  <c:v>25423.871999999999</c:v>
                </c:pt>
                <c:pt idx="2766">
                  <c:v>25423.871999999999</c:v>
                </c:pt>
                <c:pt idx="2767">
                  <c:v>25423.871999999999</c:v>
                </c:pt>
                <c:pt idx="2768">
                  <c:v>25423.871999999999</c:v>
                </c:pt>
                <c:pt idx="2769">
                  <c:v>25423.871999999999</c:v>
                </c:pt>
                <c:pt idx="2770">
                  <c:v>25423.871999999999</c:v>
                </c:pt>
                <c:pt idx="2771">
                  <c:v>25423.871999999999</c:v>
                </c:pt>
                <c:pt idx="2772">
                  <c:v>25423.871999999999</c:v>
                </c:pt>
                <c:pt idx="2773">
                  <c:v>25423.871999999999</c:v>
                </c:pt>
                <c:pt idx="2774">
                  <c:v>25423.871999999999</c:v>
                </c:pt>
                <c:pt idx="2775">
                  <c:v>25423.871999999999</c:v>
                </c:pt>
                <c:pt idx="2776">
                  <c:v>25423.871999999999</c:v>
                </c:pt>
                <c:pt idx="2777">
                  <c:v>25423.871999999999</c:v>
                </c:pt>
                <c:pt idx="2778">
                  <c:v>25423.871999999999</c:v>
                </c:pt>
                <c:pt idx="2779">
                  <c:v>25423.871999999999</c:v>
                </c:pt>
                <c:pt idx="2780">
                  <c:v>25423.871999999999</c:v>
                </c:pt>
                <c:pt idx="2781">
                  <c:v>25423.871999999999</c:v>
                </c:pt>
                <c:pt idx="2782">
                  <c:v>25423.871999999999</c:v>
                </c:pt>
                <c:pt idx="2783">
                  <c:v>25423.871999999999</c:v>
                </c:pt>
                <c:pt idx="2784">
                  <c:v>25423.871999999999</c:v>
                </c:pt>
                <c:pt idx="2785">
                  <c:v>25423.871999999999</c:v>
                </c:pt>
                <c:pt idx="2786">
                  <c:v>25423.871999999999</c:v>
                </c:pt>
                <c:pt idx="2787">
                  <c:v>25423.871999999999</c:v>
                </c:pt>
                <c:pt idx="2788">
                  <c:v>25423.871999999999</c:v>
                </c:pt>
                <c:pt idx="2789">
                  <c:v>25423.871999999999</c:v>
                </c:pt>
                <c:pt idx="2790">
                  <c:v>25423.871999999999</c:v>
                </c:pt>
                <c:pt idx="2791">
                  <c:v>25423.871999999999</c:v>
                </c:pt>
                <c:pt idx="2792">
                  <c:v>25423.871999999999</c:v>
                </c:pt>
                <c:pt idx="2793">
                  <c:v>25423.871999999999</c:v>
                </c:pt>
                <c:pt idx="2794">
                  <c:v>25423.871999999999</c:v>
                </c:pt>
                <c:pt idx="2795">
                  <c:v>25423.871999999999</c:v>
                </c:pt>
                <c:pt idx="2796">
                  <c:v>25423.871999999999</c:v>
                </c:pt>
                <c:pt idx="2797">
                  <c:v>25423.871999999999</c:v>
                </c:pt>
                <c:pt idx="2798">
                  <c:v>25423.871999999999</c:v>
                </c:pt>
                <c:pt idx="2799">
                  <c:v>25423.871999999999</c:v>
                </c:pt>
                <c:pt idx="2800">
                  <c:v>25423.871999999999</c:v>
                </c:pt>
                <c:pt idx="2801">
                  <c:v>25423.871999999999</c:v>
                </c:pt>
                <c:pt idx="2802">
                  <c:v>25423.871999999999</c:v>
                </c:pt>
                <c:pt idx="2803">
                  <c:v>25423.871999999999</c:v>
                </c:pt>
                <c:pt idx="2804">
                  <c:v>25423.871999999999</c:v>
                </c:pt>
                <c:pt idx="2805">
                  <c:v>25423.871999999999</c:v>
                </c:pt>
                <c:pt idx="2806">
                  <c:v>25423.871999999999</c:v>
                </c:pt>
                <c:pt idx="2807">
                  <c:v>25423.871999999999</c:v>
                </c:pt>
                <c:pt idx="2808">
                  <c:v>25423.871999999999</c:v>
                </c:pt>
                <c:pt idx="2809">
                  <c:v>25423.871999999999</c:v>
                </c:pt>
                <c:pt idx="2810">
                  <c:v>25423.871999999999</c:v>
                </c:pt>
                <c:pt idx="2811">
                  <c:v>25423.871999999999</c:v>
                </c:pt>
                <c:pt idx="2812">
                  <c:v>25423.871999999999</c:v>
                </c:pt>
                <c:pt idx="2813">
                  <c:v>25423.871999999999</c:v>
                </c:pt>
                <c:pt idx="2814">
                  <c:v>25423.871999999999</c:v>
                </c:pt>
                <c:pt idx="2815">
                  <c:v>25423.871999999999</c:v>
                </c:pt>
                <c:pt idx="2816">
                  <c:v>25423.871999999999</c:v>
                </c:pt>
                <c:pt idx="2817">
                  <c:v>25423.871999999999</c:v>
                </c:pt>
                <c:pt idx="2818">
                  <c:v>25423.871999999999</c:v>
                </c:pt>
                <c:pt idx="2819">
                  <c:v>25423.871999999999</c:v>
                </c:pt>
                <c:pt idx="2820">
                  <c:v>25423.871999999999</c:v>
                </c:pt>
                <c:pt idx="2821">
                  <c:v>25423.871999999999</c:v>
                </c:pt>
                <c:pt idx="2822">
                  <c:v>25423.871999999999</c:v>
                </c:pt>
                <c:pt idx="2823">
                  <c:v>25423.871999999999</c:v>
                </c:pt>
                <c:pt idx="2824">
                  <c:v>25423.871999999999</c:v>
                </c:pt>
                <c:pt idx="2825">
                  <c:v>25423.871999999999</c:v>
                </c:pt>
                <c:pt idx="2826">
                  <c:v>25423.871999999999</c:v>
                </c:pt>
                <c:pt idx="2827">
                  <c:v>25423.871999999999</c:v>
                </c:pt>
                <c:pt idx="2828">
                  <c:v>25423.871999999999</c:v>
                </c:pt>
                <c:pt idx="2829">
                  <c:v>25423.871999999999</c:v>
                </c:pt>
                <c:pt idx="2830">
                  <c:v>25423.871999999999</c:v>
                </c:pt>
                <c:pt idx="2831">
                  <c:v>25423.871999999999</c:v>
                </c:pt>
                <c:pt idx="2832">
                  <c:v>25423.871999999999</c:v>
                </c:pt>
                <c:pt idx="2833">
                  <c:v>25423.871999999999</c:v>
                </c:pt>
                <c:pt idx="2834">
                  <c:v>25423.871999999999</c:v>
                </c:pt>
                <c:pt idx="2835">
                  <c:v>25423.871999999999</c:v>
                </c:pt>
                <c:pt idx="2836">
                  <c:v>25423.871999999999</c:v>
                </c:pt>
                <c:pt idx="2837">
                  <c:v>25423.871999999999</c:v>
                </c:pt>
                <c:pt idx="2838">
                  <c:v>25423.871999999999</c:v>
                </c:pt>
                <c:pt idx="2839">
                  <c:v>25423.871999999999</c:v>
                </c:pt>
                <c:pt idx="2840">
                  <c:v>25423.871999999999</c:v>
                </c:pt>
                <c:pt idx="2841">
                  <c:v>25423.871999999999</c:v>
                </c:pt>
                <c:pt idx="2842">
                  <c:v>25423.871999999999</c:v>
                </c:pt>
                <c:pt idx="2843">
                  <c:v>25423.871999999999</c:v>
                </c:pt>
                <c:pt idx="2844">
                  <c:v>25423.871999999999</c:v>
                </c:pt>
                <c:pt idx="2845">
                  <c:v>25423.871999999999</c:v>
                </c:pt>
                <c:pt idx="2846">
                  <c:v>25423.871999999999</c:v>
                </c:pt>
                <c:pt idx="2847">
                  <c:v>25423.871999999999</c:v>
                </c:pt>
                <c:pt idx="2848">
                  <c:v>25423.871999999999</c:v>
                </c:pt>
                <c:pt idx="2849">
                  <c:v>25423.871999999999</c:v>
                </c:pt>
                <c:pt idx="2850">
                  <c:v>25423.871999999999</c:v>
                </c:pt>
                <c:pt idx="2851">
                  <c:v>25423.871999999999</c:v>
                </c:pt>
                <c:pt idx="2852">
                  <c:v>25423.871999999999</c:v>
                </c:pt>
                <c:pt idx="2853">
                  <c:v>25423.871999999999</c:v>
                </c:pt>
                <c:pt idx="2854">
                  <c:v>25423.871999999999</c:v>
                </c:pt>
                <c:pt idx="2855">
                  <c:v>25423.871999999999</c:v>
                </c:pt>
                <c:pt idx="2856">
                  <c:v>25423.871999999999</c:v>
                </c:pt>
                <c:pt idx="2857">
                  <c:v>25423.871999999999</c:v>
                </c:pt>
                <c:pt idx="2858">
                  <c:v>25423.871999999999</c:v>
                </c:pt>
                <c:pt idx="2859">
                  <c:v>25423.871999999999</c:v>
                </c:pt>
                <c:pt idx="2860">
                  <c:v>25423.871999999999</c:v>
                </c:pt>
                <c:pt idx="2861">
                  <c:v>25423.871999999999</c:v>
                </c:pt>
                <c:pt idx="2862">
                  <c:v>25423.871999999999</c:v>
                </c:pt>
                <c:pt idx="2863">
                  <c:v>25423.871999999999</c:v>
                </c:pt>
                <c:pt idx="2864">
                  <c:v>25423.871999999999</c:v>
                </c:pt>
                <c:pt idx="2865">
                  <c:v>25423.871999999999</c:v>
                </c:pt>
                <c:pt idx="2866">
                  <c:v>25423.871999999999</c:v>
                </c:pt>
                <c:pt idx="2867">
                  <c:v>25423.871999999999</c:v>
                </c:pt>
                <c:pt idx="2868">
                  <c:v>25423.871999999999</c:v>
                </c:pt>
                <c:pt idx="2869">
                  <c:v>25423.871999999999</c:v>
                </c:pt>
                <c:pt idx="2870">
                  <c:v>25423.871999999999</c:v>
                </c:pt>
                <c:pt idx="2871">
                  <c:v>25423.871999999999</c:v>
                </c:pt>
                <c:pt idx="2872">
                  <c:v>25423.871999999999</c:v>
                </c:pt>
                <c:pt idx="2873">
                  <c:v>25423.871999999999</c:v>
                </c:pt>
                <c:pt idx="2874">
                  <c:v>25423.871999999999</c:v>
                </c:pt>
                <c:pt idx="2875">
                  <c:v>25423.871999999999</c:v>
                </c:pt>
                <c:pt idx="2876">
                  <c:v>25423.871999999999</c:v>
                </c:pt>
                <c:pt idx="2877">
                  <c:v>25423.871999999999</c:v>
                </c:pt>
                <c:pt idx="2878">
                  <c:v>25423.871999999999</c:v>
                </c:pt>
                <c:pt idx="2879">
                  <c:v>25423.871999999999</c:v>
                </c:pt>
                <c:pt idx="2880">
                  <c:v>25423.871999999999</c:v>
                </c:pt>
                <c:pt idx="2881">
                  <c:v>25423.871999999999</c:v>
                </c:pt>
                <c:pt idx="2882">
                  <c:v>25423.871999999999</c:v>
                </c:pt>
                <c:pt idx="2883">
                  <c:v>25423.871999999999</c:v>
                </c:pt>
                <c:pt idx="2884">
                  <c:v>25423.871999999999</c:v>
                </c:pt>
                <c:pt idx="2885">
                  <c:v>25423.871999999999</c:v>
                </c:pt>
                <c:pt idx="2886">
                  <c:v>25423.871999999999</c:v>
                </c:pt>
                <c:pt idx="2887">
                  <c:v>25423.871999999999</c:v>
                </c:pt>
                <c:pt idx="2888">
                  <c:v>25423.871999999999</c:v>
                </c:pt>
                <c:pt idx="2889">
                  <c:v>25423.871999999999</c:v>
                </c:pt>
                <c:pt idx="2890">
                  <c:v>25423.871999999999</c:v>
                </c:pt>
                <c:pt idx="2891">
                  <c:v>25423.871999999999</c:v>
                </c:pt>
                <c:pt idx="2892">
                  <c:v>25423.871999999999</c:v>
                </c:pt>
                <c:pt idx="2893">
                  <c:v>25423.871999999999</c:v>
                </c:pt>
                <c:pt idx="2894">
                  <c:v>25423.871999999999</c:v>
                </c:pt>
                <c:pt idx="2895">
                  <c:v>25423.871999999999</c:v>
                </c:pt>
                <c:pt idx="2896">
                  <c:v>25423.871999999999</c:v>
                </c:pt>
                <c:pt idx="2897">
                  <c:v>25423.871999999999</c:v>
                </c:pt>
                <c:pt idx="2898">
                  <c:v>25423.871999999999</c:v>
                </c:pt>
                <c:pt idx="2899">
                  <c:v>25423.871999999999</c:v>
                </c:pt>
                <c:pt idx="2900">
                  <c:v>25423.871999999999</c:v>
                </c:pt>
                <c:pt idx="2901">
                  <c:v>25423.871999999999</c:v>
                </c:pt>
                <c:pt idx="2902">
                  <c:v>25423.871999999999</c:v>
                </c:pt>
                <c:pt idx="2903">
                  <c:v>25423.871999999999</c:v>
                </c:pt>
                <c:pt idx="2904">
                  <c:v>25423.871999999999</c:v>
                </c:pt>
                <c:pt idx="2905">
                  <c:v>25423.871999999999</c:v>
                </c:pt>
                <c:pt idx="2906">
                  <c:v>25423.871999999999</c:v>
                </c:pt>
                <c:pt idx="2907">
                  <c:v>25423.871999999999</c:v>
                </c:pt>
                <c:pt idx="2908">
                  <c:v>25423.871999999999</c:v>
                </c:pt>
                <c:pt idx="2909">
                  <c:v>25423.871999999999</c:v>
                </c:pt>
                <c:pt idx="2910">
                  <c:v>25423.871999999999</c:v>
                </c:pt>
                <c:pt idx="2911">
                  <c:v>25423.871999999999</c:v>
                </c:pt>
                <c:pt idx="2912">
                  <c:v>25423.871999999999</c:v>
                </c:pt>
                <c:pt idx="2913">
                  <c:v>25423.871999999999</c:v>
                </c:pt>
                <c:pt idx="2914">
                  <c:v>25423.871999999999</c:v>
                </c:pt>
                <c:pt idx="2915">
                  <c:v>25423.871999999999</c:v>
                </c:pt>
                <c:pt idx="2916">
                  <c:v>25423.871999999999</c:v>
                </c:pt>
                <c:pt idx="2917">
                  <c:v>25423.871999999999</c:v>
                </c:pt>
                <c:pt idx="2918">
                  <c:v>25423.871999999999</c:v>
                </c:pt>
                <c:pt idx="2919">
                  <c:v>25423.871999999999</c:v>
                </c:pt>
                <c:pt idx="2920">
                  <c:v>25423.871999999999</c:v>
                </c:pt>
                <c:pt idx="2921">
                  <c:v>25423.871999999999</c:v>
                </c:pt>
                <c:pt idx="2922">
                  <c:v>25423.871999999999</c:v>
                </c:pt>
                <c:pt idx="2923">
                  <c:v>25423.871999999999</c:v>
                </c:pt>
                <c:pt idx="2924">
                  <c:v>25423.871999999999</c:v>
                </c:pt>
                <c:pt idx="2925">
                  <c:v>25423.871999999999</c:v>
                </c:pt>
                <c:pt idx="2926">
                  <c:v>25423.871999999999</c:v>
                </c:pt>
                <c:pt idx="2927">
                  <c:v>25423.871999999999</c:v>
                </c:pt>
                <c:pt idx="2928">
                  <c:v>25423.871999999999</c:v>
                </c:pt>
                <c:pt idx="2929">
                  <c:v>25423.871999999999</c:v>
                </c:pt>
                <c:pt idx="2930">
                  <c:v>25423.871999999999</c:v>
                </c:pt>
                <c:pt idx="2931">
                  <c:v>25423.871999999999</c:v>
                </c:pt>
                <c:pt idx="2932">
                  <c:v>25423.871999999999</c:v>
                </c:pt>
                <c:pt idx="2933">
                  <c:v>25423.871999999999</c:v>
                </c:pt>
                <c:pt idx="2934">
                  <c:v>25423.871999999999</c:v>
                </c:pt>
                <c:pt idx="2935">
                  <c:v>25423.871999999999</c:v>
                </c:pt>
                <c:pt idx="2936">
                  <c:v>25423.871999999999</c:v>
                </c:pt>
                <c:pt idx="2937">
                  <c:v>25423.871999999999</c:v>
                </c:pt>
                <c:pt idx="2938">
                  <c:v>25423.871999999999</c:v>
                </c:pt>
                <c:pt idx="2939">
                  <c:v>25423.871999999999</c:v>
                </c:pt>
                <c:pt idx="2940">
                  <c:v>25423.871999999999</c:v>
                </c:pt>
                <c:pt idx="2941">
                  <c:v>25423.871999999999</c:v>
                </c:pt>
                <c:pt idx="2942">
                  <c:v>25423.871999999999</c:v>
                </c:pt>
                <c:pt idx="2943">
                  <c:v>25423.871999999999</c:v>
                </c:pt>
                <c:pt idx="2944">
                  <c:v>25423.871999999999</c:v>
                </c:pt>
                <c:pt idx="2945">
                  <c:v>25423.871999999999</c:v>
                </c:pt>
                <c:pt idx="2946">
                  <c:v>25423.871999999999</c:v>
                </c:pt>
                <c:pt idx="2947">
                  <c:v>25423.871999999999</c:v>
                </c:pt>
                <c:pt idx="2948">
                  <c:v>25423.871999999999</c:v>
                </c:pt>
                <c:pt idx="2949">
                  <c:v>25423.871999999999</c:v>
                </c:pt>
                <c:pt idx="2950">
                  <c:v>25423.871999999999</c:v>
                </c:pt>
                <c:pt idx="2951">
                  <c:v>25423.871999999999</c:v>
                </c:pt>
                <c:pt idx="2952">
                  <c:v>25423.871999999999</c:v>
                </c:pt>
                <c:pt idx="2953">
                  <c:v>25423.871999999999</c:v>
                </c:pt>
                <c:pt idx="2954">
                  <c:v>25423.871999999999</c:v>
                </c:pt>
                <c:pt idx="2955">
                  <c:v>25423.871999999999</c:v>
                </c:pt>
                <c:pt idx="2956">
                  <c:v>25423.871999999999</c:v>
                </c:pt>
                <c:pt idx="2957">
                  <c:v>25423.871999999999</c:v>
                </c:pt>
                <c:pt idx="2958">
                  <c:v>25423.871999999999</c:v>
                </c:pt>
                <c:pt idx="2959">
                  <c:v>25423.871999999999</c:v>
                </c:pt>
                <c:pt idx="2960">
                  <c:v>25423.871999999999</c:v>
                </c:pt>
                <c:pt idx="2961">
                  <c:v>25423.871999999999</c:v>
                </c:pt>
                <c:pt idx="2962">
                  <c:v>25423.871999999999</c:v>
                </c:pt>
                <c:pt idx="2963">
                  <c:v>25423.871999999999</c:v>
                </c:pt>
                <c:pt idx="2964">
                  <c:v>25423.871999999999</c:v>
                </c:pt>
                <c:pt idx="2965">
                  <c:v>25423.871999999999</c:v>
                </c:pt>
                <c:pt idx="2966">
                  <c:v>25423.871999999999</c:v>
                </c:pt>
                <c:pt idx="2967">
                  <c:v>25423.871999999999</c:v>
                </c:pt>
                <c:pt idx="2968">
                  <c:v>25423.871999999999</c:v>
                </c:pt>
                <c:pt idx="2969">
                  <c:v>25423.871999999999</c:v>
                </c:pt>
                <c:pt idx="2970">
                  <c:v>25423.871999999999</c:v>
                </c:pt>
                <c:pt idx="2971">
                  <c:v>25423.871999999999</c:v>
                </c:pt>
                <c:pt idx="2972">
                  <c:v>25423.871999999999</c:v>
                </c:pt>
                <c:pt idx="2973">
                  <c:v>25423.871999999999</c:v>
                </c:pt>
                <c:pt idx="2974">
                  <c:v>25423.871999999999</c:v>
                </c:pt>
                <c:pt idx="2975">
                  <c:v>25423.871999999999</c:v>
                </c:pt>
                <c:pt idx="2976">
                  <c:v>25423.871999999999</c:v>
                </c:pt>
                <c:pt idx="2977">
                  <c:v>25423.871999999999</c:v>
                </c:pt>
                <c:pt idx="2978">
                  <c:v>25423.871999999999</c:v>
                </c:pt>
                <c:pt idx="2979">
                  <c:v>25423.871999999999</c:v>
                </c:pt>
                <c:pt idx="2980">
                  <c:v>25423.871999999999</c:v>
                </c:pt>
                <c:pt idx="2981">
                  <c:v>25423.871999999999</c:v>
                </c:pt>
                <c:pt idx="2982">
                  <c:v>25423.871999999999</c:v>
                </c:pt>
                <c:pt idx="2983">
                  <c:v>25423.871999999999</c:v>
                </c:pt>
                <c:pt idx="2984">
                  <c:v>25423.871999999999</c:v>
                </c:pt>
                <c:pt idx="2985">
                  <c:v>25423.871999999999</c:v>
                </c:pt>
                <c:pt idx="2986">
                  <c:v>25423.871999999999</c:v>
                </c:pt>
                <c:pt idx="2987">
                  <c:v>25423.871999999999</c:v>
                </c:pt>
                <c:pt idx="2988">
                  <c:v>25423.871999999999</c:v>
                </c:pt>
                <c:pt idx="2989">
                  <c:v>25423.871999999999</c:v>
                </c:pt>
                <c:pt idx="2990">
                  <c:v>25423.871999999999</c:v>
                </c:pt>
                <c:pt idx="2991">
                  <c:v>25423.871999999999</c:v>
                </c:pt>
                <c:pt idx="2992">
                  <c:v>25423.871999999999</c:v>
                </c:pt>
                <c:pt idx="2993">
                  <c:v>25423.871999999999</c:v>
                </c:pt>
                <c:pt idx="2994">
                  <c:v>25423.871999999999</c:v>
                </c:pt>
                <c:pt idx="2995">
                  <c:v>25423.871999999999</c:v>
                </c:pt>
                <c:pt idx="2996">
                  <c:v>25423.871999999999</c:v>
                </c:pt>
                <c:pt idx="2997">
                  <c:v>25423.871999999999</c:v>
                </c:pt>
                <c:pt idx="2998">
                  <c:v>25423.871999999999</c:v>
                </c:pt>
                <c:pt idx="2999">
                  <c:v>25423.871999999999</c:v>
                </c:pt>
                <c:pt idx="3000">
                  <c:v>25423.871999999999</c:v>
                </c:pt>
                <c:pt idx="3001">
                  <c:v>25423.871999999999</c:v>
                </c:pt>
                <c:pt idx="3002">
                  <c:v>25423.871999999999</c:v>
                </c:pt>
                <c:pt idx="3003">
                  <c:v>25423.871999999999</c:v>
                </c:pt>
                <c:pt idx="3004">
                  <c:v>25423.871999999999</c:v>
                </c:pt>
                <c:pt idx="3005">
                  <c:v>25423.871999999999</c:v>
                </c:pt>
                <c:pt idx="3006">
                  <c:v>25423.871999999999</c:v>
                </c:pt>
                <c:pt idx="3007">
                  <c:v>25423.871999999999</c:v>
                </c:pt>
                <c:pt idx="3008">
                  <c:v>25423.871999999999</c:v>
                </c:pt>
                <c:pt idx="3009">
                  <c:v>25423.871999999999</c:v>
                </c:pt>
                <c:pt idx="3010">
                  <c:v>25423.871999999999</c:v>
                </c:pt>
                <c:pt idx="3011">
                  <c:v>25423.871999999999</c:v>
                </c:pt>
                <c:pt idx="3012">
                  <c:v>25423.871999999999</c:v>
                </c:pt>
                <c:pt idx="3013">
                  <c:v>25423.871999999999</c:v>
                </c:pt>
                <c:pt idx="3014">
                  <c:v>25423.871999999999</c:v>
                </c:pt>
                <c:pt idx="3015">
                  <c:v>25423.871999999999</c:v>
                </c:pt>
                <c:pt idx="3016">
                  <c:v>25423.871999999999</c:v>
                </c:pt>
                <c:pt idx="3017">
                  <c:v>25423.871999999999</c:v>
                </c:pt>
                <c:pt idx="3018">
                  <c:v>25423.871999999999</c:v>
                </c:pt>
                <c:pt idx="3019">
                  <c:v>25423.871999999999</c:v>
                </c:pt>
                <c:pt idx="3020">
                  <c:v>25423.871999999999</c:v>
                </c:pt>
                <c:pt idx="3021">
                  <c:v>25423.871999999999</c:v>
                </c:pt>
                <c:pt idx="3022">
                  <c:v>25423.871999999999</c:v>
                </c:pt>
                <c:pt idx="3023">
                  <c:v>25423.871999999999</c:v>
                </c:pt>
                <c:pt idx="3024">
                  <c:v>25423.871999999999</c:v>
                </c:pt>
                <c:pt idx="3025">
                  <c:v>25423.871999999999</c:v>
                </c:pt>
                <c:pt idx="3026">
                  <c:v>25423.871999999999</c:v>
                </c:pt>
                <c:pt idx="3027">
                  <c:v>25423.871999999999</c:v>
                </c:pt>
                <c:pt idx="3028">
                  <c:v>25423.871999999999</c:v>
                </c:pt>
                <c:pt idx="3029">
                  <c:v>25423.871999999999</c:v>
                </c:pt>
                <c:pt idx="3030">
                  <c:v>25423.871999999999</c:v>
                </c:pt>
                <c:pt idx="3031">
                  <c:v>25423.871999999999</c:v>
                </c:pt>
                <c:pt idx="3032">
                  <c:v>25423.871999999999</c:v>
                </c:pt>
                <c:pt idx="3033">
                  <c:v>25423.871999999999</c:v>
                </c:pt>
                <c:pt idx="3034">
                  <c:v>25423.871999999999</c:v>
                </c:pt>
                <c:pt idx="3035">
                  <c:v>25423.871999999999</c:v>
                </c:pt>
                <c:pt idx="3036">
                  <c:v>25423.871999999999</c:v>
                </c:pt>
                <c:pt idx="3037">
                  <c:v>25423.871999999999</c:v>
                </c:pt>
                <c:pt idx="3038">
                  <c:v>25423.871999999999</c:v>
                </c:pt>
                <c:pt idx="3039">
                  <c:v>25423.871999999999</c:v>
                </c:pt>
                <c:pt idx="3040">
                  <c:v>25423.871999999999</c:v>
                </c:pt>
                <c:pt idx="3041">
                  <c:v>25423.871999999999</c:v>
                </c:pt>
                <c:pt idx="3042">
                  <c:v>25423.871999999999</c:v>
                </c:pt>
                <c:pt idx="3043">
                  <c:v>25423.871999999999</c:v>
                </c:pt>
                <c:pt idx="3044">
                  <c:v>25423.871999999999</c:v>
                </c:pt>
                <c:pt idx="3045">
                  <c:v>25423.871999999999</c:v>
                </c:pt>
                <c:pt idx="3046">
                  <c:v>25423.871999999999</c:v>
                </c:pt>
                <c:pt idx="3047">
                  <c:v>25423.871999999999</c:v>
                </c:pt>
                <c:pt idx="3048">
                  <c:v>25423.871999999999</c:v>
                </c:pt>
                <c:pt idx="3049">
                  <c:v>25423.871999999999</c:v>
                </c:pt>
                <c:pt idx="3050">
                  <c:v>25423.871999999999</c:v>
                </c:pt>
                <c:pt idx="3051">
                  <c:v>25423.871999999999</c:v>
                </c:pt>
                <c:pt idx="3052">
                  <c:v>25423.871999999999</c:v>
                </c:pt>
                <c:pt idx="3053">
                  <c:v>25423.871999999999</c:v>
                </c:pt>
                <c:pt idx="3054">
                  <c:v>25423.871999999999</c:v>
                </c:pt>
                <c:pt idx="3055">
                  <c:v>25423.871999999999</c:v>
                </c:pt>
                <c:pt idx="3056">
                  <c:v>25423.871999999999</c:v>
                </c:pt>
                <c:pt idx="3057">
                  <c:v>25423.871999999999</c:v>
                </c:pt>
                <c:pt idx="3058">
                  <c:v>25423.871999999999</c:v>
                </c:pt>
                <c:pt idx="3059">
                  <c:v>25423.871999999999</c:v>
                </c:pt>
                <c:pt idx="3060">
                  <c:v>25423.871999999999</c:v>
                </c:pt>
                <c:pt idx="3061">
                  <c:v>25423.871999999999</c:v>
                </c:pt>
                <c:pt idx="3062">
                  <c:v>25423.871999999999</c:v>
                </c:pt>
                <c:pt idx="3063">
                  <c:v>25423.871999999999</c:v>
                </c:pt>
                <c:pt idx="3064">
                  <c:v>25423.871999999999</c:v>
                </c:pt>
                <c:pt idx="3065">
                  <c:v>25423.871999999999</c:v>
                </c:pt>
                <c:pt idx="3066">
                  <c:v>25423.871999999999</c:v>
                </c:pt>
                <c:pt idx="3067">
                  <c:v>25423.871999999999</c:v>
                </c:pt>
                <c:pt idx="3068">
                  <c:v>25423.871999999999</c:v>
                </c:pt>
                <c:pt idx="3069">
                  <c:v>25423.871999999999</c:v>
                </c:pt>
                <c:pt idx="3070">
                  <c:v>25423.871999999999</c:v>
                </c:pt>
                <c:pt idx="3071">
                  <c:v>25423.871999999999</c:v>
                </c:pt>
                <c:pt idx="3072">
                  <c:v>25423.871999999999</c:v>
                </c:pt>
                <c:pt idx="3073">
                  <c:v>25423.871999999999</c:v>
                </c:pt>
                <c:pt idx="3074">
                  <c:v>25423.871999999999</c:v>
                </c:pt>
                <c:pt idx="3075">
                  <c:v>25423.871999999999</c:v>
                </c:pt>
                <c:pt idx="3076">
                  <c:v>25423.871999999999</c:v>
                </c:pt>
                <c:pt idx="3077">
                  <c:v>25423.871999999999</c:v>
                </c:pt>
                <c:pt idx="3078">
                  <c:v>25423.871999999999</c:v>
                </c:pt>
                <c:pt idx="3079">
                  <c:v>25423.871999999999</c:v>
                </c:pt>
                <c:pt idx="3080">
                  <c:v>25423.871999999999</c:v>
                </c:pt>
                <c:pt idx="3081">
                  <c:v>25423.871999999999</c:v>
                </c:pt>
                <c:pt idx="3082">
                  <c:v>25423.871999999999</c:v>
                </c:pt>
                <c:pt idx="3083">
                  <c:v>25423.871999999999</c:v>
                </c:pt>
                <c:pt idx="3084">
                  <c:v>25423.871999999999</c:v>
                </c:pt>
                <c:pt idx="3085">
                  <c:v>25423.871999999999</c:v>
                </c:pt>
                <c:pt idx="3086">
                  <c:v>25423.871999999999</c:v>
                </c:pt>
                <c:pt idx="3087">
                  <c:v>25423.871999999999</c:v>
                </c:pt>
                <c:pt idx="3088">
                  <c:v>25423.871999999999</c:v>
                </c:pt>
                <c:pt idx="3089">
                  <c:v>25423.871999999999</c:v>
                </c:pt>
                <c:pt idx="3090">
                  <c:v>25423.871999999999</c:v>
                </c:pt>
                <c:pt idx="3091">
                  <c:v>25423.871999999999</c:v>
                </c:pt>
                <c:pt idx="3092">
                  <c:v>25423.871999999999</c:v>
                </c:pt>
                <c:pt idx="3093">
                  <c:v>25423.871999999999</c:v>
                </c:pt>
                <c:pt idx="3094">
                  <c:v>25423.871999999999</c:v>
                </c:pt>
                <c:pt idx="3095">
                  <c:v>25423.871999999999</c:v>
                </c:pt>
                <c:pt idx="3096">
                  <c:v>25423.871999999999</c:v>
                </c:pt>
                <c:pt idx="3097">
                  <c:v>25423.871999999999</c:v>
                </c:pt>
                <c:pt idx="3098">
                  <c:v>25423.871999999999</c:v>
                </c:pt>
                <c:pt idx="3099">
                  <c:v>25423.871999999999</c:v>
                </c:pt>
                <c:pt idx="3100">
                  <c:v>25423.871999999999</c:v>
                </c:pt>
                <c:pt idx="3101">
                  <c:v>25423.871999999999</c:v>
                </c:pt>
                <c:pt idx="3102">
                  <c:v>25423.871999999999</c:v>
                </c:pt>
                <c:pt idx="3103">
                  <c:v>25423.871999999999</c:v>
                </c:pt>
                <c:pt idx="3104">
                  <c:v>25423.871999999999</c:v>
                </c:pt>
                <c:pt idx="3105">
                  <c:v>25423.871999999999</c:v>
                </c:pt>
                <c:pt idx="3106">
                  <c:v>25423.871999999999</c:v>
                </c:pt>
                <c:pt idx="3107">
                  <c:v>25423.871999999999</c:v>
                </c:pt>
                <c:pt idx="3108">
                  <c:v>25423.871999999999</c:v>
                </c:pt>
                <c:pt idx="3109">
                  <c:v>25423.871999999999</c:v>
                </c:pt>
                <c:pt idx="3110">
                  <c:v>25423.871999999999</c:v>
                </c:pt>
                <c:pt idx="3111">
                  <c:v>25423.871999999999</c:v>
                </c:pt>
                <c:pt idx="3112">
                  <c:v>25423.871999999999</c:v>
                </c:pt>
                <c:pt idx="3113">
                  <c:v>25423.871999999999</c:v>
                </c:pt>
                <c:pt idx="3114">
                  <c:v>25423.871999999999</c:v>
                </c:pt>
                <c:pt idx="3115">
                  <c:v>25423.871999999999</c:v>
                </c:pt>
                <c:pt idx="3116">
                  <c:v>25423.871999999999</c:v>
                </c:pt>
                <c:pt idx="3117">
                  <c:v>25423.871999999999</c:v>
                </c:pt>
                <c:pt idx="3118">
                  <c:v>25423.871999999999</c:v>
                </c:pt>
                <c:pt idx="3119">
                  <c:v>25423.871999999999</c:v>
                </c:pt>
                <c:pt idx="3120">
                  <c:v>25423.871999999999</c:v>
                </c:pt>
                <c:pt idx="3121">
                  <c:v>25423.871999999999</c:v>
                </c:pt>
                <c:pt idx="3122">
                  <c:v>25423.871999999999</c:v>
                </c:pt>
                <c:pt idx="3123">
                  <c:v>25423.871999999999</c:v>
                </c:pt>
                <c:pt idx="3124">
                  <c:v>25423.871999999999</c:v>
                </c:pt>
                <c:pt idx="3125">
                  <c:v>25423.871999999999</c:v>
                </c:pt>
                <c:pt idx="3126">
                  <c:v>25423.871999999999</c:v>
                </c:pt>
                <c:pt idx="3127">
                  <c:v>25423.871999999999</c:v>
                </c:pt>
                <c:pt idx="3128">
                  <c:v>25423.871999999999</c:v>
                </c:pt>
                <c:pt idx="3129">
                  <c:v>25423.871999999999</c:v>
                </c:pt>
                <c:pt idx="3130">
                  <c:v>25423.871999999999</c:v>
                </c:pt>
                <c:pt idx="3131">
                  <c:v>25423.871999999999</c:v>
                </c:pt>
                <c:pt idx="3132">
                  <c:v>25423.871999999999</c:v>
                </c:pt>
                <c:pt idx="3133">
                  <c:v>25423.871999999999</c:v>
                </c:pt>
                <c:pt idx="3134">
                  <c:v>25423.871999999999</c:v>
                </c:pt>
                <c:pt idx="3135">
                  <c:v>25423.871999999999</c:v>
                </c:pt>
                <c:pt idx="3136">
                  <c:v>25423.871999999999</c:v>
                </c:pt>
                <c:pt idx="3137">
                  <c:v>25423.871999999999</c:v>
                </c:pt>
                <c:pt idx="3138">
                  <c:v>25423.871999999999</c:v>
                </c:pt>
                <c:pt idx="3139">
                  <c:v>25423.871999999999</c:v>
                </c:pt>
                <c:pt idx="3140">
                  <c:v>25423.871999999999</c:v>
                </c:pt>
                <c:pt idx="3141">
                  <c:v>25423.871999999999</c:v>
                </c:pt>
                <c:pt idx="3142">
                  <c:v>25423.871999999999</c:v>
                </c:pt>
                <c:pt idx="3143">
                  <c:v>25423.871999999999</c:v>
                </c:pt>
                <c:pt idx="3144">
                  <c:v>25423.871999999999</c:v>
                </c:pt>
                <c:pt idx="3145">
                  <c:v>25423.871999999999</c:v>
                </c:pt>
                <c:pt idx="3146">
                  <c:v>25423.871999999999</c:v>
                </c:pt>
                <c:pt idx="3147">
                  <c:v>25423.871999999999</c:v>
                </c:pt>
                <c:pt idx="3148">
                  <c:v>25423.871999999999</c:v>
                </c:pt>
                <c:pt idx="3149">
                  <c:v>25423.871999999999</c:v>
                </c:pt>
                <c:pt idx="3150">
                  <c:v>25423.871999999999</c:v>
                </c:pt>
                <c:pt idx="3151">
                  <c:v>25423.871999999999</c:v>
                </c:pt>
                <c:pt idx="3152">
                  <c:v>25423.871999999999</c:v>
                </c:pt>
                <c:pt idx="3153">
                  <c:v>25423.871999999999</c:v>
                </c:pt>
                <c:pt idx="3154">
                  <c:v>25423.871999999999</c:v>
                </c:pt>
                <c:pt idx="3155">
                  <c:v>25423.871999999999</c:v>
                </c:pt>
                <c:pt idx="3156">
                  <c:v>25423.871999999999</c:v>
                </c:pt>
                <c:pt idx="3157">
                  <c:v>25423.871999999999</c:v>
                </c:pt>
                <c:pt idx="3158">
                  <c:v>25423.871999999999</c:v>
                </c:pt>
                <c:pt idx="3159">
                  <c:v>25423.871999999999</c:v>
                </c:pt>
                <c:pt idx="3160">
                  <c:v>25423.871999999999</c:v>
                </c:pt>
                <c:pt idx="3161">
                  <c:v>25423.871999999999</c:v>
                </c:pt>
                <c:pt idx="3162">
                  <c:v>25423.871999999999</c:v>
                </c:pt>
                <c:pt idx="3163">
                  <c:v>25423.871999999999</c:v>
                </c:pt>
                <c:pt idx="3164">
                  <c:v>25423.871999999999</c:v>
                </c:pt>
                <c:pt idx="3165">
                  <c:v>25423.871999999999</c:v>
                </c:pt>
                <c:pt idx="3166">
                  <c:v>25423.871999999999</c:v>
                </c:pt>
                <c:pt idx="3167">
                  <c:v>25423.871999999999</c:v>
                </c:pt>
                <c:pt idx="3168">
                  <c:v>25423.871999999999</c:v>
                </c:pt>
                <c:pt idx="3169">
                  <c:v>25423.871999999999</c:v>
                </c:pt>
                <c:pt idx="3170">
                  <c:v>25423.871999999999</c:v>
                </c:pt>
                <c:pt idx="3171">
                  <c:v>25423.871999999999</c:v>
                </c:pt>
                <c:pt idx="3172">
                  <c:v>25423.871999999999</c:v>
                </c:pt>
                <c:pt idx="3173">
                  <c:v>25423.871999999999</c:v>
                </c:pt>
                <c:pt idx="3174">
                  <c:v>25423.871999999999</c:v>
                </c:pt>
                <c:pt idx="3175">
                  <c:v>25423.871999999999</c:v>
                </c:pt>
                <c:pt idx="3176">
                  <c:v>25423.871999999999</c:v>
                </c:pt>
                <c:pt idx="3177">
                  <c:v>25423.871999999999</c:v>
                </c:pt>
                <c:pt idx="3178">
                  <c:v>25423.871999999999</c:v>
                </c:pt>
                <c:pt idx="3179">
                  <c:v>25423.871999999999</c:v>
                </c:pt>
                <c:pt idx="3180">
                  <c:v>25423.871999999999</c:v>
                </c:pt>
                <c:pt idx="3181">
                  <c:v>25423.871999999999</c:v>
                </c:pt>
                <c:pt idx="3182">
                  <c:v>25423.871999999999</c:v>
                </c:pt>
                <c:pt idx="3183">
                  <c:v>25423.871999999999</c:v>
                </c:pt>
                <c:pt idx="3184">
                  <c:v>25423.871999999999</c:v>
                </c:pt>
                <c:pt idx="3185">
                  <c:v>25423.871999999999</c:v>
                </c:pt>
                <c:pt idx="3186">
                  <c:v>25423.871999999999</c:v>
                </c:pt>
                <c:pt idx="3187">
                  <c:v>25423.871999999999</c:v>
                </c:pt>
                <c:pt idx="3188">
                  <c:v>25423.871999999999</c:v>
                </c:pt>
                <c:pt idx="3189">
                  <c:v>25423.871999999999</c:v>
                </c:pt>
                <c:pt idx="3190">
                  <c:v>25423.871999999999</c:v>
                </c:pt>
                <c:pt idx="3191">
                  <c:v>25423.871999999999</c:v>
                </c:pt>
                <c:pt idx="3192">
                  <c:v>25423.871999999999</c:v>
                </c:pt>
                <c:pt idx="3193">
                  <c:v>25423.871999999999</c:v>
                </c:pt>
                <c:pt idx="3194">
                  <c:v>25423.871999999999</c:v>
                </c:pt>
                <c:pt idx="3195">
                  <c:v>25423.871999999999</c:v>
                </c:pt>
                <c:pt idx="3196">
                  <c:v>25423.871999999999</c:v>
                </c:pt>
                <c:pt idx="3197">
                  <c:v>25423.871999999999</c:v>
                </c:pt>
                <c:pt idx="3198">
                  <c:v>25423.871999999999</c:v>
                </c:pt>
                <c:pt idx="3199">
                  <c:v>25423.871999999999</c:v>
                </c:pt>
                <c:pt idx="3200">
                  <c:v>25423.871999999999</c:v>
                </c:pt>
                <c:pt idx="3201">
                  <c:v>25423.871999999999</c:v>
                </c:pt>
                <c:pt idx="3202">
                  <c:v>25423.871999999999</c:v>
                </c:pt>
                <c:pt idx="3203">
                  <c:v>25423.871999999999</c:v>
                </c:pt>
                <c:pt idx="3204">
                  <c:v>25423.871999999999</c:v>
                </c:pt>
                <c:pt idx="3205">
                  <c:v>25423.871999999999</c:v>
                </c:pt>
                <c:pt idx="3206">
                  <c:v>25423.871999999999</c:v>
                </c:pt>
                <c:pt idx="3207">
                  <c:v>25423.871999999999</c:v>
                </c:pt>
                <c:pt idx="3208">
                  <c:v>25423.871999999999</c:v>
                </c:pt>
                <c:pt idx="3209">
                  <c:v>25423.871999999999</c:v>
                </c:pt>
                <c:pt idx="3210">
                  <c:v>25423.871999999999</c:v>
                </c:pt>
                <c:pt idx="3211">
                  <c:v>25423.871999999999</c:v>
                </c:pt>
                <c:pt idx="3212">
                  <c:v>25423.871999999999</c:v>
                </c:pt>
                <c:pt idx="3213">
                  <c:v>25423.871999999999</c:v>
                </c:pt>
                <c:pt idx="3214">
                  <c:v>25423.871999999999</c:v>
                </c:pt>
                <c:pt idx="3215">
                  <c:v>25423.871999999999</c:v>
                </c:pt>
                <c:pt idx="3216">
                  <c:v>25423.871999999999</c:v>
                </c:pt>
                <c:pt idx="3217">
                  <c:v>25423.871999999999</c:v>
                </c:pt>
                <c:pt idx="3218">
                  <c:v>25423.871999999999</c:v>
                </c:pt>
                <c:pt idx="3219">
                  <c:v>25423.871999999999</c:v>
                </c:pt>
                <c:pt idx="3220">
                  <c:v>25423.871999999999</c:v>
                </c:pt>
                <c:pt idx="3221">
                  <c:v>25423.871999999999</c:v>
                </c:pt>
                <c:pt idx="3222">
                  <c:v>25423.871999999999</c:v>
                </c:pt>
                <c:pt idx="3223">
                  <c:v>25423.871999999999</c:v>
                </c:pt>
                <c:pt idx="3224">
                  <c:v>25423.871999999999</c:v>
                </c:pt>
                <c:pt idx="3225">
                  <c:v>25423.871999999999</c:v>
                </c:pt>
                <c:pt idx="3226">
                  <c:v>25423.871999999999</c:v>
                </c:pt>
                <c:pt idx="3227">
                  <c:v>25423.871999999999</c:v>
                </c:pt>
                <c:pt idx="3228">
                  <c:v>25423.871999999999</c:v>
                </c:pt>
                <c:pt idx="3229">
                  <c:v>25423.871999999999</c:v>
                </c:pt>
                <c:pt idx="3230">
                  <c:v>25423.871999999999</c:v>
                </c:pt>
                <c:pt idx="3231">
                  <c:v>25423.871999999999</c:v>
                </c:pt>
                <c:pt idx="3232">
                  <c:v>25423.871999999999</c:v>
                </c:pt>
                <c:pt idx="3233">
                  <c:v>25423.871999999999</c:v>
                </c:pt>
                <c:pt idx="3234">
                  <c:v>25423.871999999999</c:v>
                </c:pt>
                <c:pt idx="3235">
                  <c:v>25423.871999999999</c:v>
                </c:pt>
                <c:pt idx="3236">
                  <c:v>25423.871999999999</c:v>
                </c:pt>
                <c:pt idx="3237">
                  <c:v>25423.871999999999</c:v>
                </c:pt>
                <c:pt idx="3238">
                  <c:v>25423.871999999999</c:v>
                </c:pt>
                <c:pt idx="3239">
                  <c:v>25423.871999999999</c:v>
                </c:pt>
                <c:pt idx="3240">
                  <c:v>25423.871999999999</c:v>
                </c:pt>
                <c:pt idx="3241">
                  <c:v>25423.871999999999</c:v>
                </c:pt>
                <c:pt idx="3242">
                  <c:v>25423.871999999999</c:v>
                </c:pt>
                <c:pt idx="3243">
                  <c:v>25423.871999999999</c:v>
                </c:pt>
                <c:pt idx="3244">
                  <c:v>25423.871999999999</c:v>
                </c:pt>
                <c:pt idx="3245">
                  <c:v>25423.871999999999</c:v>
                </c:pt>
                <c:pt idx="3246">
                  <c:v>25423.871999999999</c:v>
                </c:pt>
                <c:pt idx="3247">
                  <c:v>25423.871999999999</c:v>
                </c:pt>
                <c:pt idx="3248">
                  <c:v>25423.871999999999</c:v>
                </c:pt>
                <c:pt idx="3249">
                  <c:v>25423.871999999999</c:v>
                </c:pt>
                <c:pt idx="3250">
                  <c:v>25423.871999999999</c:v>
                </c:pt>
                <c:pt idx="3251">
                  <c:v>25423.871999999999</c:v>
                </c:pt>
                <c:pt idx="3252">
                  <c:v>25423.871999999999</c:v>
                </c:pt>
                <c:pt idx="3253">
                  <c:v>25423.871999999999</c:v>
                </c:pt>
                <c:pt idx="3254">
                  <c:v>25423.871999999999</c:v>
                </c:pt>
                <c:pt idx="3255">
                  <c:v>25423.871999999999</c:v>
                </c:pt>
                <c:pt idx="3256">
                  <c:v>25423.871999999999</c:v>
                </c:pt>
                <c:pt idx="3257">
                  <c:v>25423.871999999999</c:v>
                </c:pt>
                <c:pt idx="3258">
                  <c:v>25423.871999999999</c:v>
                </c:pt>
                <c:pt idx="3259">
                  <c:v>25423.871999999999</c:v>
                </c:pt>
                <c:pt idx="3260">
                  <c:v>25423.871999999999</c:v>
                </c:pt>
                <c:pt idx="3261">
                  <c:v>25423.871999999999</c:v>
                </c:pt>
                <c:pt idx="3262">
                  <c:v>25423.871999999999</c:v>
                </c:pt>
                <c:pt idx="3263">
                  <c:v>25423.871999999999</c:v>
                </c:pt>
                <c:pt idx="3264">
                  <c:v>25423.871999999999</c:v>
                </c:pt>
                <c:pt idx="3265">
                  <c:v>25423.871999999999</c:v>
                </c:pt>
                <c:pt idx="3266">
                  <c:v>25423.871999999999</c:v>
                </c:pt>
                <c:pt idx="3267">
                  <c:v>25423.871999999999</c:v>
                </c:pt>
                <c:pt idx="3268">
                  <c:v>25423.871999999999</c:v>
                </c:pt>
                <c:pt idx="3269">
                  <c:v>25423.871999999999</c:v>
                </c:pt>
                <c:pt idx="3270">
                  <c:v>25423.871999999999</c:v>
                </c:pt>
                <c:pt idx="3271">
                  <c:v>25423.871999999999</c:v>
                </c:pt>
                <c:pt idx="3272">
                  <c:v>25423.871999999999</c:v>
                </c:pt>
                <c:pt idx="3273">
                  <c:v>25423.871999999999</c:v>
                </c:pt>
                <c:pt idx="3274">
                  <c:v>25423.871999999999</c:v>
                </c:pt>
                <c:pt idx="3275">
                  <c:v>25423.871999999999</c:v>
                </c:pt>
                <c:pt idx="3276">
                  <c:v>25423.871999999999</c:v>
                </c:pt>
                <c:pt idx="3277">
                  <c:v>25423.871999999999</c:v>
                </c:pt>
                <c:pt idx="3278">
                  <c:v>25423.871999999999</c:v>
                </c:pt>
                <c:pt idx="3279">
                  <c:v>25423.871999999999</c:v>
                </c:pt>
                <c:pt idx="3280">
                  <c:v>25423.871999999999</c:v>
                </c:pt>
                <c:pt idx="3281">
                  <c:v>25423.871999999999</c:v>
                </c:pt>
                <c:pt idx="3282">
                  <c:v>25423.871999999999</c:v>
                </c:pt>
                <c:pt idx="3283">
                  <c:v>25423.871999999999</c:v>
                </c:pt>
                <c:pt idx="3284">
                  <c:v>25423.871999999999</c:v>
                </c:pt>
                <c:pt idx="3285">
                  <c:v>25423.871999999999</c:v>
                </c:pt>
                <c:pt idx="3286">
                  <c:v>25423.871999999999</c:v>
                </c:pt>
                <c:pt idx="3287">
                  <c:v>25423.871999999999</c:v>
                </c:pt>
                <c:pt idx="3288">
                  <c:v>25423.871999999999</c:v>
                </c:pt>
                <c:pt idx="3289">
                  <c:v>25423.871999999999</c:v>
                </c:pt>
                <c:pt idx="3290">
                  <c:v>25423.871999999999</c:v>
                </c:pt>
                <c:pt idx="3291">
                  <c:v>25423.871999999999</c:v>
                </c:pt>
                <c:pt idx="3292">
                  <c:v>25423.871999999999</c:v>
                </c:pt>
                <c:pt idx="3293">
                  <c:v>25423.871999999999</c:v>
                </c:pt>
                <c:pt idx="3294">
                  <c:v>25423.871999999999</c:v>
                </c:pt>
                <c:pt idx="3295">
                  <c:v>25423.871999999999</c:v>
                </c:pt>
                <c:pt idx="3296">
                  <c:v>25423.871999999999</c:v>
                </c:pt>
                <c:pt idx="3297">
                  <c:v>25423.871999999999</c:v>
                </c:pt>
                <c:pt idx="3298">
                  <c:v>25423.871999999999</c:v>
                </c:pt>
                <c:pt idx="3299">
                  <c:v>25423.871999999999</c:v>
                </c:pt>
                <c:pt idx="3300">
                  <c:v>25423.871999999999</c:v>
                </c:pt>
                <c:pt idx="3301">
                  <c:v>25423.871999999999</c:v>
                </c:pt>
                <c:pt idx="3302">
                  <c:v>25423.871999999999</c:v>
                </c:pt>
                <c:pt idx="3303">
                  <c:v>25423.871999999999</c:v>
                </c:pt>
                <c:pt idx="3304">
                  <c:v>25423.871999999999</c:v>
                </c:pt>
                <c:pt idx="3305">
                  <c:v>25423.871999999999</c:v>
                </c:pt>
                <c:pt idx="3306">
                  <c:v>25423.871999999999</c:v>
                </c:pt>
                <c:pt idx="3307">
                  <c:v>25423.871999999999</c:v>
                </c:pt>
                <c:pt idx="3308">
                  <c:v>25423.871999999999</c:v>
                </c:pt>
                <c:pt idx="3309">
                  <c:v>25423.871999999999</c:v>
                </c:pt>
                <c:pt idx="3310">
                  <c:v>25423.871999999999</c:v>
                </c:pt>
                <c:pt idx="3311">
                  <c:v>25423.871999999999</c:v>
                </c:pt>
                <c:pt idx="3312">
                  <c:v>25423.871999999999</c:v>
                </c:pt>
                <c:pt idx="3313">
                  <c:v>25423.871999999999</c:v>
                </c:pt>
                <c:pt idx="3314">
                  <c:v>25423.871999999999</c:v>
                </c:pt>
                <c:pt idx="3315">
                  <c:v>25423.871999999999</c:v>
                </c:pt>
                <c:pt idx="3316">
                  <c:v>25423.871999999999</c:v>
                </c:pt>
                <c:pt idx="3317">
                  <c:v>25423.871999999999</c:v>
                </c:pt>
                <c:pt idx="3318">
                  <c:v>25423.871999999999</c:v>
                </c:pt>
                <c:pt idx="3319">
                  <c:v>25423.871999999999</c:v>
                </c:pt>
                <c:pt idx="3320">
                  <c:v>25423.871999999999</c:v>
                </c:pt>
                <c:pt idx="3321">
                  <c:v>25423.871999999999</c:v>
                </c:pt>
                <c:pt idx="3322">
                  <c:v>25423.871999999999</c:v>
                </c:pt>
                <c:pt idx="3323">
                  <c:v>25423.871999999999</c:v>
                </c:pt>
                <c:pt idx="3324">
                  <c:v>25423.871999999999</c:v>
                </c:pt>
                <c:pt idx="3325">
                  <c:v>25423.871999999999</c:v>
                </c:pt>
                <c:pt idx="3326">
                  <c:v>25423.871999999999</c:v>
                </c:pt>
                <c:pt idx="3327">
                  <c:v>25423.871999999999</c:v>
                </c:pt>
                <c:pt idx="3328">
                  <c:v>25423.871999999999</c:v>
                </c:pt>
                <c:pt idx="3329">
                  <c:v>25423.871999999999</c:v>
                </c:pt>
                <c:pt idx="3330">
                  <c:v>25423.871999999999</c:v>
                </c:pt>
                <c:pt idx="3331">
                  <c:v>25423.871999999999</c:v>
                </c:pt>
                <c:pt idx="3332">
                  <c:v>25423.871999999999</c:v>
                </c:pt>
                <c:pt idx="3333">
                  <c:v>25423.871999999999</c:v>
                </c:pt>
                <c:pt idx="3334">
                  <c:v>25423.871999999999</c:v>
                </c:pt>
                <c:pt idx="3335">
                  <c:v>25423.871999999999</c:v>
                </c:pt>
                <c:pt idx="3336">
                  <c:v>25423.871999999999</c:v>
                </c:pt>
                <c:pt idx="3337">
                  <c:v>25423.871999999999</c:v>
                </c:pt>
                <c:pt idx="3338">
                  <c:v>25423.871999999999</c:v>
                </c:pt>
                <c:pt idx="3339">
                  <c:v>25423.871999999999</c:v>
                </c:pt>
                <c:pt idx="3340">
                  <c:v>25423.871999999999</c:v>
                </c:pt>
                <c:pt idx="3341">
                  <c:v>25423.871999999999</c:v>
                </c:pt>
                <c:pt idx="3342">
                  <c:v>25423.871999999999</c:v>
                </c:pt>
                <c:pt idx="3343">
                  <c:v>25423.871999999999</c:v>
                </c:pt>
                <c:pt idx="3344">
                  <c:v>25423.871999999999</c:v>
                </c:pt>
                <c:pt idx="3345">
                  <c:v>25423.871999999999</c:v>
                </c:pt>
                <c:pt idx="3346">
                  <c:v>25423.871999999999</c:v>
                </c:pt>
                <c:pt idx="3347">
                  <c:v>25423.871999999999</c:v>
                </c:pt>
                <c:pt idx="3348">
                  <c:v>25423.871999999999</c:v>
                </c:pt>
                <c:pt idx="3349">
                  <c:v>25423.871999999999</c:v>
                </c:pt>
                <c:pt idx="3350">
                  <c:v>25423.871999999999</c:v>
                </c:pt>
                <c:pt idx="3351">
                  <c:v>25423.871999999999</c:v>
                </c:pt>
                <c:pt idx="3352">
                  <c:v>25423.871999999999</c:v>
                </c:pt>
                <c:pt idx="3353">
                  <c:v>25423.871999999999</c:v>
                </c:pt>
                <c:pt idx="3354">
                  <c:v>25423.871999999999</c:v>
                </c:pt>
                <c:pt idx="3355">
                  <c:v>25423.871999999999</c:v>
                </c:pt>
                <c:pt idx="3356">
                  <c:v>25423.871999999999</c:v>
                </c:pt>
                <c:pt idx="3357">
                  <c:v>25423.871999999999</c:v>
                </c:pt>
                <c:pt idx="3358">
                  <c:v>25423.871999999999</c:v>
                </c:pt>
                <c:pt idx="3359">
                  <c:v>25423.871999999999</c:v>
                </c:pt>
                <c:pt idx="3360">
                  <c:v>25423.871999999999</c:v>
                </c:pt>
                <c:pt idx="3361">
                  <c:v>25423.871999999999</c:v>
                </c:pt>
                <c:pt idx="3362">
                  <c:v>25423.871999999999</c:v>
                </c:pt>
                <c:pt idx="3363">
                  <c:v>25423.871999999999</c:v>
                </c:pt>
                <c:pt idx="3364">
                  <c:v>25423.871999999999</c:v>
                </c:pt>
                <c:pt idx="3365">
                  <c:v>25423.871999999999</c:v>
                </c:pt>
                <c:pt idx="3366">
                  <c:v>25423.871999999999</c:v>
                </c:pt>
                <c:pt idx="3367">
                  <c:v>25423.871999999999</c:v>
                </c:pt>
                <c:pt idx="3368">
                  <c:v>25423.871999999999</c:v>
                </c:pt>
                <c:pt idx="3369">
                  <c:v>25423.871999999999</c:v>
                </c:pt>
                <c:pt idx="3370">
                  <c:v>25423.871999999999</c:v>
                </c:pt>
                <c:pt idx="3371">
                  <c:v>25423.871999999999</c:v>
                </c:pt>
                <c:pt idx="3372">
                  <c:v>25423.871999999999</c:v>
                </c:pt>
                <c:pt idx="3373">
                  <c:v>25423.871999999999</c:v>
                </c:pt>
                <c:pt idx="3374">
                  <c:v>25423.871999999999</c:v>
                </c:pt>
                <c:pt idx="3375">
                  <c:v>25423.871999999999</c:v>
                </c:pt>
                <c:pt idx="3376">
                  <c:v>25423.871999999999</c:v>
                </c:pt>
                <c:pt idx="3377">
                  <c:v>25423.871999999999</c:v>
                </c:pt>
                <c:pt idx="3378">
                  <c:v>25423.871999999999</c:v>
                </c:pt>
                <c:pt idx="3379">
                  <c:v>25423.871999999999</c:v>
                </c:pt>
                <c:pt idx="3380">
                  <c:v>25423.871999999999</c:v>
                </c:pt>
                <c:pt idx="3381">
                  <c:v>25423.871999999999</c:v>
                </c:pt>
                <c:pt idx="3382">
                  <c:v>25423.871999999999</c:v>
                </c:pt>
                <c:pt idx="3383">
                  <c:v>25423.871999999999</c:v>
                </c:pt>
                <c:pt idx="3384">
                  <c:v>25423.871999999999</c:v>
                </c:pt>
                <c:pt idx="3385">
                  <c:v>25423.871999999999</c:v>
                </c:pt>
                <c:pt idx="3386">
                  <c:v>25423.871999999999</c:v>
                </c:pt>
                <c:pt idx="3387">
                  <c:v>25423.871999999999</c:v>
                </c:pt>
                <c:pt idx="3388">
                  <c:v>25423.871999999999</c:v>
                </c:pt>
                <c:pt idx="3389">
                  <c:v>25423.871999999999</c:v>
                </c:pt>
                <c:pt idx="3390">
                  <c:v>25423.871999999999</c:v>
                </c:pt>
                <c:pt idx="3391">
                  <c:v>25423.871999999999</c:v>
                </c:pt>
                <c:pt idx="3392">
                  <c:v>25423.871999999999</c:v>
                </c:pt>
                <c:pt idx="3393">
                  <c:v>25423.871999999999</c:v>
                </c:pt>
                <c:pt idx="3394">
                  <c:v>25423.871999999999</c:v>
                </c:pt>
                <c:pt idx="3395">
                  <c:v>25423.871999999999</c:v>
                </c:pt>
                <c:pt idx="3396">
                  <c:v>25423.871999999999</c:v>
                </c:pt>
                <c:pt idx="3397">
                  <c:v>25423.871999999999</c:v>
                </c:pt>
                <c:pt idx="3398">
                  <c:v>25423.871999999999</c:v>
                </c:pt>
                <c:pt idx="3399">
                  <c:v>25423.871999999999</c:v>
                </c:pt>
                <c:pt idx="3400">
                  <c:v>25423.871999999999</c:v>
                </c:pt>
                <c:pt idx="3401">
                  <c:v>25423.871999999999</c:v>
                </c:pt>
                <c:pt idx="3402">
                  <c:v>25423.871999999999</c:v>
                </c:pt>
                <c:pt idx="3403">
                  <c:v>25423.871999999999</c:v>
                </c:pt>
                <c:pt idx="3404">
                  <c:v>25423.871999999999</c:v>
                </c:pt>
                <c:pt idx="3405">
                  <c:v>25423.871999999999</c:v>
                </c:pt>
                <c:pt idx="3406">
                  <c:v>25423.871999999999</c:v>
                </c:pt>
                <c:pt idx="3407">
                  <c:v>25423.871999999999</c:v>
                </c:pt>
                <c:pt idx="3408">
                  <c:v>25423.871999999999</c:v>
                </c:pt>
                <c:pt idx="3409">
                  <c:v>25423.871999999999</c:v>
                </c:pt>
                <c:pt idx="3410">
                  <c:v>25423.871999999999</c:v>
                </c:pt>
                <c:pt idx="3411">
                  <c:v>25423.871999999999</c:v>
                </c:pt>
                <c:pt idx="3412">
                  <c:v>25423.871999999999</c:v>
                </c:pt>
                <c:pt idx="3413">
                  <c:v>25423.871999999999</c:v>
                </c:pt>
                <c:pt idx="3414">
                  <c:v>25423.871999999999</c:v>
                </c:pt>
                <c:pt idx="3415">
                  <c:v>25423.871999999999</c:v>
                </c:pt>
                <c:pt idx="3416">
                  <c:v>25423.871999999999</c:v>
                </c:pt>
                <c:pt idx="3417">
                  <c:v>25423.871999999999</c:v>
                </c:pt>
                <c:pt idx="3418">
                  <c:v>25423.871999999999</c:v>
                </c:pt>
                <c:pt idx="3419">
                  <c:v>25423.871999999999</c:v>
                </c:pt>
                <c:pt idx="3420">
                  <c:v>25423.871999999999</c:v>
                </c:pt>
                <c:pt idx="3421">
                  <c:v>25423.871999999999</c:v>
                </c:pt>
                <c:pt idx="3422">
                  <c:v>25423.871999999999</c:v>
                </c:pt>
                <c:pt idx="3423">
                  <c:v>25423.871999999999</c:v>
                </c:pt>
                <c:pt idx="3424">
                  <c:v>25423.871999999999</c:v>
                </c:pt>
                <c:pt idx="3425">
                  <c:v>25423.871999999999</c:v>
                </c:pt>
                <c:pt idx="3426">
                  <c:v>25423.871999999999</c:v>
                </c:pt>
                <c:pt idx="3427">
                  <c:v>25423.871999999999</c:v>
                </c:pt>
                <c:pt idx="3428">
                  <c:v>25423.871999999999</c:v>
                </c:pt>
                <c:pt idx="3429">
                  <c:v>25423.871999999999</c:v>
                </c:pt>
                <c:pt idx="3430">
                  <c:v>25423.871999999999</c:v>
                </c:pt>
                <c:pt idx="3431">
                  <c:v>25423.871999999999</c:v>
                </c:pt>
                <c:pt idx="3432">
                  <c:v>25423.871999999999</c:v>
                </c:pt>
                <c:pt idx="3433">
                  <c:v>25423.871999999999</c:v>
                </c:pt>
                <c:pt idx="3434">
                  <c:v>25423.871999999999</c:v>
                </c:pt>
                <c:pt idx="3435">
                  <c:v>25423.871999999999</c:v>
                </c:pt>
                <c:pt idx="3436">
                  <c:v>25423.871999999999</c:v>
                </c:pt>
                <c:pt idx="3437">
                  <c:v>25423.871999999999</c:v>
                </c:pt>
                <c:pt idx="3438">
                  <c:v>25423.871999999999</c:v>
                </c:pt>
                <c:pt idx="3439">
                  <c:v>25423.871999999999</c:v>
                </c:pt>
                <c:pt idx="3440">
                  <c:v>25423.871999999999</c:v>
                </c:pt>
                <c:pt idx="3441">
                  <c:v>25423.871999999999</c:v>
                </c:pt>
                <c:pt idx="3442">
                  <c:v>25423.871999999999</c:v>
                </c:pt>
                <c:pt idx="3443">
                  <c:v>25423.871999999999</c:v>
                </c:pt>
                <c:pt idx="3444">
                  <c:v>25423.871999999999</c:v>
                </c:pt>
                <c:pt idx="3445">
                  <c:v>25423.871999999999</c:v>
                </c:pt>
                <c:pt idx="3446">
                  <c:v>25423.871999999999</c:v>
                </c:pt>
                <c:pt idx="3447">
                  <c:v>25423.871999999999</c:v>
                </c:pt>
                <c:pt idx="3448">
                  <c:v>25423.871999999999</c:v>
                </c:pt>
                <c:pt idx="3449">
                  <c:v>25423.871999999999</c:v>
                </c:pt>
                <c:pt idx="3450">
                  <c:v>25423.871999999999</c:v>
                </c:pt>
                <c:pt idx="3451">
                  <c:v>25423.871999999999</c:v>
                </c:pt>
                <c:pt idx="3452">
                  <c:v>25423.871999999999</c:v>
                </c:pt>
                <c:pt idx="3453">
                  <c:v>25423.871999999999</c:v>
                </c:pt>
                <c:pt idx="3454">
                  <c:v>25423.871999999999</c:v>
                </c:pt>
                <c:pt idx="3455">
                  <c:v>25423.871999999999</c:v>
                </c:pt>
                <c:pt idx="3456">
                  <c:v>25423.871999999999</c:v>
                </c:pt>
                <c:pt idx="3457">
                  <c:v>25423.871999999999</c:v>
                </c:pt>
                <c:pt idx="3458">
                  <c:v>25423.871999999999</c:v>
                </c:pt>
                <c:pt idx="3459">
                  <c:v>25423.871999999999</c:v>
                </c:pt>
                <c:pt idx="3460">
                  <c:v>25423.871999999999</c:v>
                </c:pt>
                <c:pt idx="3461">
                  <c:v>25423.871999999999</c:v>
                </c:pt>
                <c:pt idx="3462">
                  <c:v>25423.871999999999</c:v>
                </c:pt>
                <c:pt idx="3463">
                  <c:v>25423.871999999999</c:v>
                </c:pt>
                <c:pt idx="3464">
                  <c:v>25423.871999999999</c:v>
                </c:pt>
                <c:pt idx="3465">
                  <c:v>25423.871999999999</c:v>
                </c:pt>
                <c:pt idx="3466">
                  <c:v>25423.871999999999</c:v>
                </c:pt>
                <c:pt idx="3467">
                  <c:v>25423.871999999999</c:v>
                </c:pt>
                <c:pt idx="3468">
                  <c:v>25423.871999999999</c:v>
                </c:pt>
                <c:pt idx="3469">
                  <c:v>25423.871999999999</c:v>
                </c:pt>
                <c:pt idx="3470">
                  <c:v>25423.871999999999</c:v>
                </c:pt>
                <c:pt idx="3471">
                  <c:v>25423.871999999999</c:v>
                </c:pt>
                <c:pt idx="3472">
                  <c:v>25423.871999999999</c:v>
                </c:pt>
                <c:pt idx="3473">
                  <c:v>25423.871999999999</c:v>
                </c:pt>
                <c:pt idx="3474">
                  <c:v>25423.871999999999</c:v>
                </c:pt>
                <c:pt idx="3475">
                  <c:v>25423.871999999999</c:v>
                </c:pt>
                <c:pt idx="3476">
                  <c:v>25423.871999999999</c:v>
                </c:pt>
                <c:pt idx="3477">
                  <c:v>25423.871999999999</c:v>
                </c:pt>
                <c:pt idx="3478">
                  <c:v>25423.871999999999</c:v>
                </c:pt>
                <c:pt idx="3479">
                  <c:v>25423.871999999999</c:v>
                </c:pt>
                <c:pt idx="3480">
                  <c:v>25423.871999999999</c:v>
                </c:pt>
                <c:pt idx="3481">
                  <c:v>25423.871999999999</c:v>
                </c:pt>
                <c:pt idx="3482">
                  <c:v>25423.871999999999</c:v>
                </c:pt>
                <c:pt idx="3483">
                  <c:v>25423.871999999999</c:v>
                </c:pt>
                <c:pt idx="3484">
                  <c:v>25423.871999999999</c:v>
                </c:pt>
                <c:pt idx="3485">
                  <c:v>25423.871999999999</c:v>
                </c:pt>
                <c:pt idx="3486">
                  <c:v>25423.871999999999</c:v>
                </c:pt>
                <c:pt idx="3487">
                  <c:v>25423.871999999999</c:v>
                </c:pt>
                <c:pt idx="3488">
                  <c:v>25423.871999999999</c:v>
                </c:pt>
                <c:pt idx="3489">
                  <c:v>25423.871999999999</c:v>
                </c:pt>
                <c:pt idx="3490">
                  <c:v>25423.871999999999</c:v>
                </c:pt>
                <c:pt idx="3491">
                  <c:v>25423.871999999999</c:v>
                </c:pt>
                <c:pt idx="3492">
                  <c:v>25423.871999999999</c:v>
                </c:pt>
                <c:pt idx="3493">
                  <c:v>25423.871999999999</c:v>
                </c:pt>
                <c:pt idx="3494">
                  <c:v>25423.871999999999</c:v>
                </c:pt>
                <c:pt idx="3495">
                  <c:v>25423.871999999999</c:v>
                </c:pt>
                <c:pt idx="3496">
                  <c:v>25423.871999999999</c:v>
                </c:pt>
                <c:pt idx="3497">
                  <c:v>25423.871999999999</c:v>
                </c:pt>
                <c:pt idx="3498">
                  <c:v>25423.871999999999</c:v>
                </c:pt>
                <c:pt idx="3499">
                  <c:v>25423.871999999999</c:v>
                </c:pt>
                <c:pt idx="3500">
                  <c:v>25423.871999999999</c:v>
                </c:pt>
                <c:pt idx="3501">
                  <c:v>25423.871999999999</c:v>
                </c:pt>
                <c:pt idx="3502">
                  <c:v>25423.871999999999</c:v>
                </c:pt>
                <c:pt idx="3503">
                  <c:v>25423.871999999999</c:v>
                </c:pt>
                <c:pt idx="3504">
                  <c:v>25423.871999999999</c:v>
                </c:pt>
                <c:pt idx="3505">
                  <c:v>25423.871999999999</c:v>
                </c:pt>
                <c:pt idx="3506">
                  <c:v>25423.871999999999</c:v>
                </c:pt>
                <c:pt idx="3507">
                  <c:v>25423.871999999999</c:v>
                </c:pt>
                <c:pt idx="3508">
                  <c:v>25423.871999999999</c:v>
                </c:pt>
                <c:pt idx="3509">
                  <c:v>25423.871999999999</c:v>
                </c:pt>
                <c:pt idx="3510">
                  <c:v>25423.871999999999</c:v>
                </c:pt>
                <c:pt idx="3511">
                  <c:v>25423.871999999999</c:v>
                </c:pt>
                <c:pt idx="3512">
                  <c:v>25423.871999999999</c:v>
                </c:pt>
                <c:pt idx="3513">
                  <c:v>25423.871999999999</c:v>
                </c:pt>
                <c:pt idx="3514">
                  <c:v>25423.871999999999</c:v>
                </c:pt>
                <c:pt idx="3515">
                  <c:v>25423.871999999999</c:v>
                </c:pt>
                <c:pt idx="3516">
                  <c:v>25423.871999999999</c:v>
                </c:pt>
                <c:pt idx="3517">
                  <c:v>25423.871999999999</c:v>
                </c:pt>
                <c:pt idx="3518">
                  <c:v>25423.871999999999</c:v>
                </c:pt>
                <c:pt idx="3519">
                  <c:v>25423.871999999999</c:v>
                </c:pt>
                <c:pt idx="3520">
                  <c:v>25423.871999999999</c:v>
                </c:pt>
                <c:pt idx="3521">
                  <c:v>25423.871999999999</c:v>
                </c:pt>
                <c:pt idx="3522">
                  <c:v>25423.871999999999</c:v>
                </c:pt>
                <c:pt idx="3523">
                  <c:v>25423.871999999999</c:v>
                </c:pt>
                <c:pt idx="3524">
                  <c:v>25423.871999999999</c:v>
                </c:pt>
                <c:pt idx="3525">
                  <c:v>25423.871999999999</c:v>
                </c:pt>
                <c:pt idx="3526">
                  <c:v>25423.871999999999</c:v>
                </c:pt>
                <c:pt idx="3527">
                  <c:v>25423.871999999999</c:v>
                </c:pt>
                <c:pt idx="3528">
                  <c:v>25423.871999999999</c:v>
                </c:pt>
                <c:pt idx="3529">
                  <c:v>25423.871999999999</c:v>
                </c:pt>
                <c:pt idx="3530">
                  <c:v>25423.871999999999</c:v>
                </c:pt>
                <c:pt idx="3531">
                  <c:v>25423.871999999999</c:v>
                </c:pt>
                <c:pt idx="3532">
                  <c:v>25423.871999999999</c:v>
                </c:pt>
                <c:pt idx="3533">
                  <c:v>25423.871999999999</c:v>
                </c:pt>
                <c:pt idx="3534">
                  <c:v>25423.871999999999</c:v>
                </c:pt>
                <c:pt idx="3535">
                  <c:v>25423.871999999999</c:v>
                </c:pt>
                <c:pt idx="3536">
                  <c:v>25423.871999999999</c:v>
                </c:pt>
                <c:pt idx="3537">
                  <c:v>25423.871999999999</c:v>
                </c:pt>
                <c:pt idx="3538">
                  <c:v>25423.871999999999</c:v>
                </c:pt>
                <c:pt idx="3539">
                  <c:v>25423.871999999999</c:v>
                </c:pt>
                <c:pt idx="3540">
                  <c:v>25423.871999999999</c:v>
                </c:pt>
                <c:pt idx="3541">
                  <c:v>25423.871999999999</c:v>
                </c:pt>
                <c:pt idx="3542">
                  <c:v>25423.871999999999</c:v>
                </c:pt>
                <c:pt idx="3543">
                  <c:v>25423.871999999999</c:v>
                </c:pt>
                <c:pt idx="3544">
                  <c:v>25423.871999999999</c:v>
                </c:pt>
                <c:pt idx="3545">
                  <c:v>25423.871999999999</c:v>
                </c:pt>
                <c:pt idx="3546">
                  <c:v>25423.871999999999</c:v>
                </c:pt>
                <c:pt idx="3547">
                  <c:v>25423.871999999999</c:v>
                </c:pt>
                <c:pt idx="3548">
                  <c:v>25423.871999999999</c:v>
                </c:pt>
                <c:pt idx="3549">
                  <c:v>25423.871999999999</c:v>
                </c:pt>
                <c:pt idx="3550">
                  <c:v>25423.871999999999</c:v>
                </c:pt>
                <c:pt idx="3551">
                  <c:v>25423.871999999999</c:v>
                </c:pt>
                <c:pt idx="3552">
                  <c:v>25423.871999999999</c:v>
                </c:pt>
                <c:pt idx="3553">
                  <c:v>25423.871999999999</c:v>
                </c:pt>
                <c:pt idx="3554">
                  <c:v>25423.871999999999</c:v>
                </c:pt>
                <c:pt idx="3555">
                  <c:v>25423.871999999999</c:v>
                </c:pt>
                <c:pt idx="3556">
                  <c:v>25423.871999999999</c:v>
                </c:pt>
                <c:pt idx="3557">
                  <c:v>25423.871999999999</c:v>
                </c:pt>
                <c:pt idx="3558">
                  <c:v>25423.871999999999</c:v>
                </c:pt>
                <c:pt idx="3559">
                  <c:v>25423.871999999999</c:v>
                </c:pt>
                <c:pt idx="3560">
                  <c:v>25423.871999999999</c:v>
                </c:pt>
                <c:pt idx="3561">
                  <c:v>25423.871999999999</c:v>
                </c:pt>
                <c:pt idx="3562">
                  <c:v>25423.871999999999</c:v>
                </c:pt>
                <c:pt idx="3563">
                  <c:v>25423.871999999999</c:v>
                </c:pt>
                <c:pt idx="3564">
                  <c:v>25423.871999999999</c:v>
                </c:pt>
                <c:pt idx="3565">
                  <c:v>25423.871999999999</c:v>
                </c:pt>
                <c:pt idx="3566">
                  <c:v>25423.871999999999</c:v>
                </c:pt>
                <c:pt idx="3567">
                  <c:v>25423.871999999999</c:v>
                </c:pt>
                <c:pt idx="3568">
                  <c:v>25423.871999999999</c:v>
                </c:pt>
                <c:pt idx="3569">
                  <c:v>25423.871999999999</c:v>
                </c:pt>
                <c:pt idx="3570">
                  <c:v>25423.871999999999</c:v>
                </c:pt>
                <c:pt idx="3571">
                  <c:v>25423.871999999999</c:v>
                </c:pt>
                <c:pt idx="3572">
                  <c:v>25423.871999999999</c:v>
                </c:pt>
                <c:pt idx="3573">
                  <c:v>25423.871999999999</c:v>
                </c:pt>
                <c:pt idx="3574">
                  <c:v>25423.871999999999</c:v>
                </c:pt>
                <c:pt idx="3575">
                  <c:v>25423.871999999999</c:v>
                </c:pt>
                <c:pt idx="3576">
                  <c:v>25423.871999999999</c:v>
                </c:pt>
                <c:pt idx="3577">
                  <c:v>25423.871999999999</c:v>
                </c:pt>
                <c:pt idx="3578">
                  <c:v>25423.871999999999</c:v>
                </c:pt>
                <c:pt idx="3579">
                  <c:v>25423.871999999999</c:v>
                </c:pt>
                <c:pt idx="3580">
                  <c:v>25423.871999999999</c:v>
                </c:pt>
                <c:pt idx="3581">
                  <c:v>25423.871999999999</c:v>
                </c:pt>
                <c:pt idx="3582">
                  <c:v>25423.871999999999</c:v>
                </c:pt>
                <c:pt idx="3583">
                  <c:v>25423.871999999999</c:v>
                </c:pt>
                <c:pt idx="3584">
                  <c:v>25423.871999999999</c:v>
                </c:pt>
                <c:pt idx="3585">
                  <c:v>25423.871999999999</c:v>
                </c:pt>
                <c:pt idx="3586">
                  <c:v>25423.871999999999</c:v>
                </c:pt>
                <c:pt idx="3587">
                  <c:v>25423.871999999999</c:v>
                </c:pt>
                <c:pt idx="3588">
                  <c:v>25423.871999999999</c:v>
                </c:pt>
                <c:pt idx="3589">
                  <c:v>25423.871999999999</c:v>
                </c:pt>
                <c:pt idx="3590">
                  <c:v>25423.871999999999</c:v>
                </c:pt>
                <c:pt idx="3591">
                  <c:v>25423.871999999999</c:v>
                </c:pt>
                <c:pt idx="3592">
                  <c:v>25423.871999999999</c:v>
                </c:pt>
                <c:pt idx="3593">
                  <c:v>25423.871999999999</c:v>
                </c:pt>
                <c:pt idx="3594">
                  <c:v>25423.871999999999</c:v>
                </c:pt>
                <c:pt idx="3595">
                  <c:v>25423.871999999999</c:v>
                </c:pt>
                <c:pt idx="3596">
                  <c:v>25423.871999999999</c:v>
                </c:pt>
                <c:pt idx="3597">
                  <c:v>25423.871999999999</c:v>
                </c:pt>
                <c:pt idx="3598">
                  <c:v>25423.871999999999</c:v>
                </c:pt>
                <c:pt idx="3599">
                  <c:v>25423.871999999999</c:v>
                </c:pt>
                <c:pt idx="3600">
                  <c:v>25423.871999999999</c:v>
                </c:pt>
                <c:pt idx="3601">
                  <c:v>25423.871999999999</c:v>
                </c:pt>
                <c:pt idx="3602">
                  <c:v>25423.871999999999</c:v>
                </c:pt>
                <c:pt idx="3603">
                  <c:v>25423.871999999999</c:v>
                </c:pt>
                <c:pt idx="3604">
                  <c:v>25423.871999999999</c:v>
                </c:pt>
                <c:pt idx="3605">
                  <c:v>25423.871999999999</c:v>
                </c:pt>
                <c:pt idx="3606">
                  <c:v>25423.871999999999</c:v>
                </c:pt>
                <c:pt idx="3607">
                  <c:v>25423.871999999999</c:v>
                </c:pt>
                <c:pt idx="3608">
                  <c:v>25423.871999999999</c:v>
                </c:pt>
                <c:pt idx="3609">
                  <c:v>25423.871999999999</c:v>
                </c:pt>
                <c:pt idx="3610">
                  <c:v>25423.871999999999</c:v>
                </c:pt>
                <c:pt idx="3611">
                  <c:v>25423.871999999999</c:v>
                </c:pt>
                <c:pt idx="3612">
                  <c:v>25423.871999999999</c:v>
                </c:pt>
                <c:pt idx="3613">
                  <c:v>25423.871999999999</c:v>
                </c:pt>
                <c:pt idx="3614">
                  <c:v>25423.871999999999</c:v>
                </c:pt>
                <c:pt idx="3615">
                  <c:v>25423.871999999999</c:v>
                </c:pt>
                <c:pt idx="3616">
                  <c:v>25423.871999999999</c:v>
                </c:pt>
                <c:pt idx="3617">
                  <c:v>25423.871999999999</c:v>
                </c:pt>
                <c:pt idx="3618">
                  <c:v>25423.871999999999</c:v>
                </c:pt>
                <c:pt idx="3619">
                  <c:v>25423.871999999999</c:v>
                </c:pt>
                <c:pt idx="3620">
                  <c:v>25423.871999999999</c:v>
                </c:pt>
                <c:pt idx="3621">
                  <c:v>25423.871999999999</c:v>
                </c:pt>
                <c:pt idx="3622">
                  <c:v>25423.871999999999</c:v>
                </c:pt>
                <c:pt idx="3623">
                  <c:v>25423.871999999999</c:v>
                </c:pt>
                <c:pt idx="3624">
                  <c:v>25423.871999999999</c:v>
                </c:pt>
                <c:pt idx="3625">
                  <c:v>25423.871999999999</c:v>
                </c:pt>
                <c:pt idx="3626">
                  <c:v>25423.871999999999</c:v>
                </c:pt>
                <c:pt idx="3627">
                  <c:v>25423.871999999999</c:v>
                </c:pt>
                <c:pt idx="3628">
                  <c:v>25423.871999999999</c:v>
                </c:pt>
                <c:pt idx="3629">
                  <c:v>25423.871999999999</c:v>
                </c:pt>
                <c:pt idx="3630">
                  <c:v>25423.871999999999</c:v>
                </c:pt>
                <c:pt idx="3631">
                  <c:v>25423.871999999999</c:v>
                </c:pt>
                <c:pt idx="3632">
                  <c:v>25423.871999999999</c:v>
                </c:pt>
                <c:pt idx="3633">
                  <c:v>25423.871999999999</c:v>
                </c:pt>
                <c:pt idx="3634">
                  <c:v>25423.871999999999</c:v>
                </c:pt>
                <c:pt idx="3635">
                  <c:v>25423.871999999999</c:v>
                </c:pt>
                <c:pt idx="3636">
                  <c:v>25423.871999999999</c:v>
                </c:pt>
                <c:pt idx="3637">
                  <c:v>25423.871999999999</c:v>
                </c:pt>
                <c:pt idx="3638">
                  <c:v>25423.871999999999</c:v>
                </c:pt>
                <c:pt idx="3639">
                  <c:v>25423.871999999999</c:v>
                </c:pt>
                <c:pt idx="3640">
                  <c:v>25423.871999999999</c:v>
                </c:pt>
                <c:pt idx="3641">
                  <c:v>25423.871999999999</c:v>
                </c:pt>
                <c:pt idx="3642">
                  <c:v>25423.871999999999</c:v>
                </c:pt>
                <c:pt idx="3643">
                  <c:v>25423.871999999999</c:v>
                </c:pt>
                <c:pt idx="3644">
                  <c:v>25423.871999999999</c:v>
                </c:pt>
                <c:pt idx="3645">
                  <c:v>25423.871999999999</c:v>
                </c:pt>
                <c:pt idx="3646">
                  <c:v>25423.871999999999</c:v>
                </c:pt>
                <c:pt idx="3647">
                  <c:v>25423.871999999999</c:v>
                </c:pt>
                <c:pt idx="3648">
                  <c:v>25423.871999999999</c:v>
                </c:pt>
                <c:pt idx="3649">
                  <c:v>25423.871999999999</c:v>
                </c:pt>
                <c:pt idx="3650">
                  <c:v>25423.871999999999</c:v>
                </c:pt>
                <c:pt idx="3651">
                  <c:v>25423.871999999999</c:v>
                </c:pt>
                <c:pt idx="3652">
                  <c:v>25423.871999999999</c:v>
                </c:pt>
                <c:pt idx="3653">
                  <c:v>25423.871999999999</c:v>
                </c:pt>
                <c:pt idx="3654">
                  <c:v>25423.871999999999</c:v>
                </c:pt>
                <c:pt idx="3655">
                  <c:v>25423.871999999999</c:v>
                </c:pt>
                <c:pt idx="3656">
                  <c:v>25423.871999999999</c:v>
                </c:pt>
                <c:pt idx="3657">
                  <c:v>25423.871999999999</c:v>
                </c:pt>
                <c:pt idx="3658">
                  <c:v>25423.871999999999</c:v>
                </c:pt>
                <c:pt idx="3659">
                  <c:v>25423.871999999999</c:v>
                </c:pt>
                <c:pt idx="3660">
                  <c:v>25423.871999999999</c:v>
                </c:pt>
                <c:pt idx="3661">
                  <c:v>25423.871999999999</c:v>
                </c:pt>
                <c:pt idx="3662">
                  <c:v>25423.871999999999</c:v>
                </c:pt>
                <c:pt idx="3663">
                  <c:v>25423.871999999999</c:v>
                </c:pt>
                <c:pt idx="3664">
                  <c:v>25423.871999999999</c:v>
                </c:pt>
                <c:pt idx="3665">
                  <c:v>25423.871999999999</c:v>
                </c:pt>
                <c:pt idx="3666">
                  <c:v>25423.871999999999</c:v>
                </c:pt>
                <c:pt idx="3667">
                  <c:v>25423.871999999999</c:v>
                </c:pt>
                <c:pt idx="3668">
                  <c:v>25423.871999999999</c:v>
                </c:pt>
                <c:pt idx="3669">
                  <c:v>25423.871999999999</c:v>
                </c:pt>
                <c:pt idx="3670">
                  <c:v>25423.871999999999</c:v>
                </c:pt>
                <c:pt idx="3671">
                  <c:v>25423.871999999999</c:v>
                </c:pt>
                <c:pt idx="3672">
                  <c:v>25423.871999999999</c:v>
                </c:pt>
                <c:pt idx="3673">
                  <c:v>25423.871999999999</c:v>
                </c:pt>
                <c:pt idx="3674">
                  <c:v>25423.871999999999</c:v>
                </c:pt>
                <c:pt idx="3675">
                  <c:v>25423.871999999999</c:v>
                </c:pt>
                <c:pt idx="3676">
                  <c:v>25423.871999999999</c:v>
                </c:pt>
                <c:pt idx="3677">
                  <c:v>25423.871999999999</c:v>
                </c:pt>
                <c:pt idx="3678">
                  <c:v>25423.871999999999</c:v>
                </c:pt>
                <c:pt idx="3679">
                  <c:v>25423.871999999999</c:v>
                </c:pt>
                <c:pt idx="3680">
                  <c:v>25423.871999999999</c:v>
                </c:pt>
                <c:pt idx="3681">
                  <c:v>25423.871999999999</c:v>
                </c:pt>
                <c:pt idx="3682">
                  <c:v>25423.871999999999</c:v>
                </c:pt>
                <c:pt idx="3683">
                  <c:v>25423.871999999999</c:v>
                </c:pt>
                <c:pt idx="3684">
                  <c:v>25423.871999999999</c:v>
                </c:pt>
                <c:pt idx="3685">
                  <c:v>25423.871999999999</c:v>
                </c:pt>
                <c:pt idx="3686">
                  <c:v>25423.871999999999</c:v>
                </c:pt>
                <c:pt idx="3687">
                  <c:v>25423.871999999999</c:v>
                </c:pt>
                <c:pt idx="3688">
                  <c:v>25423.871999999999</c:v>
                </c:pt>
                <c:pt idx="3689">
                  <c:v>25423.871999999999</c:v>
                </c:pt>
                <c:pt idx="3690">
                  <c:v>25423.871999999999</c:v>
                </c:pt>
                <c:pt idx="3691">
                  <c:v>25423.871999999999</c:v>
                </c:pt>
                <c:pt idx="3692">
                  <c:v>25423.871999999999</c:v>
                </c:pt>
                <c:pt idx="3693">
                  <c:v>25423.871999999999</c:v>
                </c:pt>
                <c:pt idx="3694">
                  <c:v>25423.871999999999</c:v>
                </c:pt>
                <c:pt idx="3695">
                  <c:v>25423.871999999999</c:v>
                </c:pt>
                <c:pt idx="3696">
                  <c:v>25423.871999999999</c:v>
                </c:pt>
                <c:pt idx="3697">
                  <c:v>25423.871999999999</c:v>
                </c:pt>
                <c:pt idx="3698">
                  <c:v>25423.871999999999</c:v>
                </c:pt>
                <c:pt idx="3699">
                  <c:v>25423.871999999999</c:v>
                </c:pt>
                <c:pt idx="3700">
                  <c:v>25423.871999999999</c:v>
                </c:pt>
                <c:pt idx="3701">
                  <c:v>25423.871999999999</c:v>
                </c:pt>
                <c:pt idx="3702">
                  <c:v>25423.871999999999</c:v>
                </c:pt>
                <c:pt idx="3703">
                  <c:v>25423.871999999999</c:v>
                </c:pt>
                <c:pt idx="3704">
                  <c:v>25423.871999999999</c:v>
                </c:pt>
                <c:pt idx="3705">
                  <c:v>25423.871999999999</c:v>
                </c:pt>
                <c:pt idx="3706">
                  <c:v>25423.871999999999</c:v>
                </c:pt>
                <c:pt idx="3707">
                  <c:v>25423.871999999999</c:v>
                </c:pt>
                <c:pt idx="3708">
                  <c:v>25423.871999999999</c:v>
                </c:pt>
                <c:pt idx="3709">
                  <c:v>25423.871999999999</c:v>
                </c:pt>
                <c:pt idx="3710">
                  <c:v>25423.871999999999</c:v>
                </c:pt>
                <c:pt idx="3711">
                  <c:v>25423.871999999999</c:v>
                </c:pt>
                <c:pt idx="3712">
                  <c:v>25423.871999999999</c:v>
                </c:pt>
                <c:pt idx="3713">
                  <c:v>25423.871999999999</c:v>
                </c:pt>
                <c:pt idx="3714">
                  <c:v>25423.871999999999</c:v>
                </c:pt>
                <c:pt idx="3715">
                  <c:v>25423.871999999999</c:v>
                </c:pt>
                <c:pt idx="3716">
                  <c:v>25423.871999999999</c:v>
                </c:pt>
                <c:pt idx="3717">
                  <c:v>25423.871999999999</c:v>
                </c:pt>
                <c:pt idx="3718">
                  <c:v>25423.871999999999</c:v>
                </c:pt>
                <c:pt idx="3719">
                  <c:v>25423.871999999999</c:v>
                </c:pt>
                <c:pt idx="3720">
                  <c:v>25423.871999999999</c:v>
                </c:pt>
                <c:pt idx="3721">
                  <c:v>25423.871999999999</c:v>
                </c:pt>
                <c:pt idx="3722">
                  <c:v>25423.871999999999</c:v>
                </c:pt>
                <c:pt idx="3723">
                  <c:v>25423.871999999999</c:v>
                </c:pt>
                <c:pt idx="3724">
                  <c:v>25423.871999999999</c:v>
                </c:pt>
                <c:pt idx="3725">
                  <c:v>25423.871999999999</c:v>
                </c:pt>
                <c:pt idx="3726">
                  <c:v>25423.871999999999</c:v>
                </c:pt>
                <c:pt idx="3727">
                  <c:v>25423.871999999999</c:v>
                </c:pt>
                <c:pt idx="3728">
                  <c:v>25423.871999999999</c:v>
                </c:pt>
                <c:pt idx="3729">
                  <c:v>25423.871999999999</c:v>
                </c:pt>
                <c:pt idx="3730">
                  <c:v>25423.871999999999</c:v>
                </c:pt>
                <c:pt idx="3731">
                  <c:v>25423.871999999999</c:v>
                </c:pt>
                <c:pt idx="3732">
                  <c:v>25423.871999999999</c:v>
                </c:pt>
                <c:pt idx="3733">
                  <c:v>25423.871999999999</c:v>
                </c:pt>
                <c:pt idx="3734">
                  <c:v>25423.871999999999</c:v>
                </c:pt>
                <c:pt idx="3735">
                  <c:v>25423.871999999999</c:v>
                </c:pt>
                <c:pt idx="3736">
                  <c:v>25423.871999999999</c:v>
                </c:pt>
                <c:pt idx="3737">
                  <c:v>25423.871999999999</c:v>
                </c:pt>
                <c:pt idx="3738">
                  <c:v>25423.871999999999</c:v>
                </c:pt>
                <c:pt idx="3739">
                  <c:v>25423.871999999999</c:v>
                </c:pt>
                <c:pt idx="3740">
                  <c:v>25423.871999999999</c:v>
                </c:pt>
                <c:pt idx="3741">
                  <c:v>25423.871999999999</c:v>
                </c:pt>
                <c:pt idx="3742">
                  <c:v>25423.871999999999</c:v>
                </c:pt>
                <c:pt idx="3743">
                  <c:v>25423.871999999999</c:v>
                </c:pt>
                <c:pt idx="3744">
                  <c:v>25423.871999999999</c:v>
                </c:pt>
                <c:pt idx="3745">
                  <c:v>25423.871999999999</c:v>
                </c:pt>
                <c:pt idx="3746">
                  <c:v>25423.871999999999</c:v>
                </c:pt>
                <c:pt idx="3747">
                  <c:v>25423.871999999999</c:v>
                </c:pt>
                <c:pt idx="3748">
                  <c:v>25423.871999999999</c:v>
                </c:pt>
                <c:pt idx="3749">
                  <c:v>25423.871999999999</c:v>
                </c:pt>
                <c:pt idx="3750">
                  <c:v>25423.871999999999</c:v>
                </c:pt>
                <c:pt idx="3751">
                  <c:v>25423.871999999999</c:v>
                </c:pt>
                <c:pt idx="3752">
                  <c:v>25423.871999999999</c:v>
                </c:pt>
                <c:pt idx="3753">
                  <c:v>25423.871999999999</c:v>
                </c:pt>
                <c:pt idx="3754">
                  <c:v>25423.871999999999</c:v>
                </c:pt>
                <c:pt idx="3755">
                  <c:v>25423.871999999999</c:v>
                </c:pt>
                <c:pt idx="3756">
                  <c:v>25423.871999999999</c:v>
                </c:pt>
                <c:pt idx="3757">
                  <c:v>25423.871999999999</c:v>
                </c:pt>
                <c:pt idx="3758">
                  <c:v>25423.871999999999</c:v>
                </c:pt>
                <c:pt idx="3759">
                  <c:v>25423.871999999999</c:v>
                </c:pt>
                <c:pt idx="3760">
                  <c:v>25423.871999999999</c:v>
                </c:pt>
                <c:pt idx="3761">
                  <c:v>25423.871999999999</c:v>
                </c:pt>
                <c:pt idx="3762">
                  <c:v>25423.871999999999</c:v>
                </c:pt>
                <c:pt idx="3763">
                  <c:v>25423.871999999999</c:v>
                </c:pt>
                <c:pt idx="3764">
                  <c:v>25423.871999999999</c:v>
                </c:pt>
                <c:pt idx="3765">
                  <c:v>25423.871999999999</c:v>
                </c:pt>
                <c:pt idx="3766">
                  <c:v>25423.871999999999</c:v>
                </c:pt>
                <c:pt idx="3767">
                  <c:v>25423.871999999999</c:v>
                </c:pt>
                <c:pt idx="3768">
                  <c:v>25423.871999999999</c:v>
                </c:pt>
                <c:pt idx="3769">
                  <c:v>25423.871999999999</c:v>
                </c:pt>
                <c:pt idx="3770">
                  <c:v>25423.871999999999</c:v>
                </c:pt>
                <c:pt idx="3771">
                  <c:v>25423.871999999999</c:v>
                </c:pt>
                <c:pt idx="3772">
                  <c:v>25423.871999999999</c:v>
                </c:pt>
                <c:pt idx="3773">
                  <c:v>25423.871999999999</c:v>
                </c:pt>
                <c:pt idx="3774">
                  <c:v>25423.871999999999</c:v>
                </c:pt>
                <c:pt idx="3775">
                  <c:v>25423.871999999999</c:v>
                </c:pt>
                <c:pt idx="3776">
                  <c:v>25423.871999999999</c:v>
                </c:pt>
                <c:pt idx="3777">
                  <c:v>25423.871999999999</c:v>
                </c:pt>
                <c:pt idx="3778">
                  <c:v>25423.871999999999</c:v>
                </c:pt>
                <c:pt idx="3779">
                  <c:v>25423.871999999999</c:v>
                </c:pt>
                <c:pt idx="3780">
                  <c:v>25423.871999999999</c:v>
                </c:pt>
                <c:pt idx="3781">
                  <c:v>25423.871999999999</c:v>
                </c:pt>
                <c:pt idx="3782">
                  <c:v>25423.871999999999</c:v>
                </c:pt>
                <c:pt idx="3783">
                  <c:v>25423.871999999999</c:v>
                </c:pt>
                <c:pt idx="3784">
                  <c:v>25423.871999999999</c:v>
                </c:pt>
                <c:pt idx="3785">
                  <c:v>25423.871999999999</c:v>
                </c:pt>
                <c:pt idx="3786">
                  <c:v>25423.871999999999</c:v>
                </c:pt>
                <c:pt idx="3787">
                  <c:v>25423.871999999999</c:v>
                </c:pt>
                <c:pt idx="3788">
                  <c:v>25423.871999999999</c:v>
                </c:pt>
                <c:pt idx="3789">
                  <c:v>25423.871999999999</c:v>
                </c:pt>
                <c:pt idx="3790">
                  <c:v>25423.871999999999</c:v>
                </c:pt>
                <c:pt idx="3791">
                  <c:v>25423.871999999999</c:v>
                </c:pt>
                <c:pt idx="3792">
                  <c:v>25423.871999999999</c:v>
                </c:pt>
                <c:pt idx="3793">
                  <c:v>25423.871999999999</c:v>
                </c:pt>
                <c:pt idx="3794">
                  <c:v>25423.871999999999</c:v>
                </c:pt>
                <c:pt idx="3795">
                  <c:v>25423.871999999999</c:v>
                </c:pt>
                <c:pt idx="3796">
                  <c:v>25423.871999999999</c:v>
                </c:pt>
                <c:pt idx="3797">
                  <c:v>25423.871999999999</c:v>
                </c:pt>
                <c:pt idx="3798">
                  <c:v>25423.871999999999</c:v>
                </c:pt>
                <c:pt idx="3799">
                  <c:v>25423.871999999999</c:v>
                </c:pt>
                <c:pt idx="3800">
                  <c:v>25423.871999999999</c:v>
                </c:pt>
                <c:pt idx="3801">
                  <c:v>25423.871999999999</c:v>
                </c:pt>
                <c:pt idx="3802">
                  <c:v>25423.871999999999</c:v>
                </c:pt>
                <c:pt idx="3803">
                  <c:v>25423.871999999999</c:v>
                </c:pt>
                <c:pt idx="3804">
                  <c:v>25423.871999999999</c:v>
                </c:pt>
                <c:pt idx="3805">
                  <c:v>25423.871999999999</c:v>
                </c:pt>
                <c:pt idx="3806">
                  <c:v>25423.871999999999</c:v>
                </c:pt>
                <c:pt idx="3807">
                  <c:v>25423.871999999999</c:v>
                </c:pt>
                <c:pt idx="3808">
                  <c:v>25423.871999999999</c:v>
                </c:pt>
                <c:pt idx="3809">
                  <c:v>25423.871999999999</c:v>
                </c:pt>
                <c:pt idx="3810">
                  <c:v>25423.871999999999</c:v>
                </c:pt>
                <c:pt idx="3811">
                  <c:v>25423.871999999999</c:v>
                </c:pt>
                <c:pt idx="3812">
                  <c:v>25423.871999999999</c:v>
                </c:pt>
                <c:pt idx="3813">
                  <c:v>25423.871999999999</c:v>
                </c:pt>
                <c:pt idx="3814">
                  <c:v>25423.871999999999</c:v>
                </c:pt>
                <c:pt idx="3815">
                  <c:v>25423.871999999999</c:v>
                </c:pt>
                <c:pt idx="3816">
                  <c:v>25423.871999999999</c:v>
                </c:pt>
                <c:pt idx="3817">
                  <c:v>25423.871999999999</c:v>
                </c:pt>
                <c:pt idx="3818">
                  <c:v>25423.871999999999</c:v>
                </c:pt>
                <c:pt idx="3819">
                  <c:v>25423.871999999999</c:v>
                </c:pt>
                <c:pt idx="3820">
                  <c:v>25423.871999999999</c:v>
                </c:pt>
                <c:pt idx="3821">
                  <c:v>25423.871999999999</c:v>
                </c:pt>
                <c:pt idx="3822">
                  <c:v>25423.871999999999</c:v>
                </c:pt>
                <c:pt idx="3823">
                  <c:v>25423.871999999999</c:v>
                </c:pt>
                <c:pt idx="3824">
                  <c:v>25423.871999999999</c:v>
                </c:pt>
                <c:pt idx="3825">
                  <c:v>25423.871999999999</c:v>
                </c:pt>
                <c:pt idx="3826">
                  <c:v>25423.871999999999</c:v>
                </c:pt>
                <c:pt idx="3827">
                  <c:v>25423.871999999999</c:v>
                </c:pt>
                <c:pt idx="3828">
                  <c:v>25423.871999999999</c:v>
                </c:pt>
                <c:pt idx="3829">
                  <c:v>25423.871999999999</c:v>
                </c:pt>
                <c:pt idx="3830">
                  <c:v>25423.871999999999</c:v>
                </c:pt>
                <c:pt idx="3831">
                  <c:v>25423.871999999999</c:v>
                </c:pt>
                <c:pt idx="3832">
                  <c:v>25423.871999999999</c:v>
                </c:pt>
                <c:pt idx="3833">
                  <c:v>25423.871999999999</c:v>
                </c:pt>
                <c:pt idx="3834">
                  <c:v>25423.871999999999</c:v>
                </c:pt>
                <c:pt idx="3835">
                  <c:v>25423.871999999999</c:v>
                </c:pt>
                <c:pt idx="3836">
                  <c:v>25423.871999999999</c:v>
                </c:pt>
                <c:pt idx="3837">
                  <c:v>25423.871999999999</c:v>
                </c:pt>
                <c:pt idx="3838">
                  <c:v>25423.871999999999</c:v>
                </c:pt>
                <c:pt idx="3839">
                  <c:v>25423.871999999999</c:v>
                </c:pt>
                <c:pt idx="3840">
                  <c:v>25423.871999999999</c:v>
                </c:pt>
                <c:pt idx="3841">
                  <c:v>25423.871999999999</c:v>
                </c:pt>
                <c:pt idx="3842">
                  <c:v>25423.871999999999</c:v>
                </c:pt>
                <c:pt idx="3843">
                  <c:v>25423.871999999999</c:v>
                </c:pt>
                <c:pt idx="3844">
                  <c:v>25423.871999999999</c:v>
                </c:pt>
                <c:pt idx="3845">
                  <c:v>25423.871999999999</c:v>
                </c:pt>
                <c:pt idx="3846">
                  <c:v>25423.871999999999</c:v>
                </c:pt>
                <c:pt idx="3847">
                  <c:v>25423.871999999999</c:v>
                </c:pt>
                <c:pt idx="3848">
                  <c:v>25423.871999999999</c:v>
                </c:pt>
                <c:pt idx="3849">
                  <c:v>25423.871999999999</c:v>
                </c:pt>
                <c:pt idx="3850">
                  <c:v>25423.871999999999</c:v>
                </c:pt>
                <c:pt idx="3851">
                  <c:v>25423.871999999999</c:v>
                </c:pt>
                <c:pt idx="3852">
                  <c:v>25423.871999999999</c:v>
                </c:pt>
                <c:pt idx="3853">
                  <c:v>25423.871999999999</c:v>
                </c:pt>
                <c:pt idx="3854">
                  <c:v>25423.871999999999</c:v>
                </c:pt>
                <c:pt idx="3855">
                  <c:v>25423.871999999999</c:v>
                </c:pt>
                <c:pt idx="3856">
                  <c:v>25423.871999999999</c:v>
                </c:pt>
                <c:pt idx="3857">
                  <c:v>25423.871999999999</c:v>
                </c:pt>
                <c:pt idx="3858">
                  <c:v>25423.871999999999</c:v>
                </c:pt>
                <c:pt idx="3859">
                  <c:v>25423.871999999999</c:v>
                </c:pt>
                <c:pt idx="3860">
                  <c:v>25423.871999999999</c:v>
                </c:pt>
                <c:pt idx="3861">
                  <c:v>25423.871999999999</c:v>
                </c:pt>
                <c:pt idx="3862">
                  <c:v>25423.871999999999</c:v>
                </c:pt>
                <c:pt idx="3863">
                  <c:v>25423.871999999999</c:v>
                </c:pt>
                <c:pt idx="3864">
                  <c:v>25423.871999999999</c:v>
                </c:pt>
                <c:pt idx="3865">
                  <c:v>25423.871999999999</c:v>
                </c:pt>
                <c:pt idx="3866">
                  <c:v>25423.871999999999</c:v>
                </c:pt>
                <c:pt idx="3867">
                  <c:v>25423.871999999999</c:v>
                </c:pt>
                <c:pt idx="3868">
                  <c:v>25423.871999999999</c:v>
                </c:pt>
                <c:pt idx="3869">
                  <c:v>25423.871999999999</c:v>
                </c:pt>
                <c:pt idx="3870">
                  <c:v>25423.871999999999</c:v>
                </c:pt>
                <c:pt idx="3871">
                  <c:v>25423.871999999999</c:v>
                </c:pt>
                <c:pt idx="3872">
                  <c:v>25423.871999999999</c:v>
                </c:pt>
                <c:pt idx="3873">
                  <c:v>25423.871999999999</c:v>
                </c:pt>
                <c:pt idx="3874">
                  <c:v>25423.871999999999</c:v>
                </c:pt>
                <c:pt idx="3875">
                  <c:v>25423.871999999999</c:v>
                </c:pt>
                <c:pt idx="3876">
                  <c:v>25423.871999999999</c:v>
                </c:pt>
                <c:pt idx="3877">
                  <c:v>25423.871999999999</c:v>
                </c:pt>
                <c:pt idx="3878">
                  <c:v>25423.871999999999</c:v>
                </c:pt>
                <c:pt idx="3879">
                  <c:v>25423.871999999999</c:v>
                </c:pt>
                <c:pt idx="3880">
                  <c:v>25423.871999999999</c:v>
                </c:pt>
                <c:pt idx="3881">
                  <c:v>25423.871999999999</c:v>
                </c:pt>
                <c:pt idx="3882">
                  <c:v>25423.871999999999</c:v>
                </c:pt>
                <c:pt idx="3883">
                  <c:v>25423.871999999999</c:v>
                </c:pt>
                <c:pt idx="3884">
                  <c:v>25423.871999999999</c:v>
                </c:pt>
                <c:pt idx="3885">
                  <c:v>25423.871999999999</c:v>
                </c:pt>
                <c:pt idx="3886">
                  <c:v>25423.871999999999</c:v>
                </c:pt>
                <c:pt idx="3887">
                  <c:v>25423.871999999999</c:v>
                </c:pt>
                <c:pt idx="3888">
                  <c:v>25423.871999999999</c:v>
                </c:pt>
                <c:pt idx="3889">
                  <c:v>25423.871999999999</c:v>
                </c:pt>
                <c:pt idx="3890">
                  <c:v>25423.871999999999</c:v>
                </c:pt>
                <c:pt idx="3891">
                  <c:v>25423.871999999999</c:v>
                </c:pt>
                <c:pt idx="3892">
                  <c:v>25423.871999999999</c:v>
                </c:pt>
                <c:pt idx="3893">
                  <c:v>25423.871999999999</c:v>
                </c:pt>
                <c:pt idx="3894">
                  <c:v>25423.871999999999</c:v>
                </c:pt>
                <c:pt idx="3895">
                  <c:v>25423.871999999999</c:v>
                </c:pt>
                <c:pt idx="3896">
                  <c:v>25423.871999999999</c:v>
                </c:pt>
                <c:pt idx="3897">
                  <c:v>25423.871999999999</c:v>
                </c:pt>
                <c:pt idx="3898">
                  <c:v>25423.871999999999</c:v>
                </c:pt>
                <c:pt idx="3899">
                  <c:v>25423.871999999999</c:v>
                </c:pt>
                <c:pt idx="3900">
                  <c:v>25423.871999999999</c:v>
                </c:pt>
                <c:pt idx="3901">
                  <c:v>25423.871999999999</c:v>
                </c:pt>
                <c:pt idx="3902">
                  <c:v>25423.871999999999</c:v>
                </c:pt>
                <c:pt idx="3903">
                  <c:v>25423.871999999999</c:v>
                </c:pt>
                <c:pt idx="3904">
                  <c:v>25423.871999999999</c:v>
                </c:pt>
                <c:pt idx="3905">
                  <c:v>25423.871999999999</c:v>
                </c:pt>
                <c:pt idx="3906">
                  <c:v>25423.871999999999</c:v>
                </c:pt>
                <c:pt idx="3907">
                  <c:v>25423.871999999999</c:v>
                </c:pt>
                <c:pt idx="3908">
                  <c:v>25423.871999999999</c:v>
                </c:pt>
                <c:pt idx="3909">
                  <c:v>25423.871999999999</c:v>
                </c:pt>
                <c:pt idx="3910">
                  <c:v>25423.871999999999</c:v>
                </c:pt>
                <c:pt idx="3911">
                  <c:v>25423.871999999999</c:v>
                </c:pt>
                <c:pt idx="3912">
                  <c:v>25423.871999999999</c:v>
                </c:pt>
                <c:pt idx="3913">
                  <c:v>25423.871999999999</c:v>
                </c:pt>
                <c:pt idx="3914">
                  <c:v>25423.871999999999</c:v>
                </c:pt>
                <c:pt idx="3915">
                  <c:v>25423.871999999999</c:v>
                </c:pt>
                <c:pt idx="3916">
                  <c:v>25423.871999999999</c:v>
                </c:pt>
                <c:pt idx="3917">
                  <c:v>25423.871999999999</c:v>
                </c:pt>
                <c:pt idx="3918">
                  <c:v>25423.871999999999</c:v>
                </c:pt>
                <c:pt idx="3919">
                  <c:v>25423.871999999999</c:v>
                </c:pt>
                <c:pt idx="3920">
                  <c:v>25423.871999999999</c:v>
                </c:pt>
                <c:pt idx="3921">
                  <c:v>25423.871999999999</c:v>
                </c:pt>
                <c:pt idx="3922">
                  <c:v>25423.871999999999</c:v>
                </c:pt>
                <c:pt idx="3923">
                  <c:v>25423.871999999999</c:v>
                </c:pt>
                <c:pt idx="3924">
                  <c:v>25423.871999999999</c:v>
                </c:pt>
                <c:pt idx="3925">
                  <c:v>25423.871999999999</c:v>
                </c:pt>
                <c:pt idx="3926">
                  <c:v>25423.871999999999</c:v>
                </c:pt>
                <c:pt idx="3927">
                  <c:v>25423.871999999999</c:v>
                </c:pt>
                <c:pt idx="3928">
                  <c:v>25423.871999999999</c:v>
                </c:pt>
                <c:pt idx="3929">
                  <c:v>25423.871999999999</c:v>
                </c:pt>
                <c:pt idx="3930">
                  <c:v>25423.871999999999</c:v>
                </c:pt>
                <c:pt idx="3931">
                  <c:v>25423.871999999999</c:v>
                </c:pt>
                <c:pt idx="3932">
                  <c:v>25423.871999999999</c:v>
                </c:pt>
                <c:pt idx="3933">
                  <c:v>25423.871999999999</c:v>
                </c:pt>
                <c:pt idx="3934">
                  <c:v>25423.871999999999</c:v>
                </c:pt>
                <c:pt idx="3935">
                  <c:v>25423.871999999999</c:v>
                </c:pt>
                <c:pt idx="3936">
                  <c:v>25423.871999999999</c:v>
                </c:pt>
                <c:pt idx="3937">
                  <c:v>25423.871999999999</c:v>
                </c:pt>
                <c:pt idx="3938">
                  <c:v>25423.871999999999</c:v>
                </c:pt>
                <c:pt idx="3939">
                  <c:v>25423.871999999999</c:v>
                </c:pt>
                <c:pt idx="3940">
                  <c:v>25423.871999999999</c:v>
                </c:pt>
                <c:pt idx="3941">
                  <c:v>25423.871999999999</c:v>
                </c:pt>
                <c:pt idx="3942">
                  <c:v>25423.871999999999</c:v>
                </c:pt>
                <c:pt idx="3943">
                  <c:v>25423.871999999999</c:v>
                </c:pt>
                <c:pt idx="3944">
                  <c:v>25423.871999999999</c:v>
                </c:pt>
                <c:pt idx="3945">
                  <c:v>25423.871999999999</c:v>
                </c:pt>
                <c:pt idx="3946">
                  <c:v>25423.871999999999</c:v>
                </c:pt>
                <c:pt idx="3947">
                  <c:v>25423.871999999999</c:v>
                </c:pt>
                <c:pt idx="3948">
                  <c:v>25423.871999999999</c:v>
                </c:pt>
                <c:pt idx="3949">
                  <c:v>25423.871999999999</c:v>
                </c:pt>
                <c:pt idx="3950">
                  <c:v>25423.871999999999</c:v>
                </c:pt>
                <c:pt idx="3951">
                  <c:v>25423.871999999999</c:v>
                </c:pt>
                <c:pt idx="3952">
                  <c:v>25423.871999999999</c:v>
                </c:pt>
                <c:pt idx="3953">
                  <c:v>25423.871999999999</c:v>
                </c:pt>
                <c:pt idx="3954">
                  <c:v>25423.871999999999</c:v>
                </c:pt>
                <c:pt idx="3955">
                  <c:v>25423.871999999999</c:v>
                </c:pt>
                <c:pt idx="3956">
                  <c:v>25423.871999999999</c:v>
                </c:pt>
                <c:pt idx="3957">
                  <c:v>25423.871999999999</c:v>
                </c:pt>
                <c:pt idx="3958">
                  <c:v>25423.871999999999</c:v>
                </c:pt>
                <c:pt idx="3959">
                  <c:v>25423.871999999999</c:v>
                </c:pt>
                <c:pt idx="3960">
                  <c:v>25423.871999999999</c:v>
                </c:pt>
                <c:pt idx="3961">
                  <c:v>25423.871999999999</c:v>
                </c:pt>
                <c:pt idx="3962">
                  <c:v>25423.871999999999</c:v>
                </c:pt>
                <c:pt idx="3963">
                  <c:v>25423.871999999999</c:v>
                </c:pt>
                <c:pt idx="3964">
                  <c:v>25423.871999999999</c:v>
                </c:pt>
                <c:pt idx="3965">
                  <c:v>25423.871999999999</c:v>
                </c:pt>
                <c:pt idx="3966">
                  <c:v>25423.871999999999</c:v>
                </c:pt>
                <c:pt idx="3967">
                  <c:v>25423.871999999999</c:v>
                </c:pt>
                <c:pt idx="3968">
                  <c:v>25423.871999999999</c:v>
                </c:pt>
                <c:pt idx="3969">
                  <c:v>25423.871999999999</c:v>
                </c:pt>
                <c:pt idx="3970">
                  <c:v>25423.871999999999</c:v>
                </c:pt>
                <c:pt idx="3971">
                  <c:v>25423.871999999999</c:v>
                </c:pt>
                <c:pt idx="3972">
                  <c:v>25423.871999999999</c:v>
                </c:pt>
                <c:pt idx="3973">
                  <c:v>25423.871999999999</c:v>
                </c:pt>
                <c:pt idx="3974">
                  <c:v>25423.871999999999</c:v>
                </c:pt>
                <c:pt idx="3975">
                  <c:v>25423.871999999999</c:v>
                </c:pt>
                <c:pt idx="3976">
                  <c:v>25423.871999999999</c:v>
                </c:pt>
                <c:pt idx="3977">
                  <c:v>25423.871999999999</c:v>
                </c:pt>
                <c:pt idx="3978">
                  <c:v>25423.871999999999</c:v>
                </c:pt>
                <c:pt idx="3979">
                  <c:v>25423.871999999999</c:v>
                </c:pt>
                <c:pt idx="3980">
                  <c:v>25423.871999999999</c:v>
                </c:pt>
                <c:pt idx="3981">
                  <c:v>25423.871999999999</c:v>
                </c:pt>
                <c:pt idx="3982">
                  <c:v>25423.871999999999</c:v>
                </c:pt>
                <c:pt idx="3983">
                  <c:v>25423.871999999999</c:v>
                </c:pt>
                <c:pt idx="3984">
                  <c:v>25423.871999999999</c:v>
                </c:pt>
                <c:pt idx="3985">
                  <c:v>25423.871999999999</c:v>
                </c:pt>
                <c:pt idx="3986">
                  <c:v>25423.871999999999</c:v>
                </c:pt>
                <c:pt idx="3987">
                  <c:v>25423.871999999999</c:v>
                </c:pt>
                <c:pt idx="3988">
                  <c:v>25423.871999999999</c:v>
                </c:pt>
                <c:pt idx="3989">
                  <c:v>25423.871999999999</c:v>
                </c:pt>
                <c:pt idx="3990">
                  <c:v>25423.871999999999</c:v>
                </c:pt>
                <c:pt idx="3991">
                  <c:v>25423.871999999999</c:v>
                </c:pt>
                <c:pt idx="3992">
                  <c:v>25423.871999999999</c:v>
                </c:pt>
                <c:pt idx="3993">
                  <c:v>25423.871999999999</c:v>
                </c:pt>
                <c:pt idx="3994">
                  <c:v>25423.871999999999</c:v>
                </c:pt>
                <c:pt idx="3995">
                  <c:v>25423.871999999999</c:v>
                </c:pt>
                <c:pt idx="3996">
                  <c:v>25423.871999999999</c:v>
                </c:pt>
                <c:pt idx="3997">
                  <c:v>25423.871999999999</c:v>
                </c:pt>
                <c:pt idx="3998">
                  <c:v>25423.871999999999</c:v>
                </c:pt>
                <c:pt idx="3999">
                  <c:v>25423.871999999999</c:v>
                </c:pt>
                <c:pt idx="4000">
                  <c:v>25423.871999999999</c:v>
                </c:pt>
                <c:pt idx="4001">
                  <c:v>25423.871999999999</c:v>
                </c:pt>
                <c:pt idx="4002">
                  <c:v>25423.871999999999</c:v>
                </c:pt>
                <c:pt idx="4003">
                  <c:v>25423.871999999999</c:v>
                </c:pt>
                <c:pt idx="4004">
                  <c:v>25423.871999999999</c:v>
                </c:pt>
                <c:pt idx="4005">
                  <c:v>25423.871999999999</c:v>
                </c:pt>
                <c:pt idx="4006">
                  <c:v>25423.871999999999</c:v>
                </c:pt>
                <c:pt idx="4007">
                  <c:v>25423.871999999999</c:v>
                </c:pt>
                <c:pt idx="4008">
                  <c:v>25423.871999999999</c:v>
                </c:pt>
                <c:pt idx="4009">
                  <c:v>25423.871999999999</c:v>
                </c:pt>
                <c:pt idx="4010">
                  <c:v>25423.871999999999</c:v>
                </c:pt>
                <c:pt idx="4011">
                  <c:v>25423.871999999999</c:v>
                </c:pt>
                <c:pt idx="4012">
                  <c:v>25423.871999999999</c:v>
                </c:pt>
                <c:pt idx="4013">
                  <c:v>25423.871999999999</c:v>
                </c:pt>
                <c:pt idx="4014">
                  <c:v>25423.871999999999</c:v>
                </c:pt>
                <c:pt idx="4015">
                  <c:v>25423.871999999999</c:v>
                </c:pt>
                <c:pt idx="4016">
                  <c:v>25423.871999999999</c:v>
                </c:pt>
                <c:pt idx="4017">
                  <c:v>25423.871999999999</c:v>
                </c:pt>
                <c:pt idx="4018">
                  <c:v>25423.871999999999</c:v>
                </c:pt>
                <c:pt idx="4019">
                  <c:v>25423.871999999999</c:v>
                </c:pt>
                <c:pt idx="4020">
                  <c:v>25423.871999999999</c:v>
                </c:pt>
                <c:pt idx="4021">
                  <c:v>25423.871999999999</c:v>
                </c:pt>
                <c:pt idx="4022">
                  <c:v>25423.871999999999</c:v>
                </c:pt>
                <c:pt idx="4023">
                  <c:v>25423.871999999999</c:v>
                </c:pt>
                <c:pt idx="4024">
                  <c:v>25423.871999999999</c:v>
                </c:pt>
                <c:pt idx="4025">
                  <c:v>25423.871999999999</c:v>
                </c:pt>
                <c:pt idx="4026">
                  <c:v>25423.871999999999</c:v>
                </c:pt>
                <c:pt idx="4027">
                  <c:v>25423.871999999999</c:v>
                </c:pt>
                <c:pt idx="4028">
                  <c:v>25423.871999999999</c:v>
                </c:pt>
                <c:pt idx="4029">
                  <c:v>25423.871999999999</c:v>
                </c:pt>
                <c:pt idx="4030">
                  <c:v>25423.871999999999</c:v>
                </c:pt>
                <c:pt idx="4031">
                  <c:v>25423.871999999999</c:v>
                </c:pt>
                <c:pt idx="4032">
                  <c:v>25423.871999999999</c:v>
                </c:pt>
                <c:pt idx="4033">
                  <c:v>25423.871999999999</c:v>
                </c:pt>
                <c:pt idx="4034">
                  <c:v>25423.871999999999</c:v>
                </c:pt>
                <c:pt idx="4035">
                  <c:v>25423.871999999999</c:v>
                </c:pt>
                <c:pt idx="4036">
                  <c:v>25423.871999999999</c:v>
                </c:pt>
                <c:pt idx="4037">
                  <c:v>25423.871999999999</c:v>
                </c:pt>
                <c:pt idx="4038">
                  <c:v>25423.871999999999</c:v>
                </c:pt>
                <c:pt idx="4039">
                  <c:v>25423.871999999999</c:v>
                </c:pt>
                <c:pt idx="4040">
                  <c:v>25423.871999999999</c:v>
                </c:pt>
                <c:pt idx="4041">
                  <c:v>25423.871999999999</c:v>
                </c:pt>
                <c:pt idx="4042">
                  <c:v>25423.871999999999</c:v>
                </c:pt>
                <c:pt idx="4043">
                  <c:v>25423.871999999999</c:v>
                </c:pt>
                <c:pt idx="4044">
                  <c:v>25423.871999999999</c:v>
                </c:pt>
                <c:pt idx="4045">
                  <c:v>25423.871999999999</c:v>
                </c:pt>
                <c:pt idx="4046">
                  <c:v>25423.871999999999</c:v>
                </c:pt>
                <c:pt idx="4047">
                  <c:v>25423.871999999999</c:v>
                </c:pt>
                <c:pt idx="4048">
                  <c:v>25423.871999999999</c:v>
                </c:pt>
                <c:pt idx="4049">
                  <c:v>25423.871999999999</c:v>
                </c:pt>
                <c:pt idx="4050">
                  <c:v>25423.871999999999</c:v>
                </c:pt>
                <c:pt idx="4051">
                  <c:v>25423.871999999999</c:v>
                </c:pt>
                <c:pt idx="4052">
                  <c:v>25423.871999999999</c:v>
                </c:pt>
                <c:pt idx="4053">
                  <c:v>25423.871999999999</c:v>
                </c:pt>
                <c:pt idx="4054">
                  <c:v>25423.871999999999</c:v>
                </c:pt>
                <c:pt idx="4055">
                  <c:v>25423.871999999999</c:v>
                </c:pt>
                <c:pt idx="4056">
                  <c:v>25423.871999999999</c:v>
                </c:pt>
                <c:pt idx="4057">
                  <c:v>25423.871999999999</c:v>
                </c:pt>
                <c:pt idx="4058">
                  <c:v>25423.871999999999</c:v>
                </c:pt>
                <c:pt idx="4059">
                  <c:v>25423.871999999999</c:v>
                </c:pt>
                <c:pt idx="4060">
                  <c:v>25423.871999999999</c:v>
                </c:pt>
                <c:pt idx="4061">
                  <c:v>25423.871999999999</c:v>
                </c:pt>
                <c:pt idx="4062">
                  <c:v>25423.871999999999</c:v>
                </c:pt>
                <c:pt idx="4063">
                  <c:v>25423.871999999999</c:v>
                </c:pt>
                <c:pt idx="4064">
                  <c:v>25423.871999999999</c:v>
                </c:pt>
                <c:pt idx="4065">
                  <c:v>25423.871999999999</c:v>
                </c:pt>
                <c:pt idx="4066">
                  <c:v>25423.871999999999</c:v>
                </c:pt>
                <c:pt idx="4067">
                  <c:v>25423.871999999999</c:v>
                </c:pt>
                <c:pt idx="4068">
                  <c:v>25423.871999999999</c:v>
                </c:pt>
                <c:pt idx="4069">
                  <c:v>25423.871999999999</c:v>
                </c:pt>
                <c:pt idx="4070">
                  <c:v>25423.871999999999</c:v>
                </c:pt>
                <c:pt idx="4071">
                  <c:v>25423.871999999999</c:v>
                </c:pt>
                <c:pt idx="4072">
                  <c:v>25423.871999999999</c:v>
                </c:pt>
                <c:pt idx="4073">
                  <c:v>25423.871999999999</c:v>
                </c:pt>
                <c:pt idx="4074">
                  <c:v>25423.871999999999</c:v>
                </c:pt>
                <c:pt idx="4075">
                  <c:v>25423.871999999999</c:v>
                </c:pt>
                <c:pt idx="4076">
                  <c:v>25423.871999999999</c:v>
                </c:pt>
                <c:pt idx="4077">
                  <c:v>25423.871999999999</c:v>
                </c:pt>
                <c:pt idx="4078">
                  <c:v>25423.871999999999</c:v>
                </c:pt>
                <c:pt idx="4079">
                  <c:v>25423.871999999999</c:v>
                </c:pt>
                <c:pt idx="4080">
                  <c:v>25423.871999999999</c:v>
                </c:pt>
                <c:pt idx="4081">
                  <c:v>25423.871999999999</c:v>
                </c:pt>
                <c:pt idx="4082">
                  <c:v>25423.871999999999</c:v>
                </c:pt>
                <c:pt idx="4083">
                  <c:v>25423.871999999999</c:v>
                </c:pt>
                <c:pt idx="4084">
                  <c:v>25423.871999999999</c:v>
                </c:pt>
                <c:pt idx="4085">
                  <c:v>25423.871999999999</c:v>
                </c:pt>
                <c:pt idx="4086">
                  <c:v>25423.871999999999</c:v>
                </c:pt>
                <c:pt idx="4087">
                  <c:v>25423.871999999999</c:v>
                </c:pt>
                <c:pt idx="4088">
                  <c:v>25423.871999999999</c:v>
                </c:pt>
                <c:pt idx="4089">
                  <c:v>25423.871999999999</c:v>
                </c:pt>
                <c:pt idx="4090">
                  <c:v>25423.871999999999</c:v>
                </c:pt>
                <c:pt idx="4091">
                  <c:v>25423.871999999999</c:v>
                </c:pt>
                <c:pt idx="4092">
                  <c:v>25423.871999999999</c:v>
                </c:pt>
                <c:pt idx="4093">
                  <c:v>25423.871999999999</c:v>
                </c:pt>
                <c:pt idx="4094">
                  <c:v>25423.871999999999</c:v>
                </c:pt>
                <c:pt idx="4095">
                  <c:v>25423.871999999999</c:v>
                </c:pt>
                <c:pt idx="4096">
                  <c:v>25423.871999999999</c:v>
                </c:pt>
                <c:pt idx="4097">
                  <c:v>25423.871999999999</c:v>
                </c:pt>
                <c:pt idx="4098">
                  <c:v>25423.871999999999</c:v>
                </c:pt>
                <c:pt idx="4099">
                  <c:v>25423.871999999999</c:v>
                </c:pt>
                <c:pt idx="4100">
                  <c:v>25423.871999999999</c:v>
                </c:pt>
                <c:pt idx="4101">
                  <c:v>25423.871999999999</c:v>
                </c:pt>
                <c:pt idx="4102">
                  <c:v>25423.871999999999</c:v>
                </c:pt>
                <c:pt idx="4103">
                  <c:v>25423.871999999999</c:v>
                </c:pt>
                <c:pt idx="4104">
                  <c:v>25423.871999999999</c:v>
                </c:pt>
                <c:pt idx="4105">
                  <c:v>25423.871999999999</c:v>
                </c:pt>
                <c:pt idx="4106">
                  <c:v>25423.871999999999</c:v>
                </c:pt>
                <c:pt idx="4107">
                  <c:v>25423.871999999999</c:v>
                </c:pt>
                <c:pt idx="4108">
                  <c:v>25423.871999999999</c:v>
                </c:pt>
                <c:pt idx="4109">
                  <c:v>25423.871999999999</c:v>
                </c:pt>
                <c:pt idx="4110">
                  <c:v>25423.871999999999</c:v>
                </c:pt>
                <c:pt idx="4111">
                  <c:v>25423.871999999999</c:v>
                </c:pt>
                <c:pt idx="4112">
                  <c:v>25423.871999999999</c:v>
                </c:pt>
                <c:pt idx="4113">
                  <c:v>25423.871999999999</c:v>
                </c:pt>
                <c:pt idx="4114">
                  <c:v>25423.871999999999</c:v>
                </c:pt>
                <c:pt idx="4115">
                  <c:v>25423.871999999999</c:v>
                </c:pt>
                <c:pt idx="4116">
                  <c:v>25423.871999999999</c:v>
                </c:pt>
                <c:pt idx="4117">
                  <c:v>25423.871999999999</c:v>
                </c:pt>
                <c:pt idx="4118">
                  <c:v>25423.871999999999</c:v>
                </c:pt>
                <c:pt idx="4119">
                  <c:v>25423.871999999999</c:v>
                </c:pt>
                <c:pt idx="4120">
                  <c:v>25423.871999999999</c:v>
                </c:pt>
                <c:pt idx="4121">
                  <c:v>25423.871999999999</c:v>
                </c:pt>
                <c:pt idx="4122">
                  <c:v>25423.871999999999</c:v>
                </c:pt>
                <c:pt idx="4123">
                  <c:v>25423.871999999999</c:v>
                </c:pt>
                <c:pt idx="4124">
                  <c:v>25423.871999999999</c:v>
                </c:pt>
                <c:pt idx="4125">
                  <c:v>25423.871999999999</c:v>
                </c:pt>
                <c:pt idx="4126">
                  <c:v>25423.871999999999</c:v>
                </c:pt>
                <c:pt idx="4127">
                  <c:v>25423.871999999999</c:v>
                </c:pt>
                <c:pt idx="4128">
                  <c:v>25423.871999999999</c:v>
                </c:pt>
                <c:pt idx="4129">
                  <c:v>25423.871999999999</c:v>
                </c:pt>
                <c:pt idx="4130">
                  <c:v>25423.871999999999</c:v>
                </c:pt>
                <c:pt idx="4131">
                  <c:v>25423.871999999999</c:v>
                </c:pt>
                <c:pt idx="4132">
                  <c:v>25423.871999999999</c:v>
                </c:pt>
                <c:pt idx="4133">
                  <c:v>25423.871999999999</c:v>
                </c:pt>
                <c:pt idx="4134">
                  <c:v>25423.871999999999</c:v>
                </c:pt>
                <c:pt idx="4135">
                  <c:v>25423.871999999999</c:v>
                </c:pt>
                <c:pt idx="4136">
                  <c:v>25423.871999999999</c:v>
                </c:pt>
                <c:pt idx="4137">
                  <c:v>25423.871999999999</c:v>
                </c:pt>
                <c:pt idx="4138">
                  <c:v>25423.871999999999</c:v>
                </c:pt>
                <c:pt idx="4139">
                  <c:v>25423.871999999999</c:v>
                </c:pt>
                <c:pt idx="4140">
                  <c:v>25423.871999999999</c:v>
                </c:pt>
                <c:pt idx="4141">
                  <c:v>25423.871999999999</c:v>
                </c:pt>
                <c:pt idx="4142">
                  <c:v>25423.871999999999</c:v>
                </c:pt>
                <c:pt idx="4143">
                  <c:v>25423.871999999999</c:v>
                </c:pt>
                <c:pt idx="4144">
                  <c:v>25423.871999999999</c:v>
                </c:pt>
                <c:pt idx="4145">
                  <c:v>25423.871999999999</c:v>
                </c:pt>
                <c:pt idx="4146">
                  <c:v>25423.871999999999</c:v>
                </c:pt>
                <c:pt idx="4147">
                  <c:v>25423.871999999999</c:v>
                </c:pt>
                <c:pt idx="4148">
                  <c:v>25423.871999999999</c:v>
                </c:pt>
                <c:pt idx="4149">
                  <c:v>25423.871999999999</c:v>
                </c:pt>
                <c:pt idx="4150">
                  <c:v>25423.871999999999</c:v>
                </c:pt>
                <c:pt idx="4151">
                  <c:v>25423.871999999999</c:v>
                </c:pt>
                <c:pt idx="4152">
                  <c:v>25423.871999999999</c:v>
                </c:pt>
                <c:pt idx="4153">
                  <c:v>25423.871999999999</c:v>
                </c:pt>
                <c:pt idx="4154">
                  <c:v>25423.871999999999</c:v>
                </c:pt>
                <c:pt idx="4155">
                  <c:v>25423.871999999999</c:v>
                </c:pt>
                <c:pt idx="4156">
                  <c:v>25423.871999999999</c:v>
                </c:pt>
                <c:pt idx="4157">
                  <c:v>25423.871999999999</c:v>
                </c:pt>
                <c:pt idx="4158">
                  <c:v>25423.871999999999</c:v>
                </c:pt>
                <c:pt idx="4159">
                  <c:v>25423.871999999999</c:v>
                </c:pt>
                <c:pt idx="4160">
                  <c:v>25423.871999999999</c:v>
                </c:pt>
                <c:pt idx="4161">
                  <c:v>25423.871999999999</c:v>
                </c:pt>
                <c:pt idx="4162">
                  <c:v>25423.871999999999</c:v>
                </c:pt>
                <c:pt idx="4163">
                  <c:v>25423.871999999999</c:v>
                </c:pt>
                <c:pt idx="4164">
                  <c:v>25423.871999999999</c:v>
                </c:pt>
                <c:pt idx="4165">
                  <c:v>25423.871999999999</c:v>
                </c:pt>
                <c:pt idx="4166">
                  <c:v>25423.871999999999</c:v>
                </c:pt>
                <c:pt idx="4167">
                  <c:v>25423.871999999999</c:v>
                </c:pt>
                <c:pt idx="4168">
                  <c:v>25423.871999999999</c:v>
                </c:pt>
                <c:pt idx="4169">
                  <c:v>25423.871999999999</c:v>
                </c:pt>
                <c:pt idx="4170">
                  <c:v>25423.871999999999</c:v>
                </c:pt>
                <c:pt idx="4171">
                  <c:v>25423.871999999999</c:v>
                </c:pt>
                <c:pt idx="4172">
                  <c:v>25423.871999999999</c:v>
                </c:pt>
                <c:pt idx="4173">
                  <c:v>25423.871999999999</c:v>
                </c:pt>
                <c:pt idx="4174">
                  <c:v>25423.871999999999</c:v>
                </c:pt>
                <c:pt idx="4175">
                  <c:v>25423.871999999999</c:v>
                </c:pt>
                <c:pt idx="4176">
                  <c:v>25423.871999999999</c:v>
                </c:pt>
                <c:pt idx="4177">
                  <c:v>25423.871999999999</c:v>
                </c:pt>
                <c:pt idx="4178">
                  <c:v>25423.871999999999</c:v>
                </c:pt>
                <c:pt idx="4179">
                  <c:v>25423.871999999999</c:v>
                </c:pt>
                <c:pt idx="4180">
                  <c:v>25423.871999999999</c:v>
                </c:pt>
                <c:pt idx="4181">
                  <c:v>25423.871999999999</c:v>
                </c:pt>
                <c:pt idx="4182">
                  <c:v>25423.871999999999</c:v>
                </c:pt>
                <c:pt idx="4183">
                  <c:v>25423.871999999999</c:v>
                </c:pt>
                <c:pt idx="4184">
                  <c:v>25423.871999999999</c:v>
                </c:pt>
                <c:pt idx="4185">
                  <c:v>25423.871999999999</c:v>
                </c:pt>
                <c:pt idx="4186">
                  <c:v>25423.871999999999</c:v>
                </c:pt>
                <c:pt idx="4187">
                  <c:v>25423.871999999999</c:v>
                </c:pt>
                <c:pt idx="4188">
                  <c:v>25423.871999999999</c:v>
                </c:pt>
                <c:pt idx="4189">
                  <c:v>25423.871999999999</c:v>
                </c:pt>
                <c:pt idx="4190">
                  <c:v>25423.871999999999</c:v>
                </c:pt>
                <c:pt idx="4191">
                  <c:v>25423.871999999999</c:v>
                </c:pt>
                <c:pt idx="4192">
                  <c:v>25423.871999999999</c:v>
                </c:pt>
                <c:pt idx="4193">
                  <c:v>25423.871999999999</c:v>
                </c:pt>
                <c:pt idx="4194">
                  <c:v>25423.871999999999</c:v>
                </c:pt>
                <c:pt idx="4195">
                  <c:v>25423.871999999999</c:v>
                </c:pt>
                <c:pt idx="4196">
                  <c:v>25423.871999999999</c:v>
                </c:pt>
                <c:pt idx="4197">
                  <c:v>25423.871999999999</c:v>
                </c:pt>
                <c:pt idx="4198">
                  <c:v>25423.871999999999</c:v>
                </c:pt>
                <c:pt idx="4199">
                  <c:v>25423.871999999999</c:v>
                </c:pt>
                <c:pt idx="4200">
                  <c:v>25423.871999999999</c:v>
                </c:pt>
                <c:pt idx="4201">
                  <c:v>25423.871999999999</c:v>
                </c:pt>
                <c:pt idx="4202">
                  <c:v>25423.871999999999</c:v>
                </c:pt>
                <c:pt idx="4203">
                  <c:v>25423.871999999999</c:v>
                </c:pt>
                <c:pt idx="4204">
                  <c:v>25423.871999999999</c:v>
                </c:pt>
                <c:pt idx="4205">
                  <c:v>25423.871999999999</c:v>
                </c:pt>
                <c:pt idx="4206">
                  <c:v>25423.871999999999</c:v>
                </c:pt>
                <c:pt idx="4207">
                  <c:v>25423.871999999999</c:v>
                </c:pt>
                <c:pt idx="4208">
                  <c:v>25423.871999999999</c:v>
                </c:pt>
                <c:pt idx="4209">
                  <c:v>25423.871999999999</c:v>
                </c:pt>
                <c:pt idx="4210">
                  <c:v>25423.871999999999</c:v>
                </c:pt>
                <c:pt idx="4211">
                  <c:v>25423.871999999999</c:v>
                </c:pt>
                <c:pt idx="4212">
                  <c:v>25423.871999999999</c:v>
                </c:pt>
                <c:pt idx="4213">
                  <c:v>25423.871999999999</c:v>
                </c:pt>
                <c:pt idx="4214">
                  <c:v>25423.871999999999</c:v>
                </c:pt>
                <c:pt idx="4215">
                  <c:v>25423.871999999999</c:v>
                </c:pt>
                <c:pt idx="4216">
                  <c:v>25423.871999999999</c:v>
                </c:pt>
                <c:pt idx="4217">
                  <c:v>25423.871999999999</c:v>
                </c:pt>
                <c:pt idx="4218">
                  <c:v>25423.871999999999</c:v>
                </c:pt>
                <c:pt idx="4219">
                  <c:v>25423.871999999999</c:v>
                </c:pt>
                <c:pt idx="4220">
                  <c:v>25423.871999999999</c:v>
                </c:pt>
                <c:pt idx="4221">
                  <c:v>25423.871999999999</c:v>
                </c:pt>
                <c:pt idx="4222">
                  <c:v>25423.871999999999</c:v>
                </c:pt>
                <c:pt idx="4223">
                  <c:v>25423.871999999999</c:v>
                </c:pt>
                <c:pt idx="4224">
                  <c:v>25423.871999999999</c:v>
                </c:pt>
                <c:pt idx="4225">
                  <c:v>25423.871999999999</c:v>
                </c:pt>
                <c:pt idx="4226">
                  <c:v>25423.871999999999</c:v>
                </c:pt>
                <c:pt idx="4227">
                  <c:v>25423.871999999999</c:v>
                </c:pt>
                <c:pt idx="4228">
                  <c:v>25423.871999999999</c:v>
                </c:pt>
                <c:pt idx="4229">
                  <c:v>25423.871999999999</c:v>
                </c:pt>
                <c:pt idx="4230">
                  <c:v>25423.871999999999</c:v>
                </c:pt>
                <c:pt idx="4231">
                  <c:v>25423.871999999999</c:v>
                </c:pt>
                <c:pt idx="4232">
                  <c:v>25423.871999999999</c:v>
                </c:pt>
                <c:pt idx="4233">
                  <c:v>25423.871999999999</c:v>
                </c:pt>
                <c:pt idx="4234">
                  <c:v>25423.871999999999</c:v>
                </c:pt>
                <c:pt idx="4235">
                  <c:v>25423.871999999999</c:v>
                </c:pt>
                <c:pt idx="4236">
                  <c:v>25423.871999999999</c:v>
                </c:pt>
                <c:pt idx="4237">
                  <c:v>25423.871999999999</c:v>
                </c:pt>
                <c:pt idx="4238">
                  <c:v>25423.871999999999</c:v>
                </c:pt>
                <c:pt idx="4239">
                  <c:v>25423.871999999999</c:v>
                </c:pt>
                <c:pt idx="4240">
                  <c:v>25423.871999999999</c:v>
                </c:pt>
                <c:pt idx="4241">
                  <c:v>25423.871999999999</c:v>
                </c:pt>
                <c:pt idx="4242">
                  <c:v>25423.871999999999</c:v>
                </c:pt>
                <c:pt idx="4243">
                  <c:v>25423.871999999999</c:v>
                </c:pt>
                <c:pt idx="4244">
                  <c:v>25423.871999999999</c:v>
                </c:pt>
                <c:pt idx="4245">
                  <c:v>25423.871999999999</c:v>
                </c:pt>
                <c:pt idx="4246">
                  <c:v>25423.871999999999</c:v>
                </c:pt>
                <c:pt idx="4247">
                  <c:v>25423.871999999999</c:v>
                </c:pt>
                <c:pt idx="4248">
                  <c:v>25423.871999999999</c:v>
                </c:pt>
                <c:pt idx="4249">
                  <c:v>25423.871999999999</c:v>
                </c:pt>
                <c:pt idx="4250">
                  <c:v>25423.871999999999</c:v>
                </c:pt>
                <c:pt idx="4251">
                  <c:v>25423.871999999999</c:v>
                </c:pt>
                <c:pt idx="4252">
                  <c:v>25423.871999999999</c:v>
                </c:pt>
                <c:pt idx="4253">
                  <c:v>25423.871999999999</c:v>
                </c:pt>
                <c:pt idx="4254">
                  <c:v>25423.871999999999</c:v>
                </c:pt>
                <c:pt idx="4255">
                  <c:v>25423.871999999999</c:v>
                </c:pt>
                <c:pt idx="4256">
                  <c:v>25423.871999999999</c:v>
                </c:pt>
                <c:pt idx="4257">
                  <c:v>25423.871999999999</c:v>
                </c:pt>
                <c:pt idx="4258">
                  <c:v>25423.871999999999</c:v>
                </c:pt>
                <c:pt idx="4259">
                  <c:v>25423.871999999999</c:v>
                </c:pt>
                <c:pt idx="4260">
                  <c:v>25423.871999999999</c:v>
                </c:pt>
                <c:pt idx="4261">
                  <c:v>25423.871999999999</c:v>
                </c:pt>
                <c:pt idx="4262">
                  <c:v>25423.871999999999</c:v>
                </c:pt>
                <c:pt idx="4263">
                  <c:v>25423.871999999999</c:v>
                </c:pt>
                <c:pt idx="4264">
                  <c:v>25423.871999999999</c:v>
                </c:pt>
                <c:pt idx="4265">
                  <c:v>25423.871999999999</c:v>
                </c:pt>
                <c:pt idx="4266">
                  <c:v>25423.871999999999</c:v>
                </c:pt>
                <c:pt idx="4267">
                  <c:v>25423.871999999999</c:v>
                </c:pt>
                <c:pt idx="4268">
                  <c:v>25423.871999999999</c:v>
                </c:pt>
                <c:pt idx="4269">
                  <c:v>25423.871999999999</c:v>
                </c:pt>
                <c:pt idx="4270">
                  <c:v>25423.871999999999</c:v>
                </c:pt>
                <c:pt idx="4271">
                  <c:v>25423.871999999999</c:v>
                </c:pt>
                <c:pt idx="4272">
                  <c:v>25423.871999999999</c:v>
                </c:pt>
                <c:pt idx="4273">
                  <c:v>25423.871999999999</c:v>
                </c:pt>
                <c:pt idx="4274">
                  <c:v>25423.871999999999</c:v>
                </c:pt>
                <c:pt idx="4275">
                  <c:v>25423.871999999999</c:v>
                </c:pt>
                <c:pt idx="4276">
                  <c:v>25423.871999999999</c:v>
                </c:pt>
                <c:pt idx="4277">
                  <c:v>25423.871999999999</c:v>
                </c:pt>
                <c:pt idx="4278">
                  <c:v>25423.871999999999</c:v>
                </c:pt>
                <c:pt idx="4279">
                  <c:v>25423.871999999999</c:v>
                </c:pt>
                <c:pt idx="4280">
                  <c:v>25423.871999999999</c:v>
                </c:pt>
                <c:pt idx="4281">
                  <c:v>25423.871999999999</c:v>
                </c:pt>
                <c:pt idx="4282">
                  <c:v>25423.871999999999</c:v>
                </c:pt>
                <c:pt idx="4283">
                  <c:v>25423.871999999999</c:v>
                </c:pt>
                <c:pt idx="4284">
                  <c:v>25423.871999999999</c:v>
                </c:pt>
                <c:pt idx="4285">
                  <c:v>25423.871999999999</c:v>
                </c:pt>
                <c:pt idx="4286">
                  <c:v>25423.871999999999</c:v>
                </c:pt>
                <c:pt idx="4287">
                  <c:v>25423.871999999999</c:v>
                </c:pt>
                <c:pt idx="4288">
                  <c:v>25423.871999999999</c:v>
                </c:pt>
                <c:pt idx="4289">
                  <c:v>25423.871999999999</c:v>
                </c:pt>
                <c:pt idx="4290">
                  <c:v>25423.871999999999</c:v>
                </c:pt>
                <c:pt idx="4291">
                  <c:v>25423.871999999999</c:v>
                </c:pt>
                <c:pt idx="4292">
                  <c:v>25423.871999999999</c:v>
                </c:pt>
                <c:pt idx="4293">
                  <c:v>25423.871999999999</c:v>
                </c:pt>
                <c:pt idx="4294">
                  <c:v>25423.871999999999</c:v>
                </c:pt>
                <c:pt idx="4295">
                  <c:v>25423.871999999999</c:v>
                </c:pt>
                <c:pt idx="4296">
                  <c:v>25423.871999999999</c:v>
                </c:pt>
                <c:pt idx="4297">
                  <c:v>25423.871999999999</c:v>
                </c:pt>
                <c:pt idx="4298">
                  <c:v>25423.871999999999</c:v>
                </c:pt>
                <c:pt idx="4299">
                  <c:v>25423.871999999999</c:v>
                </c:pt>
                <c:pt idx="4300">
                  <c:v>25423.871999999999</c:v>
                </c:pt>
                <c:pt idx="4301">
                  <c:v>25423.871999999999</c:v>
                </c:pt>
                <c:pt idx="4302">
                  <c:v>25423.871999999999</c:v>
                </c:pt>
                <c:pt idx="4303">
                  <c:v>25423.871999999999</c:v>
                </c:pt>
                <c:pt idx="4304">
                  <c:v>25423.871999999999</c:v>
                </c:pt>
                <c:pt idx="4305">
                  <c:v>25423.871999999999</c:v>
                </c:pt>
                <c:pt idx="4306">
                  <c:v>25423.871999999999</c:v>
                </c:pt>
                <c:pt idx="4307">
                  <c:v>25423.871999999999</c:v>
                </c:pt>
                <c:pt idx="4308">
                  <c:v>25423.871999999999</c:v>
                </c:pt>
                <c:pt idx="4309">
                  <c:v>25423.871999999999</c:v>
                </c:pt>
                <c:pt idx="4310">
                  <c:v>25423.871999999999</c:v>
                </c:pt>
                <c:pt idx="4311">
                  <c:v>25423.871999999999</c:v>
                </c:pt>
                <c:pt idx="4312">
                  <c:v>25423.871999999999</c:v>
                </c:pt>
                <c:pt idx="4313">
                  <c:v>25423.871999999999</c:v>
                </c:pt>
                <c:pt idx="4314">
                  <c:v>25423.871999999999</c:v>
                </c:pt>
                <c:pt idx="4315">
                  <c:v>25423.871999999999</c:v>
                </c:pt>
                <c:pt idx="4316">
                  <c:v>25423.871999999999</c:v>
                </c:pt>
                <c:pt idx="4317">
                  <c:v>25423.871999999999</c:v>
                </c:pt>
                <c:pt idx="4318">
                  <c:v>25423.871999999999</c:v>
                </c:pt>
                <c:pt idx="4319">
                  <c:v>25423.871999999999</c:v>
                </c:pt>
                <c:pt idx="4320">
                  <c:v>25423.871999999999</c:v>
                </c:pt>
                <c:pt idx="4321">
                  <c:v>25423.871999999999</c:v>
                </c:pt>
                <c:pt idx="4322">
                  <c:v>25423.871999999999</c:v>
                </c:pt>
                <c:pt idx="4323">
                  <c:v>25423.871999999999</c:v>
                </c:pt>
                <c:pt idx="4324">
                  <c:v>25423.871999999999</c:v>
                </c:pt>
                <c:pt idx="4325">
                  <c:v>25423.871999999999</c:v>
                </c:pt>
                <c:pt idx="4326">
                  <c:v>25423.871999999999</c:v>
                </c:pt>
                <c:pt idx="4327">
                  <c:v>25423.871999999999</c:v>
                </c:pt>
                <c:pt idx="4328">
                  <c:v>25423.871999999999</c:v>
                </c:pt>
                <c:pt idx="4329">
                  <c:v>25423.871999999999</c:v>
                </c:pt>
                <c:pt idx="4330">
                  <c:v>25423.871999999999</c:v>
                </c:pt>
                <c:pt idx="4331">
                  <c:v>25423.871999999999</c:v>
                </c:pt>
                <c:pt idx="4332">
                  <c:v>25423.871999999999</c:v>
                </c:pt>
                <c:pt idx="4333">
                  <c:v>25423.871999999999</c:v>
                </c:pt>
                <c:pt idx="4334">
                  <c:v>25423.871999999999</c:v>
                </c:pt>
                <c:pt idx="4335">
                  <c:v>25423.871999999999</c:v>
                </c:pt>
                <c:pt idx="4336">
                  <c:v>25423.871999999999</c:v>
                </c:pt>
                <c:pt idx="4337">
                  <c:v>25423.871999999999</c:v>
                </c:pt>
                <c:pt idx="4338">
                  <c:v>25423.871999999999</c:v>
                </c:pt>
                <c:pt idx="4339">
                  <c:v>25423.871999999999</c:v>
                </c:pt>
                <c:pt idx="4340">
                  <c:v>25423.871999999999</c:v>
                </c:pt>
                <c:pt idx="4341">
                  <c:v>25423.871999999999</c:v>
                </c:pt>
                <c:pt idx="4342">
                  <c:v>25423.871999999999</c:v>
                </c:pt>
                <c:pt idx="4343">
                  <c:v>25423.871999999999</c:v>
                </c:pt>
                <c:pt idx="4344">
                  <c:v>25423.871999999999</c:v>
                </c:pt>
                <c:pt idx="4345">
                  <c:v>25423.871999999999</c:v>
                </c:pt>
                <c:pt idx="4346">
                  <c:v>25423.871999999999</c:v>
                </c:pt>
                <c:pt idx="4347">
                  <c:v>25423.871999999999</c:v>
                </c:pt>
                <c:pt idx="4348">
                  <c:v>25423.871999999999</c:v>
                </c:pt>
                <c:pt idx="4349">
                  <c:v>25423.871999999999</c:v>
                </c:pt>
                <c:pt idx="4350">
                  <c:v>25423.871999999999</c:v>
                </c:pt>
                <c:pt idx="4351">
                  <c:v>25423.871999999999</c:v>
                </c:pt>
                <c:pt idx="4352">
                  <c:v>25423.871999999999</c:v>
                </c:pt>
                <c:pt idx="4353">
                  <c:v>25423.871999999999</c:v>
                </c:pt>
                <c:pt idx="4354">
                  <c:v>25423.871999999999</c:v>
                </c:pt>
                <c:pt idx="4355">
                  <c:v>25423.871999999999</c:v>
                </c:pt>
                <c:pt idx="4356">
                  <c:v>25423.871999999999</c:v>
                </c:pt>
                <c:pt idx="4357">
                  <c:v>25423.871999999999</c:v>
                </c:pt>
                <c:pt idx="4358">
                  <c:v>25423.871999999999</c:v>
                </c:pt>
                <c:pt idx="4359">
                  <c:v>25423.871999999999</c:v>
                </c:pt>
                <c:pt idx="4360">
                  <c:v>25423.871999999999</c:v>
                </c:pt>
                <c:pt idx="4361">
                  <c:v>25423.871999999999</c:v>
                </c:pt>
                <c:pt idx="4362">
                  <c:v>25423.871999999999</c:v>
                </c:pt>
                <c:pt idx="4363">
                  <c:v>25423.871999999999</c:v>
                </c:pt>
                <c:pt idx="4364">
                  <c:v>25423.871999999999</c:v>
                </c:pt>
                <c:pt idx="4365">
                  <c:v>25423.871999999999</c:v>
                </c:pt>
                <c:pt idx="4366">
                  <c:v>25423.871999999999</c:v>
                </c:pt>
                <c:pt idx="4367">
                  <c:v>25423.871999999999</c:v>
                </c:pt>
                <c:pt idx="4368">
                  <c:v>25423.871999999999</c:v>
                </c:pt>
                <c:pt idx="4369">
                  <c:v>25423.871999999999</c:v>
                </c:pt>
                <c:pt idx="4370">
                  <c:v>25423.871999999999</c:v>
                </c:pt>
                <c:pt idx="4371">
                  <c:v>25423.871999999999</c:v>
                </c:pt>
                <c:pt idx="4372">
                  <c:v>25423.871999999999</c:v>
                </c:pt>
                <c:pt idx="4373">
                  <c:v>25423.871999999999</c:v>
                </c:pt>
                <c:pt idx="4374">
                  <c:v>25423.871999999999</c:v>
                </c:pt>
                <c:pt idx="4375">
                  <c:v>25423.871999999999</c:v>
                </c:pt>
                <c:pt idx="4376">
                  <c:v>25423.871999999999</c:v>
                </c:pt>
                <c:pt idx="4377">
                  <c:v>25423.871999999999</c:v>
                </c:pt>
                <c:pt idx="4378">
                  <c:v>25423.871999999999</c:v>
                </c:pt>
                <c:pt idx="4379">
                  <c:v>25423.871999999999</c:v>
                </c:pt>
                <c:pt idx="4380">
                  <c:v>25423.871999999999</c:v>
                </c:pt>
                <c:pt idx="4381">
                  <c:v>25423.871999999999</c:v>
                </c:pt>
                <c:pt idx="4382">
                  <c:v>25423.871999999999</c:v>
                </c:pt>
                <c:pt idx="4383">
                  <c:v>25423.871999999999</c:v>
                </c:pt>
                <c:pt idx="4384">
                  <c:v>25423.871999999999</c:v>
                </c:pt>
                <c:pt idx="4385">
                  <c:v>25423.871999999999</c:v>
                </c:pt>
                <c:pt idx="4386">
                  <c:v>25423.871999999999</c:v>
                </c:pt>
                <c:pt idx="4387">
                  <c:v>25423.871999999999</c:v>
                </c:pt>
                <c:pt idx="4388">
                  <c:v>25423.871999999999</c:v>
                </c:pt>
                <c:pt idx="4389">
                  <c:v>25423.871999999999</c:v>
                </c:pt>
                <c:pt idx="4390">
                  <c:v>25423.871999999999</c:v>
                </c:pt>
                <c:pt idx="4391">
                  <c:v>25423.871999999999</c:v>
                </c:pt>
                <c:pt idx="4392">
                  <c:v>25423.871999999999</c:v>
                </c:pt>
                <c:pt idx="4393">
                  <c:v>25423.871999999999</c:v>
                </c:pt>
                <c:pt idx="4394">
                  <c:v>25423.871999999999</c:v>
                </c:pt>
                <c:pt idx="4395">
                  <c:v>25423.871999999999</c:v>
                </c:pt>
                <c:pt idx="4396">
                  <c:v>25423.871999999999</c:v>
                </c:pt>
                <c:pt idx="4397">
                  <c:v>25423.871999999999</c:v>
                </c:pt>
                <c:pt idx="4398">
                  <c:v>25423.871999999999</c:v>
                </c:pt>
                <c:pt idx="4399">
                  <c:v>25423.871999999999</c:v>
                </c:pt>
                <c:pt idx="4400">
                  <c:v>25423.871999999999</c:v>
                </c:pt>
                <c:pt idx="4401">
                  <c:v>25423.871999999999</c:v>
                </c:pt>
                <c:pt idx="4402">
                  <c:v>25423.871999999999</c:v>
                </c:pt>
                <c:pt idx="4403">
                  <c:v>25423.871999999999</c:v>
                </c:pt>
                <c:pt idx="4404">
                  <c:v>25423.871999999999</c:v>
                </c:pt>
                <c:pt idx="4405">
                  <c:v>25423.871999999999</c:v>
                </c:pt>
                <c:pt idx="4406">
                  <c:v>25423.871999999999</c:v>
                </c:pt>
                <c:pt idx="4407">
                  <c:v>25423.871999999999</c:v>
                </c:pt>
                <c:pt idx="4408">
                  <c:v>25423.871999999999</c:v>
                </c:pt>
                <c:pt idx="4409">
                  <c:v>25423.871999999999</c:v>
                </c:pt>
                <c:pt idx="4410">
                  <c:v>25423.871999999999</c:v>
                </c:pt>
                <c:pt idx="4411">
                  <c:v>25423.871999999999</c:v>
                </c:pt>
                <c:pt idx="4412">
                  <c:v>25423.871999999999</c:v>
                </c:pt>
                <c:pt idx="4413">
                  <c:v>25423.871999999999</c:v>
                </c:pt>
                <c:pt idx="4414">
                  <c:v>25423.871999999999</c:v>
                </c:pt>
                <c:pt idx="4415">
                  <c:v>25423.871999999999</c:v>
                </c:pt>
                <c:pt idx="4416">
                  <c:v>25423.871999999999</c:v>
                </c:pt>
                <c:pt idx="4417">
                  <c:v>25423.871999999999</c:v>
                </c:pt>
                <c:pt idx="4418">
                  <c:v>25423.871999999999</c:v>
                </c:pt>
                <c:pt idx="4419">
                  <c:v>25423.871999999999</c:v>
                </c:pt>
                <c:pt idx="4420">
                  <c:v>25423.871999999999</c:v>
                </c:pt>
                <c:pt idx="4421">
                  <c:v>25423.871999999999</c:v>
                </c:pt>
                <c:pt idx="4422">
                  <c:v>25423.871999999999</c:v>
                </c:pt>
                <c:pt idx="4423">
                  <c:v>25423.871999999999</c:v>
                </c:pt>
                <c:pt idx="4424">
                  <c:v>25423.871999999999</c:v>
                </c:pt>
                <c:pt idx="4425">
                  <c:v>25423.871999999999</c:v>
                </c:pt>
                <c:pt idx="4426">
                  <c:v>25423.871999999999</c:v>
                </c:pt>
                <c:pt idx="4427">
                  <c:v>25423.871999999999</c:v>
                </c:pt>
                <c:pt idx="4428">
                  <c:v>25423.871999999999</c:v>
                </c:pt>
                <c:pt idx="4429">
                  <c:v>25423.871999999999</c:v>
                </c:pt>
                <c:pt idx="4430">
                  <c:v>25423.871999999999</c:v>
                </c:pt>
                <c:pt idx="4431">
                  <c:v>25423.871999999999</c:v>
                </c:pt>
                <c:pt idx="4432">
                  <c:v>25423.871999999999</c:v>
                </c:pt>
                <c:pt idx="4433">
                  <c:v>25423.871999999999</c:v>
                </c:pt>
                <c:pt idx="4434">
                  <c:v>25423.871999999999</c:v>
                </c:pt>
                <c:pt idx="4435">
                  <c:v>25423.871999999999</c:v>
                </c:pt>
                <c:pt idx="4436">
                  <c:v>25423.871999999999</c:v>
                </c:pt>
                <c:pt idx="4437">
                  <c:v>25423.871999999999</c:v>
                </c:pt>
                <c:pt idx="4438">
                  <c:v>25423.871999999999</c:v>
                </c:pt>
                <c:pt idx="4439">
                  <c:v>25423.871999999999</c:v>
                </c:pt>
                <c:pt idx="4440">
                  <c:v>25423.871999999999</c:v>
                </c:pt>
                <c:pt idx="4441">
                  <c:v>25423.871999999999</c:v>
                </c:pt>
                <c:pt idx="4442">
                  <c:v>25423.871999999999</c:v>
                </c:pt>
                <c:pt idx="4443">
                  <c:v>25423.871999999999</c:v>
                </c:pt>
                <c:pt idx="4444">
                  <c:v>25423.871999999999</c:v>
                </c:pt>
                <c:pt idx="4445">
                  <c:v>25423.871999999999</c:v>
                </c:pt>
                <c:pt idx="4446">
                  <c:v>25423.871999999999</c:v>
                </c:pt>
                <c:pt idx="4447">
                  <c:v>25423.871999999999</c:v>
                </c:pt>
                <c:pt idx="4448">
                  <c:v>25423.871999999999</c:v>
                </c:pt>
                <c:pt idx="4449">
                  <c:v>25423.871999999999</c:v>
                </c:pt>
                <c:pt idx="4450">
                  <c:v>25423.871999999999</c:v>
                </c:pt>
                <c:pt idx="4451">
                  <c:v>25423.871999999999</c:v>
                </c:pt>
                <c:pt idx="4452">
                  <c:v>25423.871999999999</c:v>
                </c:pt>
                <c:pt idx="4453">
                  <c:v>25423.871999999999</c:v>
                </c:pt>
                <c:pt idx="4454">
                  <c:v>25423.871999999999</c:v>
                </c:pt>
                <c:pt idx="4455">
                  <c:v>25423.871999999999</c:v>
                </c:pt>
                <c:pt idx="4456">
                  <c:v>25423.871999999999</c:v>
                </c:pt>
                <c:pt idx="4457">
                  <c:v>25423.871999999999</c:v>
                </c:pt>
                <c:pt idx="4458">
                  <c:v>25423.871999999999</c:v>
                </c:pt>
                <c:pt idx="4459">
                  <c:v>25423.871999999999</c:v>
                </c:pt>
                <c:pt idx="4460">
                  <c:v>25423.871999999999</c:v>
                </c:pt>
                <c:pt idx="4461">
                  <c:v>25423.871999999999</c:v>
                </c:pt>
                <c:pt idx="4462">
                  <c:v>25423.871999999999</c:v>
                </c:pt>
                <c:pt idx="4463">
                  <c:v>25423.871999999999</c:v>
                </c:pt>
                <c:pt idx="4464">
                  <c:v>25423.871999999999</c:v>
                </c:pt>
                <c:pt idx="4465">
                  <c:v>25423.871999999999</c:v>
                </c:pt>
                <c:pt idx="4466">
                  <c:v>25423.871999999999</c:v>
                </c:pt>
                <c:pt idx="4467">
                  <c:v>25423.871999999999</c:v>
                </c:pt>
                <c:pt idx="4468">
                  <c:v>25423.871999999999</c:v>
                </c:pt>
                <c:pt idx="4469">
                  <c:v>25423.871999999999</c:v>
                </c:pt>
                <c:pt idx="4470">
                  <c:v>25423.871999999999</c:v>
                </c:pt>
                <c:pt idx="4471">
                  <c:v>25423.871999999999</c:v>
                </c:pt>
                <c:pt idx="4472">
                  <c:v>25423.871999999999</c:v>
                </c:pt>
                <c:pt idx="4473">
                  <c:v>25423.871999999999</c:v>
                </c:pt>
                <c:pt idx="4474">
                  <c:v>25423.871999999999</c:v>
                </c:pt>
                <c:pt idx="4475">
                  <c:v>25423.871999999999</c:v>
                </c:pt>
                <c:pt idx="4476">
                  <c:v>25423.871999999999</c:v>
                </c:pt>
                <c:pt idx="4477">
                  <c:v>25423.871999999999</c:v>
                </c:pt>
                <c:pt idx="4478">
                  <c:v>25423.871999999999</c:v>
                </c:pt>
                <c:pt idx="4479">
                  <c:v>25423.871999999999</c:v>
                </c:pt>
                <c:pt idx="4480">
                  <c:v>25423.871999999999</c:v>
                </c:pt>
                <c:pt idx="4481">
                  <c:v>25423.871999999999</c:v>
                </c:pt>
                <c:pt idx="4482">
                  <c:v>25423.871999999999</c:v>
                </c:pt>
                <c:pt idx="4483">
                  <c:v>25423.871999999999</c:v>
                </c:pt>
                <c:pt idx="4484">
                  <c:v>25423.871999999999</c:v>
                </c:pt>
                <c:pt idx="4485">
                  <c:v>25423.871999999999</c:v>
                </c:pt>
                <c:pt idx="4486">
                  <c:v>25423.871999999999</c:v>
                </c:pt>
                <c:pt idx="4487">
                  <c:v>25423.871999999999</c:v>
                </c:pt>
                <c:pt idx="4488">
                  <c:v>25423.871999999999</c:v>
                </c:pt>
                <c:pt idx="4489">
                  <c:v>25423.871999999999</c:v>
                </c:pt>
                <c:pt idx="4490">
                  <c:v>25423.871999999999</c:v>
                </c:pt>
                <c:pt idx="4491">
                  <c:v>25423.871999999999</c:v>
                </c:pt>
                <c:pt idx="4492">
                  <c:v>25423.871999999999</c:v>
                </c:pt>
                <c:pt idx="4493">
                  <c:v>25423.871999999999</c:v>
                </c:pt>
                <c:pt idx="4494">
                  <c:v>25423.871999999999</c:v>
                </c:pt>
                <c:pt idx="4495">
                  <c:v>25423.871999999999</c:v>
                </c:pt>
                <c:pt idx="4496">
                  <c:v>25423.871999999999</c:v>
                </c:pt>
                <c:pt idx="4497">
                  <c:v>25423.871999999999</c:v>
                </c:pt>
                <c:pt idx="4498">
                  <c:v>25423.871999999999</c:v>
                </c:pt>
                <c:pt idx="4499">
                  <c:v>25423.871999999999</c:v>
                </c:pt>
                <c:pt idx="4500">
                  <c:v>25423.871999999999</c:v>
                </c:pt>
                <c:pt idx="4501">
                  <c:v>25423.871999999999</c:v>
                </c:pt>
                <c:pt idx="4502">
                  <c:v>25423.871999999999</c:v>
                </c:pt>
                <c:pt idx="4503">
                  <c:v>25423.871999999999</c:v>
                </c:pt>
                <c:pt idx="4504">
                  <c:v>25423.871999999999</c:v>
                </c:pt>
                <c:pt idx="4505">
                  <c:v>25423.871999999999</c:v>
                </c:pt>
                <c:pt idx="4506">
                  <c:v>25423.871999999999</c:v>
                </c:pt>
                <c:pt idx="4507">
                  <c:v>25423.871999999999</c:v>
                </c:pt>
                <c:pt idx="4508">
                  <c:v>25423.871999999999</c:v>
                </c:pt>
                <c:pt idx="4509">
                  <c:v>25423.871999999999</c:v>
                </c:pt>
                <c:pt idx="4510">
                  <c:v>25423.871999999999</c:v>
                </c:pt>
                <c:pt idx="4511">
                  <c:v>25423.871999999999</c:v>
                </c:pt>
                <c:pt idx="4512">
                  <c:v>25423.871999999999</c:v>
                </c:pt>
                <c:pt idx="4513">
                  <c:v>25423.871999999999</c:v>
                </c:pt>
                <c:pt idx="4514">
                  <c:v>25423.871999999999</c:v>
                </c:pt>
                <c:pt idx="4515">
                  <c:v>25423.871999999999</c:v>
                </c:pt>
                <c:pt idx="4516">
                  <c:v>25423.871999999999</c:v>
                </c:pt>
                <c:pt idx="4517">
                  <c:v>25423.871999999999</c:v>
                </c:pt>
                <c:pt idx="4518">
                  <c:v>25423.871999999999</c:v>
                </c:pt>
                <c:pt idx="4519">
                  <c:v>25423.871999999999</c:v>
                </c:pt>
                <c:pt idx="4520">
                  <c:v>25423.871999999999</c:v>
                </c:pt>
                <c:pt idx="4521">
                  <c:v>25423.871999999999</c:v>
                </c:pt>
                <c:pt idx="4522">
                  <c:v>25423.871999999999</c:v>
                </c:pt>
                <c:pt idx="4523">
                  <c:v>25423.871999999999</c:v>
                </c:pt>
                <c:pt idx="4524">
                  <c:v>25423.871999999999</c:v>
                </c:pt>
                <c:pt idx="4525">
                  <c:v>25423.871999999999</c:v>
                </c:pt>
                <c:pt idx="4526">
                  <c:v>25423.871999999999</c:v>
                </c:pt>
                <c:pt idx="4527">
                  <c:v>25423.871999999999</c:v>
                </c:pt>
                <c:pt idx="4528">
                  <c:v>25423.871999999999</c:v>
                </c:pt>
                <c:pt idx="4529">
                  <c:v>25423.871999999999</c:v>
                </c:pt>
                <c:pt idx="4530">
                  <c:v>25423.871999999999</c:v>
                </c:pt>
                <c:pt idx="4531">
                  <c:v>25423.871999999999</c:v>
                </c:pt>
                <c:pt idx="4532">
                  <c:v>25423.871999999999</c:v>
                </c:pt>
                <c:pt idx="4533">
                  <c:v>25423.871999999999</c:v>
                </c:pt>
                <c:pt idx="4534">
                  <c:v>25423.871999999999</c:v>
                </c:pt>
                <c:pt idx="4535">
                  <c:v>25423.871999999999</c:v>
                </c:pt>
                <c:pt idx="4536">
                  <c:v>25423.871999999999</c:v>
                </c:pt>
                <c:pt idx="4537">
                  <c:v>25423.871999999999</c:v>
                </c:pt>
                <c:pt idx="4538">
                  <c:v>25423.871999999999</c:v>
                </c:pt>
                <c:pt idx="4539">
                  <c:v>25423.871999999999</c:v>
                </c:pt>
                <c:pt idx="4540">
                  <c:v>25423.871999999999</c:v>
                </c:pt>
                <c:pt idx="4541">
                  <c:v>25423.871999999999</c:v>
                </c:pt>
                <c:pt idx="4542">
                  <c:v>25423.871999999999</c:v>
                </c:pt>
                <c:pt idx="4543">
                  <c:v>25423.871999999999</c:v>
                </c:pt>
                <c:pt idx="4544">
                  <c:v>25423.871999999999</c:v>
                </c:pt>
                <c:pt idx="4545">
                  <c:v>25423.871999999999</c:v>
                </c:pt>
                <c:pt idx="4546">
                  <c:v>25423.871999999999</c:v>
                </c:pt>
                <c:pt idx="4547">
                  <c:v>25423.871999999999</c:v>
                </c:pt>
                <c:pt idx="4548">
                  <c:v>25423.871999999999</c:v>
                </c:pt>
                <c:pt idx="4549">
                  <c:v>25423.871999999999</c:v>
                </c:pt>
                <c:pt idx="4550">
                  <c:v>25423.871999999999</c:v>
                </c:pt>
                <c:pt idx="4551">
                  <c:v>25423.871999999999</c:v>
                </c:pt>
                <c:pt idx="4552">
                  <c:v>25423.871999999999</c:v>
                </c:pt>
                <c:pt idx="4553">
                  <c:v>25423.871999999999</c:v>
                </c:pt>
                <c:pt idx="4554">
                  <c:v>25423.871999999999</c:v>
                </c:pt>
                <c:pt idx="4555">
                  <c:v>25423.871999999999</c:v>
                </c:pt>
                <c:pt idx="4556">
                  <c:v>25423.871999999999</c:v>
                </c:pt>
                <c:pt idx="4557">
                  <c:v>25423.871999999999</c:v>
                </c:pt>
                <c:pt idx="4558">
                  <c:v>25423.871999999999</c:v>
                </c:pt>
                <c:pt idx="4559">
                  <c:v>25423.871999999999</c:v>
                </c:pt>
                <c:pt idx="4560">
                  <c:v>25423.871999999999</c:v>
                </c:pt>
                <c:pt idx="4561">
                  <c:v>25423.871999999999</c:v>
                </c:pt>
                <c:pt idx="4562">
                  <c:v>25423.871999999999</c:v>
                </c:pt>
                <c:pt idx="4563">
                  <c:v>25423.871999999999</c:v>
                </c:pt>
                <c:pt idx="4564">
                  <c:v>25423.871999999999</c:v>
                </c:pt>
                <c:pt idx="4565">
                  <c:v>25423.871999999999</c:v>
                </c:pt>
                <c:pt idx="4566">
                  <c:v>25423.871999999999</c:v>
                </c:pt>
                <c:pt idx="4567">
                  <c:v>25423.871999999999</c:v>
                </c:pt>
                <c:pt idx="4568">
                  <c:v>25423.871999999999</c:v>
                </c:pt>
                <c:pt idx="4569">
                  <c:v>25423.871999999999</c:v>
                </c:pt>
                <c:pt idx="4570">
                  <c:v>25423.871999999999</c:v>
                </c:pt>
                <c:pt idx="4571">
                  <c:v>25423.871999999999</c:v>
                </c:pt>
                <c:pt idx="4572">
                  <c:v>25423.871999999999</c:v>
                </c:pt>
                <c:pt idx="4573">
                  <c:v>25423.871999999999</c:v>
                </c:pt>
                <c:pt idx="4574">
                  <c:v>25423.871999999999</c:v>
                </c:pt>
                <c:pt idx="4575">
                  <c:v>25423.871999999999</c:v>
                </c:pt>
                <c:pt idx="4576">
                  <c:v>25423.871999999999</c:v>
                </c:pt>
                <c:pt idx="4577">
                  <c:v>25423.871999999999</c:v>
                </c:pt>
                <c:pt idx="4578">
                  <c:v>25423.871999999999</c:v>
                </c:pt>
                <c:pt idx="4579">
                  <c:v>25423.871999999999</c:v>
                </c:pt>
                <c:pt idx="4580">
                  <c:v>25423.871999999999</c:v>
                </c:pt>
                <c:pt idx="4581">
                  <c:v>25423.871999999999</c:v>
                </c:pt>
                <c:pt idx="4582">
                  <c:v>25423.871999999999</c:v>
                </c:pt>
                <c:pt idx="4583">
                  <c:v>25423.871999999999</c:v>
                </c:pt>
                <c:pt idx="4584">
                  <c:v>25423.871999999999</c:v>
                </c:pt>
                <c:pt idx="4585">
                  <c:v>25423.871999999999</c:v>
                </c:pt>
                <c:pt idx="4586">
                  <c:v>25423.871999999999</c:v>
                </c:pt>
                <c:pt idx="4587">
                  <c:v>25423.871999999999</c:v>
                </c:pt>
                <c:pt idx="4588">
                  <c:v>25423.871999999999</c:v>
                </c:pt>
                <c:pt idx="4589">
                  <c:v>25423.871999999999</c:v>
                </c:pt>
                <c:pt idx="4590">
                  <c:v>25423.871999999999</c:v>
                </c:pt>
                <c:pt idx="4591">
                  <c:v>25423.871999999999</c:v>
                </c:pt>
                <c:pt idx="4592">
                  <c:v>25423.871999999999</c:v>
                </c:pt>
                <c:pt idx="4593">
                  <c:v>25423.871999999999</c:v>
                </c:pt>
                <c:pt idx="4594">
                  <c:v>25423.871999999999</c:v>
                </c:pt>
                <c:pt idx="4595">
                  <c:v>25423.871999999999</c:v>
                </c:pt>
                <c:pt idx="4596">
                  <c:v>25423.871999999999</c:v>
                </c:pt>
                <c:pt idx="4597">
                  <c:v>25423.871999999999</c:v>
                </c:pt>
                <c:pt idx="4598">
                  <c:v>25423.871999999999</c:v>
                </c:pt>
                <c:pt idx="4599">
                  <c:v>25423.871999999999</c:v>
                </c:pt>
                <c:pt idx="4600">
                  <c:v>25423.871999999999</c:v>
                </c:pt>
                <c:pt idx="4601">
                  <c:v>25423.871999999999</c:v>
                </c:pt>
                <c:pt idx="4602">
                  <c:v>25423.871999999999</c:v>
                </c:pt>
                <c:pt idx="4603">
                  <c:v>25423.871999999999</c:v>
                </c:pt>
                <c:pt idx="4604">
                  <c:v>25423.871999999999</c:v>
                </c:pt>
                <c:pt idx="4605">
                  <c:v>25423.871999999999</c:v>
                </c:pt>
                <c:pt idx="4606">
                  <c:v>25423.871999999999</c:v>
                </c:pt>
                <c:pt idx="4607">
                  <c:v>25423.871999999999</c:v>
                </c:pt>
                <c:pt idx="4608">
                  <c:v>25423.871999999999</c:v>
                </c:pt>
                <c:pt idx="4609">
                  <c:v>25423.871999999999</c:v>
                </c:pt>
                <c:pt idx="4610">
                  <c:v>25423.871999999999</c:v>
                </c:pt>
                <c:pt idx="4611">
                  <c:v>25423.871999999999</c:v>
                </c:pt>
                <c:pt idx="4612">
                  <c:v>25423.871999999999</c:v>
                </c:pt>
                <c:pt idx="4613">
                  <c:v>25423.871999999999</c:v>
                </c:pt>
                <c:pt idx="4614">
                  <c:v>25423.871999999999</c:v>
                </c:pt>
                <c:pt idx="4615">
                  <c:v>25423.871999999999</c:v>
                </c:pt>
                <c:pt idx="4616">
                  <c:v>25423.871999999999</c:v>
                </c:pt>
                <c:pt idx="4617">
                  <c:v>25423.871999999999</c:v>
                </c:pt>
                <c:pt idx="4618">
                  <c:v>25423.871999999999</c:v>
                </c:pt>
                <c:pt idx="4619">
                  <c:v>25423.871999999999</c:v>
                </c:pt>
                <c:pt idx="4620">
                  <c:v>25423.871999999999</c:v>
                </c:pt>
                <c:pt idx="4621">
                  <c:v>25423.871999999999</c:v>
                </c:pt>
                <c:pt idx="4622">
                  <c:v>25423.871999999999</c:v>
                </c:pt>
                <c:pt idx="4623">
                  <c:v>25423.871999999999</c:v>
                </c:pt>
                <c:pt idx="4624">
                  <c:v>25423.871999999999</c:v>
                </c:pt>
                <c:pt idx="4625">
                  <c:v>25423.871999999999</c:v>
                </c:pt>
                <c:pt idx="4626">
                  <c:v>25423.871999999999</c:v>
                </c:pt>
                <c:pt idx="4627">
                  <c:v>25423.871999999999</c:v>
                </c:pt>
                <c:pt idx="4628">
                  <c:v>25423.871999999999</c:v>
                </c:pt>
                <c:pt idx="4629">
                  <c:v>25423.871999999999</c:v>
                </c:pt>
                <c:pt idx="4630">
                  <c:v>25423.871999999999</c:v>
                </c:pt>
                <c:pt idx="4631">
                  <c:v>25423.871999999999</c:v>
                </c:pt>
                <c:pt idx="4632">
                  <c:v>25423.871999999999</c:v>
                </c:pt>
                <c:pt idx="4633">
                  <c:v>25423.871999999999</c:v>
                </c:pt>
                <c:pt idx="4634">
                  <c:v>25423.871999999999</c:v>
                </c:pt>
                <c:pt idx="4635">
                  <c:v>25423.871999999999</c:v>
                </c:pt>
                <c:pt idx="4636">
                  <c:v>25423.871999999999</c:v>
                </c:pt>
                <c:pt idx="4637">
                  <c:v>25423.871999999999</c:v>
                </c:pt>
                <c:pt idx="4638">
                  <c:v>25423.871999999999</c:v>
                </c:pt>
                <c:pt idx="4639">
                  <c:v>25423.871999999999</c:v>
                </c:pt>
                <c:pt idx="4640">
                  <c:v>25423.871999999999</c:v>
                </c:pt>
                <c:pt idx="4641">
                  <c:v>25423.871999999999</c:v>
                </c:pt>
                <c:pt idx="4642">
                  <c:v>25423.871999999999</c:v>
                </c:pt>
                <c:pt idx="4643">
                  <c:v>25423.871999999999</c:v>
                </c:pt>
                <c:pt idx="4644">
                  <c:v>25423.871999999999</c:v>
                </c:pt>
                <c:pt idx="4645">
                  <c:v>25423.871999999999</c:v>
                </c:pt>
                <c:pt idx="4646">
                  <c:v>25423.871999999999</c:v>
                </c:pt>
                <c:pt idx="4647">
                  <c:v>25423.871999999999</c:v>
                </c:pt>
                <c:pt idx="4648">
                  <c:v>25423.871999999999</c:v>
                </c:pt>
                <c:pt idx="4649">
                  <c:v>25423.871999999999</c:v>
                </c:pt>
                <c:pt idx="4650">
                  <c:v>25423.871999999999</c:v>
                </c:pt>
                <c:pt idx="4651">
                  <c:v>25423.871999999999</c:v>
                </c:pt>
                <c:pt idx="4652">
                  <c:v>25423.871999999999</c:v>
                </c:pt>
                <c:pt idx="4653">
                  <c:v>25423.871999999999</c:v>
                </c:pt>
                <c:pt idx="4654">
                  <c:v>25423.871999999999</c:v>
                </c:pt>
                <c:pt idx="4655">
                  <c:v>25423.871999999999</c:v>
                </c:pt>
                <c:pt idx="4656">
                  <c:v>25423.871999999999</c:v>
                </c:pt>
                <c:pt idx="4657">
                  <c:v>25423.871999999999</c:v>
                </c:pt>
                <c:pt idx="4658">
                  <c:v>25423.871999999999</c:v>
                </c:pt>
                <c:pt idx="4659">
                  <c:v>25423.871999999999</c:v>
                </c:pt>
                <c:pt idx="4660">
                  <c:v>25423.871999999999</c:v>
                </c:pt>
                <c:pt idx="4661">
                  <c:v>25423.871999999999</c:v>
                </c:pt>
                <c:pt idx="4662">
                  <c:v>25423.871999999999</c:v>
                </c:pt>
                <c:pt idx="4663">
                  <c:v>25423.871999999999</c:v>
                </c:pt>
                <c:pt idx="4664">
                  <c:v>25423.871999999999</c:v>
                </c:pt>
                <c:pt idx="4665">
                  <c:v>25423.871999999999</c:v>
                </c:pt>
                <c:pt idx="4666">
                  <c:v>25423.871999999999</c:v>
                </c:pt>
                <c:pt idx="4667">
                  <c:v>25423.871999999999</c:v>
                </c:pt>
                <c:pt idx="4668">
                  <c:v>25423.871999999999</c:v>
                </c:pt>
                <c:pt idx="4669">
                  <c:v>25423.871999999999</c:v>
                </c:pt>
                <c:pt idx="4670">
                  <c:v>25423.871999999999</c:v>
                </c:pt>
                <c:pt idx="4671">
                  <c:v>25423.871999999999</c:v>
                </c:pt>
                <c:pt idx="4672">
                  <c:v>25423.871999999999</c:v>
                </c:pt>
                <c:pt idx="4673">
                  <c:v>25423.871999999999</c:v>
                </c:pt>
                <c:pt idx="4674">
                  <c:v>25423.871999999999</c:v>
                </c:pt>
                <c:pt idx="4675">
                  <c:v>25423.871999999999</c:v>
                </c:pt>
                <c:pt idx="4676">
                  <c:v>25423.871999999999</c:v>
                </c:pt>
                <c:pt idx="4677">
                  <c:v>25423.871999999999</c:v>
                </c:pt>
                <c:pt idx="4678">
                  <c:v>25423.871999999999</c:v>
                </c:pt>
                <c:pt idx="4679">
                  <c:v>25423.871999999999</c:v>
                </c:pt>
                <c:pt idx="4680">
                  <c:v>25423.871999999999</c:v>
                </c:pt>
                <c:pt idx="4681">
                  <c:v>25423.871999999999</c:v>
                </c:pt>
                <c:pt idx="4682">
                  <c:v>25423.871999999999</c:v>
                </c:pt>
                <c:pt idx="4683">
                  <c:v>25423.871999999999</c:v>
                </c:pt>
                <c:pt idx="4684">
                  <c:v>25423.871999999999</c:v>
                </c:pt>
                <c:pt idx="4685">
                  <c:v>25423.871999999999</c:v>
                </c:pt>
                <c:pt idx="4686">
                  <c:v>25423.871999999999</c:v>
                </c:pt>
                <c:pt idx="4687">
                  <c:v>25423.871999999999</c:v>
                </c:pt>
                <c:pt idx="4688">
                  <c:v>25423.871999999999</c:v>
                </c:pt>
                <c:pt idx="4689">
                  <c:v>25423.871999999999</c:v>
                </c:pt>
                <c:pt idx="4690">
                  <c:v>25423.871999999999</c:v>
                </c:pt>
                <c:pt idx="4691">
                  <c:v>25423.871999999999</c:v>
                </c:pt>
                <c:pt idx="4692">
                  <c:v>25423.871999999999</c:v>
                </c:pt>
                <c:pt idx="4693">
                  <c:v>25423.871999999999</c:v>
                </c:pt>
                <c:pt idx="4694">
                  <c:v>25423.871999999999</c:v>
                </c:pt>
                <c:pt idx="4695">
                  <c:v>25423.871999999999</c:v>
                </c:pt>
                <c:pt idx="4696">
                  <c:v>25423.871999999999</c:v>
                </c:pt>
                <c:pt idx="4697">
                  <c:v>25423.871999999999</c:v>
                </c:pt>
                <c:pt idx="4698">
                  <c:v>25423.871999999999</c:v>
                </c:pt>
                <c:pt idx="4699">
                  <c:v>25423.871999999999</c:v>
                </c:pt>
                <c:pt idx="4700">
                  <c:v>25423.871999999999</c:v>
                </c:pt>
                <c:pt idx="4701">
                  <c:v>25423.871999999999</c:v>
                </c:pt>
                <c:pt idx="4702">
                  <c:v>25423.871999999999</c:v>
                </c:pt>
                <c:pt idx="4703">
                  <c:v>25423.871999999999</c:v>
                </c:pt>
                <c:pt idx="4704">
                  <c:v>25423.871999999999</c:v>
                </c:pt>
                <c:pt idx="4705">
                  <c:v>25423.871999999999</c:v>
                </c:pt>
                <c:pt idx="4706">
                  <c:v>25423.871999999999</c:v>
                </c:pt>
                <c:pt idx="4707">
                  <c:v>25423.871999999999</c:v>
                </c:pt>
                <c:pt idx="4708">
                  <c:v>25423.871999999999</c:v>
                </c:pt>
                <c:pt idx="4709">
                  <c:v>25423.871999999999</c:v>
                </c:pt>
                <c:pt idx="4710">
                  <c:v>25423.871999999999</c:v>
                </c:pt>
                <c:pt idx="4711">
                  <c:v>25423.871999999999</c:v>
                </c:pt>
                <c:pt idx="4712">
                  <c:v>25423.871999999999</c:v>
                </c:pt>
                <c:pt idx="4713">
                  <c:v>25423.871999999999</c:v>
                </c:pt>
                <c:pt idx="4714">
                  <c:v>25423.871999999999</c:v>
                </c:pt>
                <c:pt idx="4715">
                  <c:v>25423.871999999999</c:v>
                </c:pt>
                <c:pt idx="4716">
                  <c:v>25423.871999999999</c:v>
                </c:pt>
                <c:pt idx="4717">
                  <c:v>25423.871999999999</c:v>
                </c:pt>
                <c:pt idx="4718">
                  <c:v>25423.871999999999</c:v>
                </c:pt>
                <c:pt idx="4719">
                  <c:v>25423.871999999999</c:v>
                </c:pt>
                <c:pt idx="4720">
                  <c:v>25423.871999999999</c:v>
                </c:pt>
                <c:pt idx="4721">
                  <c:v>25423.871999999999</c:v>
                </c:pt>
                <c:pt idx="4722">
                  <c:v>25423.871999999999</c:v>
                </c:pt>
                <c:pt idx="4723">
                  <c:v>25423.871999999999</c:v>
                </c:pt>
                <c:pt idx="4724">
                  <c:v>25423.871999999999</c:v>
                </c:pt>
                <c:pt idx="4725">
                  <c:v>25423.871999999999</c:v>
                </c:pt>
                <c:pt idx="4726">
                  <c:v>25423.871999999999</c:v>
                </c:pt>
                <c:pt idx="4727">
                  <c:v>25423.871999999999</c:v>
                </c:pt>
                <c:pt idx="4728">
                  <c:v>25423.871999999999</c:v>
                </c:pt>
                <c:pt idx="4729">
                  <c:v>25423.871999999999</c:v>
                </c:pt>
                <c:pt idx="4730">
                  <c:v>25423.871999999999</c:v>
                </c:pt>
                <c:pt idx="4731">
                  <c:v>25423.871999999999</c:v>
                </c:pt>
                <c:pt idx="4732">
                  <c:v>25423.871999999999</c:v>
                </c:pt>
                <c:pt idx="4733">
                  <c:v>25423.871999999999</c:v>
                </c:pt>
                <c:pt idx="4734">
                  <c:v>25423.871999999999</c:v>
                </c:pt>
                <c:pt idx="4735">
                  <c:v>25423.871999999999</c:v>
                </c:pt>
                <c:pt idx="4736">
                  <c:v>25423.871999999999</c:v>
                </c:pt>
                <c:pt idx="4737">
                  <c:v>25423.871999999999</c:v>
                </c:pt>
                <c:pt idx="4738">
                  <c:v>25423.871999999999</c:v>
                </c:pt>
                <c:pt idx="4739">
                  <c:v>25423.871999999999</c:v>
                </c:pt>
                <c:pt idx="4740">
                  <c:v>25423.871999999999</c:v>
                </c:pt>
                <c:pt idx="4741">
                  <c:v>25423.871999999999</c:v>
                </c:pt>
                <c:pt idx="4742">
                  <c:v>25423.871999999999</c:v>
                </c:pt>
                <c:pt idx="4743">
                  <c:v>25423.871999999999</c:v>
                </c:pt>
                <c:pt idx="4744">
                  <c:v>25423.871999999999</c:v>
                </c:pt>
                <c:pt idx="4745">
                  <c:v>25423.871999999999</c:v>
                </c:pt>
                <c:pt idx="4746">
                  <c:v>25423.871999999999</c:v>
                </c:pt>
                <c:pt idx="4747">
                  <c:v>25423.871999999999</c:v>
                </c:pt>
                <c:pt idx="4748">
                  <c:v>25423.871999999999</c:v>
                </c:pt>
                <c:pt idx="4749">
                  <c:v>25423.871999999999</c:v>
                </c:pt>
                <c:pt idx="4750">
                  <c:v>25423.871999999999</c:v>
                </c:pt>
                <c:pt idx="4751">
                  <c:v>25423.871999999999</c:v>
                </c:pt>
                <c:pt idx="4752">
                  <c:v>25423.871999999999</c:v>
                </c:pt>
                <c:pt idx="4753">
                  <c:v>25423.871999999999</c:v>
                </c:pt>
                <c:pt idx="4754">
                  <c:v>25423.871999999999</c:v>
                </c:pt>
                <c:pt idx="4755">
                  <c:v>25423.871999999999</c:v>
                </c:pt>
                <c:pt idx="4756">
                  <c:v>25423.871999999999</c:v>
                </c:pt>
                <c:pt idx="4757">
                  <c:v>25423.871999999999</c:v>
                </c:pt>
                <c:pt idx="4758">
                  <c:v>25423.871999999999</c:v>
                </c:pt>
                <c:pt idx="4759">
                  <c:v>25423.871999999999</c:v>
                </c:pt>
                <c:pt idx="4760">
                  <c:v>25423.871999999999</c:v>
                </c:pt>
                <c:pt idx="4761">
                  <c:v>25423.871999999999</c:v>
                </c:pt>
                <c:pt idx="4762">
                  <c:v>25423.871999999999</c:v>
                </c:pt>
                <c:pt idx="4763">
                  <c:v>25423.871999999999</c:v>
                </c:pt>
                <c:pt idx="4764">
                  <c:v>25423.871999999999</c:v>
                </c:pt>
                <c:pt idx="4765">
                  <c:v>25423.871999999999</c:v>
                </c:pt>
                <c:pt idx="4766">
                  <c:v>25423.871999999999</c:v>
                </c:pt>
                <c:pt idx="4767">
                  <c:v>25423.871999999999</c:v>
                </c:pt>
                <c:pt idx="4768">
                  <c:v>25423.871999999999</c:v>
                </c:pt>
                <c:pt idx="4769">
                  <c:v>25423.871999999999</c:v>
                </c:pt>
                <c:pt idx="4770">
                  <c:v>25423.871999999999</c:v>
                </c:pt>
                <c:pt idx="4771">
                  <c:v>25423.871999999999</c:v>
                </c:pt>
                <c:pt idx="4772">
                  <c:v>25423.871999999999</c:v>
                </c:pt>
                <c:pt idx="4773">
                  <c:v>25423.871999999999</c:v>
                </c:pt>
                <c:pt idx="4774">
                  <c:v>25423.871999999999</c:v>
                </c:pt>
                <c:pt idx="4775">
                  <c:v>25423.871999999999</c:v>
                </c:pt>
                <c:pt idx="4776">
                  <c:v>25423.871999999999</c:v>
                </c:pt>
                <c:pt idx="4777">
                  <c:v>25423.871999999999</c:v>
                </c:pt>
                <c:pt idx="4778">
                  <c:v>25423.871999999999</c:v>
                </c:pt>
                <c:pt idx="4779">
                  <c:v>25423.871999999999</c:v>
                </c:pt>
                <c:pt idx="4780">
                  <c:v>25423.871999999999</c:v>
                </c:pt>
                <c:pt idx="4781">
                  <c:v>25423.871999999999</c:v>
                </c:pt>
                <c:pt idx="4782">
                  <c:v>25423.871999999999</c:v>
                </c:pt>
                <c:pt idx="4783">
                  <c:v>25423.871999999999</c:v>
                </c:pt>
                <c:pt idx="4784">
                  <c:v>25423.871999999999</c:v>
                </c:pt>
                <c:pt idx="4785">
                  <c:v>25423.871999999999</c:v>
                </c:pt>
                <c:pt idx="4786">
                  <c:v>25423.871999999999</c:v>
                </c:pt>
                <c:pt idx="4787">
                  <c:v>25423.871999999999</c:v>
                </c:pt>
                <c:pt idx="4788">
                  <c:v>25423.871999999999</c:v>
                </c:pt>
                <c:pt idx="4789">
                  <c:v>25423.871999999999</c:v>
                </c:pt>
                <c:pt idx="4790">
                  <c:v>25423.871999999999</c:v>
                </c:pt>
                <c:pt idx="4791">
                  <c:v>25423.871999999999</c:v>
                </c:pt>
                <c:pt idx="4792">
                  <c:v>25423.871999999999</c:v>
                </c:pt>
                <c:pt idx="4793">
                  <c:v>25423.871999999999</c:v>
                </c:pt>
                <c:pt idx="4794">
                  <c:v>25423.871999999999</c:v>
                </c:pt>
                <c:pt idx="4795">
                  <c:v>25423.871999999999</c:v>
                </c:pt>
                <c:pt idx="4796">
                  <c:v>25423.871999999999</c:v>
                </c:pt>
                <c:pt idx="4797">
                  <c:v>25423.871999999999</c:v>
                </c:pt>
                <c:pt idx="4798">
                  <c:v>25423.871999999999</c:v>
                </c:pt>
                <c:pt idx="4799">
                  <c:v>25423.871999999999</c:v>
                </c:pt>
                <c:pt idx="4800">
                  <c:v>25423.871999999999</c:v>
                </c:pt>
                <c:pt idx="4801">
                  <c:v>25423.871999999999</c:v>
                </c:pt>
                <c:pt idx="4802">
                  <c:v>25423.871999999999</c:v>
                </c:pt>
                <c:pt idx="4803">
                  <c:v>25423.871999999999</c:v>
                </c:pt>
                <c:pt idx="4804">
                  <c:v>25423.871999999999</c:v>
                </c:pt>
                <c:pt idx="4805">
                  <c:v>25423.871999999999</c:v>
                </c:pt>
                <c:pt idx="4806">
                  <c:v>25423.871999999999</c:v>
                </c:pt>
                <c:pt idx="4807">
                  <c:v>25423.871999999999</c:v>
                </c:pt>
                <c:pt idx="4808">
                  <c:v>25423.871999999999</c:v>
                </c:pt>
                <c:pt idx="4809">
                  <c:v>25423.871999999999</c:v>
                </c:pt>
                <c:pt idx="4810">
                  <c:v>25423.871999999999</c:v>
                </c:pt>
                <c:pt idx="4811">
                  <c:v>25423.871999999999</c:v>
                </c:pt>
                <c:pt idx="4812">
                  <c:v>25423.871999999999</c:v>
                </c:pt>
                <c:pt idx="4813">
                  <c:v>25423.871999999999</c:v>
                </c:pt>
                <c:pt idx="4814">
                  <c:v>25423.871999999999</c:v>
                </c:pt>
                <c:pt idx="4815">
                  <c:v>25423.871999999999</c:v>
                </c:pt>
                <c:pt idx="4816">
                  <c:v>25423.871999999999</c:v>
                </c:pt>
                <c:pt idx="4817">
                  <c:v>25423.871999999999</c:v>
                </c:pt>
                <c:pt idx="4818">
                  <c:v>25423.871999999999</c:v>
                </c:pt>
                <c:pt idx="4819">
                  <c:v>25423.871999999999</c:v>
                </c:pt>
                <c:pt idx="4820">
                  <c:v>25423.871999999999</c:v>
                </c:pt>
                <c:pt idx="4821">
                  <c:v>25423.871999999999</c:v>
                </c:pt>
                <c:pt idx="4822">
                  <c:v>25423.871999999999</c:v>
                </c:pt>
                <c:pt idx="4823">
                  <c:v>25423.871999999999</c:v>
                </c:pt>
                <c:pt idx="4824">
                  <c:v>25423.871999999999</c:v>
                </c:pt>
                <c:pt idx="4825">
                  <c:v>25423.871999999999</c:v>
                </c:pt>
                <c:pt idx="4826">
                  <c:v>25423.871999999999</c:v>
                </c:pt>
                <c:pt idx="4827">
                  <c:v>25423.871999999999</c:v>
                </c:pt>
                <c:pt idx="4828">
                  <c:v>25423.871999999999</c:v>
                </c:pt>
                <c:pt idx="4829">
                  <c:v>25423.871999999999</c:v>
                </c:pt>
                <c:pt idx="4830">
                  <c:v>25423.871999999999</c:v>
                </c:pt>
                <c:pt idx="4831">
                  <c:v>25423.871999999999</c:v>
                </c:pt>
                <c:pt idx="4832">
                  <c:v>25423.871999999999</c:v>
                </c:pt>
                <c:pt idx="4833">
                  <c:v>25423.871999999999</c:v>
                </c:pt>
                <c:pt idx="4834">
                  <c:v>25423.871999999999</c:v>
                </c:pt>
                <c:pt idx="4835">
                  <c:v>25423.871999999999</c:v>
                </c:pt>
                <c:pt idx="4836">
                  <c:v>25423.871999999999</c:v>
                </c:pt>
                <c:pt idx="4837">
                  <c:v>25423.871999999999</c:v>
                </c:pt>
                <c:pt idx="4838">
                  <c:v>25423.871999999999</c:v>
                </c:pt>
                <c:pt idx="4839">
                  <c:v>25423.871999999999</c:v>
                </c:pt>
                <c:pt idx="4840">
                  <c:v>25423.871999999999</c:v>
                </c:pt>
                <c:pt idx="4841">
                  <c:v>25423.871999999999</c:v>
                </c:pt>
                <c:pt idx="4842">
                  <c:v>25423.871999999999</c:v>
                </c:pt>
                <c:pt idx="4843">
                  <c:v>25423.871999999999</c:v>
                </c:pt>
                <c:pt idx="4844">
                  <c:v>25423.871999999999</c:v>
                </c:pt>
                <c:pt idx="4845">
                  <c:v>25423.871999999999</c:v>
                </c:pt>
                <c:pt idx="4846">
                  <c:v>25423.871999999999</c:v>
                </c:pt>
                <c:pt idx="4847">
                  <c:v>25423.871999999999</c:v>
                </c:pt>
                <c:pt idx="4848">
                  <c:v>25423.871999999999</c:v>
                </c:pt>
                <c:pt idx="4849">
                  <c:v>25423.871999999999</c:v>
                </c:pt>
                <c:pt idx="4850">
                  <c:v>25423.871999999999</c:v>
                </c:pt>
                <c:pt idx="4851">
                  <c:v>25423.871999999999</c:v>
                </c:pt>
                <c:pt idx="4852">
                  <c:v>25423.871999999999</c:v>
                </c:pt>
                <c:pt idx="4853">
                  <c:v>25423.871999999999</c:v>
                </c:pt>
                <c:pt idx="4854">
                  <c:v>25423.871999999999</c:v>
                </c:pt>
                <c:pt idx="4855">
                  <c:v>25423.871999999999</c:v>
                </c:pt>
                <c:pt idx="4856">
                  <c:v>25423.871999999999</c:v>
                </c:pt>
                <c:pt idx="4857">
                  <c:v>25423.871999999999</c:v>
                </c:pt>
                <c:pt idx="4858">
                  <c:v>25423.871999999999</c:v>
                </c:pt>
                <c:pt idx="4859">
                  <c:v>25423.871999999999</c:v>
                </c:pt>
                <c:pt idx="4860">
                  <c:v>25423.871999999999</c:v>
                </c:pt>
                <c:pt idx="4861">
                  <c:v>25423.871999999999</c:v>
                </c:pt>
                <c:pt idx="4862">
                  <c:v>25423.871999999999</c:v>
                </c:pt>
                <c:pt idx="4863">
                  <c:v>25423.871999999999</c:v>
                </c:pt>
                <c:pt idx="4864">
                  <c:v>25423.871999999999</c:v>
                </c:pt>
                <c:pt idx="4865">
                  <c:v>25423.871999999999</c:v>
                </c:pt>
                <c:pt idx="4866">
                  <c:v>25423.871999999999</c:v>
                </c:pt>
                <c:pt idx="4867">
                  <c:v>25423.871999999999</c:v>
                </c:pt>
                <c:pt idx="4868">
                  <c:v>25423.871999999999</c:v>
                </c:pt>
                <c:pt idx="4869">
                  <c:v>25423.871999999999</c:v>
                </c:pt>
                <c:pt idx="4870">
                  <c:v>25423.871999999999</c:v>
                </c:pt>
                <c:pt idx="4871">
                  <c:v>25423.871999999999</c:v>
                </c:pt>
                <c:pt idx="4872">
                  <c:v>25423.871999999999</c:v>
                </c:pt>
                <c:pt idx="4873">
                  <c:v>25423.871999999999</c:v>
                </c:pt>
                <c:pt idx="4874">
                  <c:v>25423.871999999999</c:v>
                </c:pt>
                <c:pt idx="4875">
                  <c:v>25423.871999999999</c:v>
                </c:pt>
                <c:pt idx="4876">
                  <c:v>25423.871999999999</c:v>
                </c:pt>
                <c:pt idx="4877">
                  <c:v>25423.871999999999</c:v>
                </c:pt>
                <c:pt idx="4878">
                  <c:v>25423.871999999999</c:v>
                </c:pt>
                <c:pt idx="4879">
                  <c:v>25423.871999999999</c:v>
                </c:pt>
                <c:pt idx="4880">
                  <c:v>25423.871999999999</c:v>
                </c:pt>
                <c:pt idx="4881">
                  <c:v>25423.871999999999</c:v>
                </c:pt>
                <c:pt idx="4882">
                  <c:v>25423.871999999999</c:v>
                </c:pt>
                <c:pt idx="4883">
                  <c:v>25423.871999999999</c:v>
                </c:pt>
                <c:pt idx="4884">
                  <c:v>25423.871999999999</c:v>
                </c:pt>
                <c:pt idx="4885">
                  <c:v>25423.871999999999</c:v>
                </c:pt>
                <c:pt idx="4886">
                  <c:v>25423.871999999999</c:v>
                </c:pt>
                <c:pt idx="4887">
                  <c:v>25423.871999999999</c:v>
                </c:pt>
                <c:pt idx="4888">
                  <c:v>25423.871999999999</c:v>
                </c:pt>
                <c:pt idx="4889">
                  <c:v>25423.871999999999</c:v>
                </c:pt>
                <c:pt idx="4890">
                  <c:v>25423.871999999999</c:v>
                </c:pt>
                <c:pt idx="4891">
                  <c:v>25423.871999999999</c:v>
                </c:pt>
                <c:pt idx="4892">
                  <c:v>25423.871999999999</c:v>
                </c:pt>
                <c:pt idx="4893">
                  <c:v>25423.871999999999</c:v>
                </c:pt>
                <c:pt idx="4894">
                  <c:v>25423.871999999999</c:v>
                </c:pt>
                <c:pt idx="4895">
                  <c:v>25423.871999999999</c:v>
                </c:pt>
                <c:pt idx="4896">
                  <c:v>25423.871999999999</c:v>
                </c:pt>
                <c:pt idx="4897">
                  <c:v>25423.871999999999</c:v>
                </c:pt>
                <c:pt idx="4898">
                  <c:v>25423.871999999999</c:v>
                </c:pt>
                <c:pt idx="4899">
                  <c:v>25423.871999999999</c:v>
                </c:pt>
                <c:pt idx="4900">
                  <c:v>25423.871999999999</c:v>
                </c:pt>
                <c:pt idx="4901">
                  <c:v>25423.871999999999</c:v>
                </c:pt>
                <c:pt idx="4902">
                  <c:v>25423.871999999999</c:v>
                </c:pt>
                <c:pt idx="4903">
                  <c:v>25423.871999999999</c:v>
                </c:pt>
                <c:pt idx="4904">
                  <c:v>25423.871999999999</c:v>
                </c:pt>
                <c:pt idx="4905">
                  <c:v>25423.871999999999</c:v>
                </c:pt>
                <c:pt idx="4906">
                  <c:v>25423.871999999999</c:v>
                </c:pt>
                <c:pt idx="4907">
                  <c:v>25423.871999999999</c:v>
                </c:pt>
                <c:pt idx="4908">
                  <c:v>25423.871999999999</c:v>
                </c:pt>
                <c:pt idx="4909">
                  <c:v>25423.871999999999</c:v>
                </c:pt>
                <c:pt idx="4910">
                  <c:v>25423.871999999999</c:v>
                </c:pt>
                <c:pt idx="4911">
                  <c:v>25423.871999999999</c:v>
                </c:pt>
                <c:pt idx="4912">
                  <c:v>25423.871999999999</c:v>
                </c:pt>
                <c:pt idx="4913">
                  <c:v>25423.871999999999</c:v>
                </c:pt>
                <c:pt idx="4914">
                  <c:v>25423.871999999999</c:v>
                </c:pt>
                <c:pt idx="4915">
                  <c:v>25423.871999999999</c:v>
                </c:pt>
                <c:pt idx="4916">
                  <c:v>25423.871999999999</c:v>
                </c:pt>
                <c:pt idx="4917">
                  <c:v>25423.871999999999</c:v>
                </c:pt>
                <c:pt idx="4918">
                  <c:v>25423.871999999999</c:v>
                </c:pt>
                <c:pt idx="4919">
                  <c:v>25423.871999999999</c:v>
                </c:pt>
                <c:pt idx="4920">
                  <c:v>25423.871999999999</c:v>
                </c:pt>
                <c:pt idx="4921">
                  <c:v>25423.871999999999</c:v>
                </c:pt>
                <c:pt idx="4922">
                  <c:v>25423.871999999999</c:v>
                </c:pt>
                <c:pt idx="4923">
                  <c:v>25423.871999999999</c:v>
                </c:pt>
                <c:pt idx="4924">
                  <c:v>25423.871999999999</c:v>
                </c:pt>
                <c:pt idx="4925">
                  <c:v>25423.871999999999</c:v>
                </c:pt>
                <c:pt idx="4926">
                  <c:v>25423.871999999999</c:v>
                </c:pt>
                <c:pt idx="4927">
                  <c:v>25423.871999999999</c:v>
                </c:pt>
                <c:pt idx="4928">
                  <c:v>25423.871999999999</c:v>
                </c:pt>
                <c:pt idx="4929">
                  <c:v>25423.871999999999</c:v>
                </c:pt>
                <c:pt idx="4930">
                  <c:v>25423.871999999999</c:v>
                </c:pt>
                <c:pt idx="4931">
                  <c:v>25423.871999999999</c:v>
                </c:pt>
                <c:pt idx="4932">
                  <c:v>25423.871999999999</c:v>
                </c:pt>
                <c:pt idx="4933">
                  <c:v>25423.871999999999</c:v>
                </c:pt>
                <c:pt idx="4934">
                  <c:v>25423.871999999999</c:v>
                </c:pt>
                <c:pt idx="4935">
                  <c:v>25423.871999999999</c:v>
                </c:pt>
                <c:pt idx="4936">
                  <c:v>25423.871999999999</c:v>
                </c:pt>
                <c:pt idx="4937">
                  <c:v>25423.871999999999</c:v>
                </c:pt>
                <c:pt idx="4938">
                  <c:v>25423.871999999999</c:v>
                </c:pt>
                <c:pt idx="4939">
                  <c:v>25423.871999999999</c:v>
                </c:pt>
                <c:pt idx="4940">
                  <c:v>25423.871999999999</c:v>
                </c:pt>
                <c:pt idx="4941">
                  <c:v>25423.871999999999</c:v>
                </c:pt>
                <c:pt idx="4942">
                  <c:v>25423.871999999999</c:v>
                </c:pt>
                <c:pt idx="4943">
                  <c:v>25423.871999999999</c:v>
                </c:pt>
                <c:pt idx="4944">
                  <c:v>25423.871999999999</c:v>
                </c:pt>
                <c:pt idx="4945">
                  <c:v>25423.871999999999</c:v>
                </c:pt>
                <c:pt idx="4946">
                  <c:v>25423.871999999999</c:v>
                </c:pt>
                <c:pt idx="4947">
                  <c:v>25423.871999999999</c:v>
                </c:pt>
                <c:pt idx="4948">
                  <c:v>25423.871999999999</c:v>
                </c:pt>
                <c:pt idx="4949">
                  <c:v>25423.871999999999</c:v>
                </c:pt>
                <c:pt idx="4950">
                  <c:v>25423.871999999999</c:v>
                </c:pt>
                <c:pt idx="4951">
                  <c:v>25423.871999999999</c:v>
                </c:pt>
                <c:pt idx="4952">
                  <c:v>25423.871999999999</c:v>
                </c:pt>
                <c:pt idx="4953">
                  <c:v>25423.871999999999</c:v>
                </c:pt>
                <c:pt idx="4954">
                  <c:v>25423.871999999999</c:v>
                </c:pt>
                <c:pt idx="4955">
                  <c:v>25423.871999999999</c:v>
                </c:pt>
                <c:pt idx="4956">
                  <c:v>25423.871999999999</c:v>
                </c:pt>
                <c:pt idx="4957">
                  <c:v>25423.871999999999</c:v>
                </c:pt>
                <c:pt idx="4958">
                  <c:v>25423.871999999999</c:v>
                </c:pt>
                <c:pt idx="4959">
                  <c:v>25423.871999999999</c:v>
                </c:pt>
                <c:pt idx="4960">
                  <c:v>25423.871999999999</c:v>
                </c:pt>
                <c:pt idx="4961">
                  <c:v>25423.871999999999</c:v>
                </c:pt>
                <c:pt idx="4962">
                  <c:v>25423.871999999999</c:v>
                </c:pt>
                <c:pt idx="4963">
                  <c:v>25423.871999999999</c:v>
                </c:pt>
                <c:pt idx="4964">
                  <c:v>25423.871999999999</c:v>
                </c:pt>
                <c:pt idx="4965">
                  <c:v>25423.871999999999</c:v>
                </c:pt>
                <c:pt idx="4966">
                  <c:v>25423.871999999999</c:v>
                </c:pt>
                <c:pt idx="4967">
                  <c:v>25423.871999999999</c:v>
                </c:pt>
                <c:pt idx="4968">
                  <c:v>25423.871999999999</c:v>
                </c:pt>
                <c:pt idx="4969">
                  <c:v>25423.871999999999</c:v>
                </c:pt>
                <c:pt idx="4970">
                  <c:v>25423.871999999999</c:v>
                </c:pt>
                <c:pt idx="4971">
                  <c:v>25423.871999999999</c:v>
                </c:pt>
                <c:pt idx="4972">
                  <c:v>25423.871999999999</c:v>
                </c:pt>
                <c:pt idx="4973">
                  <c:v>25423.871999999999</c:v>
                </c:pt>
                <c:pt idx="4974">
                  <c:v>25423.871999999999</c:v>
                </c:pt>
                <c:pt idx="4975">
                  <c:v>25423.871999999999</c:v>
                </c:pt>
                <c:pt idx="4976">
                  <c:v>25423.871999999999</c:v>
                </c:pt>
                <c:pt idx="4977">
                  <c:v>25423.871999999999</c:v>
                </c:pt>
                <c:pt idx="4978">
                  <c:v>25423.871999999999</c:v>
                </c:pt>
                <c:pt idx="4979">
                  <c:v>25423.871999999999</c:v>
                </c:pt>
                <c:pt idx="4980">
                  <c:v>25423.871999999999</c:v>
                </c:pt>
                <c:pt idx="4981">
                  <c:v>25423.871999999999</c:v>
                </c:pt>
                <c:pt idx="4982">
                  <c:v>25423.871999999999</c:v>
                </c:pt>
                <c:pt idx="4983">
                  <c:v>25423.871999999999</c:v>
                </c:pt>
                <c:pt idx="4984">
                  <c:v>25423.871999999999</c:v>
                </c:pt>
                <c:pt idx="4985">
                  <c:v>25423.871999999999</c:v>
                </c:pt>
                <c:pt idx="4986">
                  <c:v>25423.871999999999</c:v>
                </c:pt>
                <c:pt idx="4987">
                  <c:v>25423.871999999999</c:v>
                </c:pt>
                <c:pt idx="4988">
                  <c:v>25423.871999999999</c:v>
                </c:pt>
                <c:pt idx="4989">
                  <c:v>25423.871999999999</c:v>
                </c:pt>
                <c:pt idx="4990">
                  <c:v>25423.871999999999</c:v>
                </c:pt>
                <c:pt idx="4991">
                  <c:v>25423.871999999999</c:v>
                </c:pt>
                <c:pt idx="4992">
                  <c:v>25423.871999999999</c:v>
                </c:pt>
                <c:pt idx="4993">
                  <c:v>25423.871999999999</c:v>
                </c:pt>
                <c:pt idx="4994">
                  <c:v>25423.871999999999</c:v>
                </c:pt>
                <c:pt idx="4995">
                  <c:v>25423.871999999999</c:v>
                </c:pt>
                <c:pt idx="4996">
                  <c:v>25423.871999999999</c:v>
                </c:pt>
                <c:pt idx="4997">
                  <c:v>25423.871999999999</c:v>
                </c:pt>
                <c:pt idx="4998">
                  <c:v>25423.871999999999</c:v>
                </c:pt>
                <c:pt idx="4999">
                  <c:v>25423.871999999999</c:v>
                </c:pt>
              </c:numCache>
            </c:numRef>
          </c:yVal>
          <c:smooth val="0"/>
          <c:extLst>
            <c:ext xmlns:c16="http://schemas.microsoft.com/office/drawing/2014/chart" uri="{C3380CC4-5D6E-409C-BE32-E72D297353CC}">
              <c16:uniqueId val="{00000001-E448-4497-8F6D-AFA6446D6243}"/>
            </c:ext>
          </c:extLst>
        </c:ser>
        <c:ser>
          <c:idx val="2"/>
          <c:order val="2"/>
          <c:spPr>
            <a:ln w="19050" cap="rnd">
              <a:solidFill>
                <a:schemeClr val="accent6">
                  <a:lumMod val="40000"/>
                  <a:lumOff val="60000"/>
                </a:schemeClr>
              </a:solidFill>
              <a:round/>
            </a:ln>
            <a:effectLst/>
          </c:spPr>
          <c:marker>
            <c:symbol val="none"/>
          </c:marker>
          <c:xVal>
            <c:numRef>
              <c:f>'Super CIM'!$A$18:$A$5016</c:f>
              <c:numCache>
                <c:formatCode>General</c:formatCode>
                <c:ptCount val="49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numCache>
            </c:numRef>
          </c:xVal>
          <c:yVal>
            <c:numRef>
              <c:f>'Super CIM'!$F$18:$F$5017</c:f>
              <c:numCache>
                <c:formatCode>General</c:formatCode>
                <c:ptCount val="5000"/>
                <c:pt idx="100" formatCode="0">
                  <c:v>25423</c:v>
                </c:pt>
                <c:pt idx="101" formatCode="0">
                  <c:v>25424</c:v>
                </c:pt>
                <c:pt idx="102" formatCode="0">
                  <c:v>25424</c:v>
                </c:pt>
                <c:pt idx="103" formatCode="0">
                  <c:v>25424</c:v>
                </c:pt>
                <c:pt idx="104" formatCode="0">
                  <c:v>25424</c:v>
                </c:pt>
                <c:pt idx="105" formatCode="0">
                  <c:v>25424</c:v>
                </c:pt>
                <c:pt idx="106" formatCode="0">
                  <c:v>25424</c:v>
                </c:pt>
                <c:pt idx="107" formatCode="0">
                  <c:v>25424</c:v>
                </c:pt>
                <c:pt idx="108" formatCode="0">
                  <c:v>25424</c:v>
                </c:pt>
                <c:pt idx="109" formatCode="0">
                  <c:v>25424</c:v>
                </c:pt>
                <c:pt idx="110" formatCode="0">
                  <c:v>25424</c:v>
                </c:pt>
                <c:pt idx="111" formatCode="0">
                  <c:v>25424</c:v>
                </c:pt>
                <c:pt idx="112" formatCode="0">
                  <c:v>25424</c:v>
                </c:pt>
                <c:pt idx="113" formatCode="0">
                  <c:v>25423</c:v>
                </c:pt>
                <c:pt idx="114" formatCode="0">
                  <c:v>25424</c:v>
                </c:pt>
                <c:pt idx="115" formatCode="0">
                  <c:v>25424</c:v>
                </c:pt>
                <c:pt idx="116" formatCode="0">
                  <c:v>25424</c:v>
                </c:pt>
                <c:pt idx="117" formatCode="0">
                  <c:v>25423</c:v>
                </c:pt>
                <c:pt idx="118" formatCode="0">
                  <c:v>25424</c:v>
                </c:pt>
                <c:pt idx="119" formatCode="0">
                  <c:v>25424</c:v>
                </c:pt>
                <c:pt idx="120" formatCode="0">
                  <c:v>25424</c:v>
                </c:pt>
                <c:pt idx="121" formatCode="0">
                  <c:v>25423</c:v>
                </c:pt>
                <c:pt idx="122" formatCode="0">
                  <c:v>25424</c:v>
                </c:pt>
                <c:pt idx="123" formatCode="0">
                  <c:v>25424</c:v>
                </c:pt>
                <c:pt idx="124" formatCode="0">
                  <c:v>25424</c:v>
                </c:pt>
                <c:pt idx="125" formatCode="0">
                  <c:v>25424</c:v>
                </c:pt>
                <c:pt idx="126" formatCode="0">
                  <c:v>25424</c:v>
                </c:pt>
                <c:pt idx="127" formatCode="0">
                  <c:v>25424</c:v>
                </c:pt>
                <c:pt idx="128" formatCode="0">
                  <c:v>25424</c:v>
                </c:pt>
                <c:pt idx="129" formatCode="0">
                  <c:v>25424</c:v>
                </c:pt>
                <c:pt idx="130" formatCode="0">
                  <c:v>25424</c:v>
                </c:pt>
                <c:pt idx="131" formatCode="0">
                  <c:v>25424</c:v>
                </c:pt>
                <c:pt idx="132" formatCode="0">
                  <c:v>25424</c:v>
                </c:pt>
                <c:pt idx="133" formatCode="0">
                  <c:v>25424</c:v>
                </c:pt>
                <c:pt idx="134" formatCode="0">
                  <c:v>25423</c:v>
                </c:pt>
                <c:pt idx="135" formatCode="0">
                  <c:v>25424</c:v>
                </c:pt>
                <c:pt idx="136" formatCode="0">
                  <c:v>25424</c:v>
                </c:pt>
                <c:pt idx="137" formatCode="0">
                  <c:v>25424</c:v>
                </c:pt>
                <c:pt idx="138" formatCode="0">
                  <c:v>25423</c:v>
                </c:pt>
                <c:pt idx="139" formatCode="0">
                  <c:v>25424</c:v>
                </c:pt>
                <c:pt idx="140" formatCode="0">
                  <c:v>25424</c:v>
                </c:pt>
                <c:pt idx="141" formatCode="0">
                  <c:v>25424</c:v>
                </c:pt>
                <c:pt idx="142" formatCode="0">
                  <c:v>25423</c:v>
                </c:pt>
                <c:pt idx="143" formatCode="0">
                  <c:v>25424</c:v>
                </c:pt>
                <c:pt idx="144" formatCode="0">
                  <c:v>25424</c:v>
                </c:pt>
                <c:pt idx="145" formatCode="0">
                  <c:v>25424</c:v>
                </c:pt>
                <c:pt idx="146" formatCode="0">
                  <c:v>25424</c:v>
                </c:pt>
                <c:pt idx="147" formatCode="0">
                  <c:v>25424</c:v>
                </c:pt>
                <c:pt idx="148" formatCode="0">
                  <c:v>25424</c:v>
                </c:pt>
                <c:pt idx="149" formatCode="0">
                  <c:v>25424</c:v>
                </c:pt>
                <c:pt idx="150" formatCode="0">
                  <c:v>25424</c:v>
                </c:pt>
                <c:pt idx="151" formatCode="0">
                  <c:v>25424</c:v>
                </c:pt>
                <c:pt idx="152" formatCode="0">
                  <c:v>25424</c:v>
                </c:pt>
                <c:pt idx="153" formatCode="0">
                  <c:v>25424</c:v>
                </c:pt>
                <c:pt idx="154" formatCode="0">
                  <c:v>25424</c:v>
                </c:pt>
                <c:pt idx="155" formatCode="0">
                  <c:v>25424</c:v>
                </c:pt>
                <c:pt idx="156" formatCode="0">
                  <c:v>25424</c:v>
                </c:pt>
                <c:pt idx="157" formatCode="0">
                  <c:v>25424</c:v>
                </c:pt>
                <c:pt idx="158" formatCode="0">
                  <c:v>25424</c:v>
                </c:pt>
                <c:pt idx="159" formatCode="0">
                  <c:v>25423</c:v>
                </c:pt>
                <c:pt idx="160" formatCode="0">
                  <c:v>25424</c:v>
                </c:pt>
                <c:pt idx="161" formatCode="0">
                  <c:v>25424</c:v>
                </c:pt>
                <c:pt idx="162" formatCode="0">
                  <c:v>25424</c:v>
                </c:pt>
                <c:pt idx="163" formatCode="0">
                  <c:v>25423</c:v>
                </c:pt>
                <c:pt idx="164" formatCode="0">
                  <c:v>25424</c:v>
                </c:pt>
                <c:pt idx="165" formatCode="0">
                  <c:v>25424</c:v>
                </c:pt>
                <c:pt idx="166" formatCode="0">
                  <c:v>25424</c:v>
                </c:pt>
                <c:pt idx="167" formatCode="0">
                  <c:v>25424</c:v>
                </c:pt>
                <c:pt idx="168" formatCode="0">
                  <c:v>25424</c:v>
                </c:pt>
                <c:pt idx="169" formatCode="0">
                  <c:v>25424</c:v>
                </c:pt>
                <c:pt idx="170" formatCode="0">
                  <c:v>25424</c:v>
                </c:pt>
                <c:pt idx="171" formatCode="0">
                  <c:v>25424</c:v>
                </c:pt>
                <c:pt idx="172" formatCode="0">
                  <c:v>25424</c:v>
                </c:pt>
                <c:pt idx="173" formatCode="0">
                  <c:v>25424</c:v>
                </c:pt>
                <c:pt idx="174" formatCode="0">
                  <c:v>25424</c:v>
                </c:pt>
                <c:pt idx="175" formatCode="0">
                  <c:v>25424</c:v>
                </c:pt>
                <c:pt idx="176" formatCode="0">
                  <c:v>25424</c:v>
                </c:pt>
                <c:pt idx="177" formatCode="0">
                  <c:v>25424</c:v>
                </c:pt>
                <c:pt idx="178" formatCode="0">
                  <c:v>25424</c:v>
                </c:pt>
                <c:pt idx="179" formatCode="0">
                  <c:v>25424</c:v>
                </c:pt>
                <c:pt idx="180" formatCode="0">
                  <c:v>25423</c:v>
                </c:pt>
                <c:pt idx="181" formatCode="0">
                  <c:v>25424</c:v>
                </c:pt>
                <c:pt idx="182" formatCode="0">
                  <c:v>25424</c:v>
                </c:pt>
                <c:pt idx="183" formatCode="0">
                  <c:v>25424</c:v>
                </c:pt>
                <c:pt idx="184" formatCode="0">
                  <c:v>25423</c:v>
                </c:pt>
                <c:pt idx="185" formatCode="0">
                  <c:v>25424</c:v>
                </c:pt>
                <c:pt idx="186" formatCode="0">
                  <c:v>25424</c:v>
                </c:pt>
                <c:pt idx="187" formatCode="0">
                  <c:v>25424</c:v>
                </c:pt>
                <c:pt idx="188" formatCode="0">
                  <c:v>25423</c:v>
                </c:pt>
                <c:pt idx="189" formatCode="0">
                  <c:v>25424</c:v>
                </c:pt>
                <c:pt idx="190" formatCode="0">
                  <c:v>25424</c:v>
                </c:pt>
                <c:pt idx="191" formatCode="0">
                  <c:v>25424</c:v>
                </c:pt>
                <c:pt idx="192" formatCode="0">
                  <c:v>25424</c:v>
                </c:pt>
                <c:pt idx="193" formatCode="0">
                  <c:v>25424</c:v>
                </c:pt>
                <c:pt idx="194" formatCode="0">
                  <c:v>25424</c:v>
                </c:pt>
                <c:pt idx="195" formatCode="0">
                  <c:v>25424</c:v>
                </c:pt>
                <c:pt idx="196" formatCode="0">
                  <c:v>25424</c:v>
                </c:pt>
                <c:pt idx="197" formatCode="0">
                  <c:v>25424</c:v>
                </c:pt>
                <c:pt idx="198" formatCode="0">
                  <c:v>25424</c:v>
                </c:pt>
                <c:pt idx="199" formatCode="0">
                  <c:v>25424</c:v>
                </c:pt>
                <c:pt idx="200" formatCode="0">
                  <c:v>25424</c:v>
                </c:pt>
                <c:pt idx="201" formatCode="0">
                  <c:v>25423</c:v>
                </c:pt>
                <c:pt idx="202" formatCode="0">
                  <c:v>25424</c:v>
                </c:pt>
                <c:pt idx="203" formatCode="0">
                  <c:v>25424</c:v>
                </c:pt>
                <c:pt idx="204" formatCode="0">
                  <c:v>25424</c:v>
                </c:pt>
                <c:pt idx="205" formatCode="0">
                  <c:v>25423</c:v>
                </c:pt>
                <c:pt idx="206" formatCode="0">
                  <c:v>25424</c:v>
                </c:pt>
                <c:pt idx="207" formatCode="0">
                  <c:v>25424</c:v>
                </c:pt>
                <c:pt idx="208" formatCode="0">
                  <c:v>25424</c:v>
                </c:pt>
                <c:pt idx="209" formatCode="0">
                  <c:v>25423</c:v>
                </c:pt>
                <c:pt idx="210" formatCode="0">
                  <c:v>25424</c:v>
                </c:pt>
                <c:pt idx="211" formatCode="0">
                  <c:v>25424</c:v>
                </c:pt>
                <c:pt idx="212" formatCode="0">
                  <c:v>25424</c:v>
                </c:pt>
                <c:pt idx="213" formatCode="0">
                  <c:v>25424</c:v>
                </c:pt>
                <c:pt idx="214" formatCode="0">
                  <c:v>25424</c:v>
                </c:pt>
                <c:pt idx="215" formatCode="0">
                  <c:v>25424</c:v>
                </c:pt>
                <c:pt idx="216" formatCode="0">
                  <c:v>25424</c:v>
                </c:pt>
                <c:pt idx="217" formatCode="0">
                  <c:v>25424</c:v>
                </c:pt>
                <c:pt idx="218" formatCode="0">
                  <c:v>25424</c:v>
                </c:pt>
                <c:pt idx="219" formatCode="0">
                  <c:v>25424</c:v>
                </c:pt>
                <c:pt idx="220" formatCode="0">
                  <c:v>25424</c:v>
                </c:pt>
                <c:pt idx="221" formatCode="0">
                  <c:v>25424</c:v>
                </c:pt>
                <c:pt idx="222" formatCode="0">
                  <c:v>25423</c:v>
                </c:pt>
                <c:pt idx="223" formatCode="0">
                  <c:v>25424</c:v>
                </c:pt>
                <c:pt idx="224" formatCode="0">
                  <c:v>25424</c:v>
                </c:pt>
                <c:pt idx="225" formatCode="0">
                  <c:v>25424</c:v>
                </c:pt>
                <c:pt idx="226" formatCode="0">
                  <c:v>25423</c:v>
                </c:pt>
                <c:pt idx="227" formatCode="0">
                  <c:v>25424</c:v>
                </c:pt>
                <c:pt idx="228" formatCode="0">
                  <c:v>25424</c:v>
                </c:pt>
                <c:pt idx="229" formatCode="0">
                  <c:v>25424</c:v>
                </c:pt>
                <c:pt idx="230" formatCode="0">
                  <c:v>25423</c:v>
                </c:pt>
                <c:pt idx="231" formatCode="0">
                  <c:v>25424</c:v>
                </c:pt>
                <c:pt idx="232" formatCode="0">
                  <c:v>25424</c:v>
                </c:pt>
                <c:pt idx="233" formatCode="0">
                  <c:v>25424</c:v>
                </c:pt>
                <c:pt idx="234" formatCode="0">
                  <c:v>25424</c:v>
                </c:pt>
                <c:pt idx="235" formatCode="0">
                  <c:v>25424</c:v>
                </c:pt>
                <c:pt idx="236" formatCode="0">
                  <c:v>25424</c:v>
                </c:pt>
                <c:pt idx="237" formatCode="0">
                  <c:v>25424</c:v>
                </c:pt>
                <c:pt idx="238" formatCode="0">
                  <c:v>25424</c:v>
                </c:pt>
                <c:pt idx="239" formatCode="0">
                  <c:v>25424</c:v>
                </c:pt>
                <c:pt idx="240" formatCode="0">
                  <c:v>25424</c:v>
                </c:pt>
                <c:pt idx="241" formatCode="0">
                  <c:v>25424</c:v>
                </c:pt>
                <c:pt idx="242" formatCode="0">
                  <c:v>25424</c:v>
                </c:pt>
                <c:pt idx="243" formatCode="0">
                  <c:v>25424</c:v>
                </c:pt>
                <c:pt idx="244" formatCode="0">
                  <c:v>25424</c:v>
                </c:pt>
                <c:pt idx="245" formatCode="0">
                  <c:v>25424</c:v>
                </c:pt>
                <c:pt idx="246" formatCode="0">
                  <c:v>25424</c:v>
                </c:pt>
                <c:pt idx="247" formatCode="0">
                  <c:v>25423</c:v>
                </c:pt>
                <c:pt idx="248" formatCode="0">
                  <c:v>25424</c:v>
                </c:pt>
                <c:pt idx="249" formatCode="0">
                  <c:v>25424</c:v>
                </c:pt>
                <c:pt idx="250" formatCode="0">
                  <c:v>25424</c:v>
                </c:pt>
                <c:pt idx="251" formatCode="0">
                  <c:v>25423</c:v>
                </c:pt>
                <c:pt idx="252" formatCode="0">
                  <c:v>25424</c:v>
                </c:pt>
                <c:pt idx="253" formatCode="0">
                  <c:v>25424</c:v>
                </c:pt>
                <c:pt idx="254" formatCode="0">
                  <c:v>25424</c:v>
                </c:pt>
                <c:pt idx="255" formatCode="0">
                  <c:v>25423</c:v>
                </c:pt>
                <c:pt idx="256" formatCode="0">
                  <c:v>25424</c:v>
                </c:pt>
                <c:pt idx="257" formatCode="0">
                  <c:v>25424</c:v>
                </c:pt>
                <c:pt idx="258" formatCode="0">
                  <c:v>25424</c:v>
                </c:pt>
                <c:pt idx="259" formatCode="0">
                  <c:v>25424</c:v>
                </c:pt>
                <c:pt idx="260" formatCode="0">
                  <c:v>25424</c:v>
                </c:pt>
                <c:pt idx="261" formatCode="0">
                  <c:v>25424</c:v>
                </c:pt>
                <c:pt idx="262" formatCode="0">
                  <c:v>25424</c:v>
                </c:pt>
                <c:pt idx="263" formatCode="0">
                  <c:v>25424</c:v>
                </c:pt>
                <c:pt idx="264" formatCode="0">
                  <c:v>25424</c:v>
                </c:pt>
                <c:pt idx="265" formatCode="0">
                  <c:v>25424</c:v>
                </c:pt>
                <c:pt idx="266" formatCode="0">
                  <c:v>25424</c:v>
                </c:pt>
                <c:pt idx="267" formatCode="0">
                  <c:v>25424</c:v>
                </c:pt>
                <c:pt idx="268" formatCode="0">
                  <c:v>25423</c:v>
                </c:pt>
                <c:pt idx="269" formatCode="0">
                  <c:v>25424</c:v>
                </c:pt>
                <c:pt idx="270" formatCode="0">
                  <c:v>25424</c:v>
                </c:pt>
                <c:pt idx="271" formatCode="0">
                  <c:v>25424</c:v>
                </c:pt>
                <c:pt idx="272" formatCode="0">
                  <c:v>25423</c:v>
                </c:pt>
                <c:pt idx="273" formatCode="0">
                  <c:v>25424</c:v>
                </c:pt>
                <c:pt idx="274" formatCode="0">
                  <c:v>25424</c:v>
                </c:pt>
                <c:pt idx="275" formatCode="0">
                  <c:v>25424</c:v>
                </c:pt>
                <c:pt idx="276" formatCode="0">
                  <c:v>25423</c:v>
                </c:pt>
                <c:pt idx="277" formatCode="0">
                  <c:v>25424</c:v>
                </c:pt>
                <c:pt idx="278" formatCode="0">
                  <c:v>25424</c:v>
                </c:pt>
                <c:pt idx="279" formatCode="0">
                  <c:v>25424</c:v>
                </c:pt>
                <c:pt idx="280" formatCode="0">
                  <c:v>25424</c:v>
                </c:pt>
                <c:pt idx="281" formatCode="0">
                  <c:v>25424</c:v>
                </c:pt>
                <c:pt idx="282" formatCode="0">
                  <c:v>25424</c:v>
                </c:pt>
                <c:pt idx="283" formatCode="0">
                  <c:v>25424</c:v>
                </c:pt>
                <c:pt idx="284" formatCode="0">
                  <c:v>25424</c:v>
                </c:pt>
                <c:pt idx="285" formatCode="0">
                  <c:v>25424</c:v>
                </c:pt>
                <c:pt idx="286" formatCode="0">
                  <c:v>25424</c:v>
                </c:pt>
                <c:pt idx="287" formatCode="0">
                  <c:v>25424</c:v>
                </c:pt>
                <c:pt idx="288" formatCode="0">
                  <c:v>25424</c:v>
                </c:pt>
                <c:pt idx="289" formatCode="0">
                  <c:v>25423</c:v>
                </c:pt>
                <c:pt idx="290" formatCode="0">
                  <c:v>25424</c:v>
                </c:pt>
                <c:pt idx="291" formatCode="0">
                  <c:v>25424</c:v>
                </c:pt>
                <c:pt idx="292" formatCode="0">
                  <c:v>25424</c:v>
                </c:pt>
                <c:pt idx="293" formatCode="0">
                  <c:v>25423</c:v>
                </c:pt>
                <c:pt idx="294" formatCode="0">
                  <c:v>25424</c:v>
                </c:pt>
                <c:pt idx="295" formatCode="0">
                  <c:v>25424</c:v>
                </c:pt>
                <c:pt idx="296" formatCode="0">
                  <c:v>25424</c:v>
                </c:pt>
                <c:pt idx="297" formatCode="0">
                  <c:v>25423</c:v>
                </c:pt>
                <c:pt idx="298" formatCode="0">
                  <c:v>25424</c:v>
                </c:pt>
                <c:pt idx="299" formatCode="0">
                  <c:v>25424</c:v>
                </c:pt>
                <c:pt idx="300" formatCode="0">
                  <c:v>25424</c:v>
                </c:pt>
                <c:pt idx="301" formatCode="0">
                  <c:v>25424</c:v>
                </c:pt>
                <c:pt idx="302" formatCode="0">
                  <c:v>25424</c:v>
                </c:pt>
                <c:pt idx="303" formatCode="0">
                  <c:v>25424</c:v>
                </c:pt>
                <c:pt idx="304" formatCode="0">
                  <c:v>25424</c:v>
                </c:pt>
                <c:pt idx="305" formatCode="0">
                  <c:v>25424</c:v>
                </c:pt>
                <c:pt idx="306" formatCode="0">
                  <c:v>25424</c:v>
                </c:pt>
                <c:pt idx="307" formatCode="0">
                  <c:v>25424</c:v>
                </c:pt>
                <c:pt idx="308" formatCode="0">
                  <c:v>25424</c:v>
                </c:pt>
                <c:pt idx="309" formatCode="0">
                  <c:v>25424</c:v>
                </c:pt>
                <c:pt idx="310" formatCode="0">
                  <c:v>25424</c:v>
                </c:pt>
                <c:pt idx="311" formatCode="0">
                  <c:v>25424</c:v>
                </c:pt>
                <c:pt idx="312" formatCode="0">
                  <c:v>25424</c:v>
                </c:pt>
                <c:pt idx="313" formatCode="0">
                  <c:v>25424</c:v>
                </c:pt>
                <c:pt idx="314" formatCode="0">
                  <c:v>25423</c:v>
                </c:pt>
                <c:pt idx="315" formatCode="0">
                  <c:v>25424</c:v>
                </c:pt>
                <c:pt idx="316" formatCode="0">
                  <c:v>25424</c:v>
                </c:pt>
                <c:pt idx="317" formatCode="0">
                  <c:v>25424</c:v>
                </c:pt>
                <c:pt idx="318" formatCode="0">
                  <c:v>25423</c:v>
                </c:pt>
                <c:pt idx="319" formatCode="0">
                  <c:v>25424</c:v>
                </c:pt>
                <c:pt idx="320" formatCode="0">
                  <c:v>25424</c:v>
                </c:pt>
                <c:pt idx="321" formatCode="0">
                  <c:v>25424</c:v>
                </c:pt>
                <c:pt idx="322" formatCode="0">
                  <c:v>25424</c:v>
                </c:pt>
                <c:pt idx="323" formatCode="0">
                  <c:v>25424</c:v>
                </c:pt>
                <c:pt idx="324" formatCode="0">
                  <c:v>25424</c:v>
                </c:pt>
                <c:pt idx="325" formatCode="0">
                  <c:v>25424</c:v>
                </c:pt>
                <c:pt idx="326" formatCode="0">
                  <c:v>25424</c:v>
                </c:pt>
                <c:pt idx="327" formatCode="0">
                  <c:v>25424</c:v>
                </c:pt>
                <c:pt idx="328" formatCode="0">
                  <c:v>25424</c:v>
                </c:pt>
                <c:pt idx="329" formatCode="0">
                  <c:v>25424</c:v>
                </c:pt>
                <c:pt idx="330" formatCode="0">
                  <c:v>25424</c:v>
                </c:pt>
                <c:pt idx="331" formatCode="0">
                  <c:v>25424</c:v>
                </c:pt>
                <c:pt idx="332" formatCode="0">
                  <c:v>25424</c:v>
                </c:pt>
                <c:pt idx="333" formatCode="0">
                  <c:v>25424</c:v>
                </c:pt>
                <c:pt idx="334" formatCode="0">
                  <c:v>25424</c:v>
                </c:pt>
                <c:pt idx="335" formatCode="0">
                  <c:v>25423</c:v>
                </c:pt>
                <c:pt idx="336" formatCode="0">
                  <c:v>25424</c:v>
                </c:pt>
                <c:pt idx="337" formatCode="0">
                  <c:v>25424</c:v>
                </c:pt>
                <c:pt idx="338" formatCode="0">
                  <c:v>25424</c:v>
                </c:pt>
                <c:pt idx="339" formatCode="0">
                  <c:v>25423</c:v>
                </c:pt>
                <c:pt idx="340" formatCode="0">
                  <c:v>25424</c:v>
                </c:pt>
                <c:pt idx="341" formatCode="0">
                  <c:v>25424</c:v>
                </c:pt>
                <c:pt idx="342" formatCode="0">
                  <c:v>25424</c:v>
                </c:pt>
                <c:pt idx="343" formatCode="0">
                  <c:v>25423</c:v>
                </c:pt>
                <c:pt idx="344" formatCode="0">
                  <c:v>25424</c:v>
                </c:pt>
                <c:pt idx="345" formatCode="0">
                  <c:v>25424</c:v>
                </c:pt>
                <c:pt idx="346" formatCode="0">
                  <c:v>25424</c:v>
                </c:pt>
                <c:pt idx="347" formatCode="0">
                  <c:v>25424</c:v>
                </c:pt>
                <c:pt idx="348" formatCode="0">
                  <c:v>25424</c:v>
                </c:pt>
                <c:pt idx="349" formatCode="0">
                  <c:v>25424</c:v>
                </c:pt>
                <c:pt idx="350" formatCode="0">
                  <c:v>25424</c:v>
                </c:pt>
                <c:pt idx="351" formatCode="0">
                  <c:v>25424</c:v>
                </c:pt>
                <c:pt idx="352" formatCode="0">
                  <c:v>25424</c:v>
                </c:pt>
                <c:pt idx="353" formatCode="0">
                  <c:v>25424</c:v>
                </c:pt>
                <c:pt idx="354" formatCode="0">
                  <c:v>25424</c:v>
                </c:pt>
                <c:pt idx="355" formatCode="0">
                  <c:v>25424</c:v>
                </c:pt>
                <c:pt idx="356" formatCode="0">
                  <c:v>25423</c:v>
                </c:pt>
                <c:pt idx="357" formatCode="0">
                  <c:v>25424</c:v>
                </c:pt>
                <c:pt idx="358" formatCode="0">
                  <c:v>25424</c:v>
                </c:pt>
                <c:pt idx="359" formatCode="0">
                  <c:v>25424</c:v>
                </c:pt>
                <c:pt idx="360" formatCode="0">
                  <c:v>25423</c:v>
                </c:pt>
                <c:pt idx="361" formatCode="0">
                  <c:v>25424</c:v>
                </c:pt>
                <c:pt idx="362" formatCode="0">
                  <c:v>25424</c:v>
                </c:pt>
                <c:pt idx="363" formatCode="0">
                  <c:v>25424</c:v>
                </c:pt>
                <c:pt idx="364" formatCode="0">
                  <c:v>25423</c:v>
                </c:pt>
                <c:pt idx="365" formatCode="0">
                  <c:v>25424</c:v>
                </c:pt>
                <c:pt idx="366" formatCode="0">
                  <c:v>25424</c:v>
                </c:pt>
                <c:pt idx="367" formatCode="0">
                  <c:v>25424</c:v>
                </c:pt>
                <c:pt idx="368" formatCode="0">
                  <c:v>25424</c:v>
                </c:pt>
                <c:pt idx="369" formatCode="0">
                  <c:v>25424</c:v>
                </c:pt>
                <c:pt idx="370" formatCode="0">
                  <c:v>25424</c:v>
                </c:pt>
                <c:pt idx="371" formatCode="0">
                  <c:v>25424</c:v>
                </c:pt>
                <c:pt idx="372" formatCode="0">
                  <c:v>25424</c:v>
                </c:pt>
                <c:pt idx="373" formatCode="0">
                  <c:v>25424</c:v>
                </c:pt>
                <c:pt idx="374" formatCode="0">
                  <c:v>25424</c:v>
                </c:pt>
                <c:pt idx="375" formatCode="0">
                  <c:v>25424</c:v>
                </c:pt>
                <c:pt idx="376" formatCode="0">
                  <c:v>25424</c:v>
                </c:pt>
                <c:pt idx="377" formatCode="0">
                  <c:v>25423</c:v>
                </c:pt>
                <c:pt idx="378" formatCode="0">
                  <c:v>25424</c:v>
                </c:pt>
                <c:pt idx="379" formatCode="0">
                  <c:v>25424</c:v>
                </c:pt>
                <c:pt idx="380" formatCode="0">
                  <c:v>25424</c:v>
                </c:pt>
                <c:pt idx="381" formatCode="0">
                  <c:v>25423</c:v>
                </c:pt>
                <c:pt idx="382" formatCode="0">
                  <c:v>25424</c:v>
                </c:pt>
                <c:pt idx="383" formatCode="0">
                  <c:v>25424</c:v>
                </c:pt>
                <c:pt idx="384" formatCode="0">
                  <c:v>25424</c:v>
                </c:pt>
                <c:pt idx="385" formatCode="0">
                  <c:v>25423</c:v>
                </c:pt>
                <c:pt idx="386" formatCode="0">
                  <c:v>25424</c:v>
                </c:pt>
                <c:pt idx="387" formatCode="0">
                  <c:v>25424</c:v>
                </c:pt>
                <c:pt idx="388" formatCode="0">
                  <c:v>25424</c:v>
                </c:pt>
                <c:pt idx="389" formatCode="0">
                  <c:v>25424</c:v>
                </c:pt>
                <c:pt idx="390" formatCode="0">
                  <c:v>25424</c:v>
                </c:pt>
                <c:pt idx="391" formatCode="0">
                  <c:v>25424</c:v>
                </c:pt>
                <c:pt idx="392" formatCode="0">
                  <c:v>25424</c:v>
                </c:pt>
                <c:pt idx="393" formatCode="0">
                  <c:v>25424</c:v>
                </c:pt>
                <c:pt idx="394" formatCode="0">
                  <c:v>25424</c:v>
                </c:pt>
                <c:pt idx="395" formatCode="0">
                  <c:v>25424</c:v>
                </c:pt>
                <c:pt idx="396" formatCode="0">
                  <c:v>25424</c:v>
                </c:pt>
                <c:pt idx="397" formatCode="0">
                  <c:v>25424</c:v>
                </c:pt>
                <c:pt idx="398" formatCode="0">
                  <c:v>25424</c:v>
                </c:pt>
                <c:pt idx="399" formatCode="0">
                  <c:v>25422</c:v>
                </c:pt>
                <c:pt idx="400" formatCode="0">
                  <c:v>25420</c:v>
                </c:pt>
                <c:pt idx="401" formatCode="0">
                  <c:v>25418</c:v>
                </c:pt>
                <c:pt idx="402" formatCode="0">
                  <c:v>25415</c:v>
                </c:pt>
                <c:pt idx="403" formatCode="0">
                  <c:v>25414</c:v>
                </c:pt>
                <c:pt idx="404" formatCode="0">
                  <c:v>25412</c:v>
                </c:pt>
                <c:pt idx="405" formatCode="0">
                  <c:v>25410</c:v>
                </c:pt>
                <c:pt idx="406" formatCode="0">
                  <c:v>25407</c:v>
                </c:pt>
                <c:pt idx="407" formatCode="0">
                  <c:v>25406</c:v>
                </c:pt>
                <c:pt idx="408" formatCode="0">
                  <c:v>25404</c:v>
                </c:pt>
                <c:pt idx="409" formatCode="0">
                  <c:v>25402</c:v>
                </c:pt>
                <c:pt idx="410" formatCode="0">
                  <c:v>25399</c:v>
                </c:pt>
                <c:pt idx="411" formatCode="0">
                  <c:v>25398</c:v>
                </c:pt>
                <c:pt idx="412" formatCode="0">
                  <c:v>25396</c:v>
                </c:pt>
                <c:pt idx="413" formatCode="0">
                  <c:v>25394</c:v>
                </c:pt>
                <c:pt idx="414" formatCode="0">
                  <c:v>25393</c:v>
                </c:pt>
                <c:pt idx="415" formatCode="0">
                  <c:v>25390</c:v>
                </c:pt>
                <c:pt idx="416" formatCode="0">
                  <c:v>25389</c:v>
                </c:pt>
                <c:pt idx="417" formatCode="0">
                  <c:v>25387</c:v>
                </c:pt>
                <c:pt idx="418" formatCode="0">
                  <c:v>25385</c:v>
                </c:pt>
                <c:pt idx="419" formatCode="0">
                  <c:v>25383</c:v>
                </c:pt>
                <c:pt idx="420" formatCode="0">
                  <c:v>25381</c:v>
                </c:pt>
                <c:pt idx="421" formatCode="0">
                  <c:v>25379</c:v>
                </c:pt>
                <c:pt idx="422" formatCode="0">
                  <c:v>25378</c:v>
                </c:pt>
                <c:pt idx="423" formatCode="0">
                  <c:v>25375</c:v>
                </c:pt>
                <c:pt idx="424" formatCode="0">
                  <c:v>25374</c:v>
                </c:pt>
                <c:pt idx="425" formatCode="0">
                  <c:v>25372</c:v>
                </c:pt>
                <c:pt idx="426" formatCode="0">
                  <c:v>25371</c:v>
                </c:pt>
                <c:pt idx="427" formatCode="0">
                  <c:v>25368</c:v>
                </c:pt>
                <c:pt idx="428" formatCode="0">
                  <c:v>25367</c:v>
                </c:pt>
                <c:pt idx="429" formatCode="0">
                  <c:v>25365</c:v>
                </c:pt>
                <c:pt idx="430" formatCode="0">
                  <c:v>25364</c:v>
                </c:pt>
                <c:pt idx="431" formatCode="0">
                  <c:v>25361</c:v>
                </c:pt>
                <c:pt idx="432" formatCode="0">
                  <c:v>25360</c:v>
                </c:pt>
                <c:pt idx="433" formatCode="0">
                  <c:v>25358</c:v>
                </c:pt>
                <c:pt idx="434" formatCode="0">
                  <c:v>25357</c:v>
                </c:pt>
                <c:pt idx="435" formatCode="0">
                  <c:v>25355</c:v>
                </c:pt>
                <c:pt idx="436" formatCode="0">
                  <c:v>25353</c:v>
                </c:pt>
                <c:pt idx="437" formatCode="0">
                  <c:v>25352</c:v>
                </c:pt>
                <c:pt idx="438" formatCode="0">
                  <c:v>25350</c:v>
                </c:pt>
                <c:pt idx="439" formatCode="0">
                  <c:v>25349</c:v>
                </c:pt>
                <c:pt idx="440" formatCode="0">
                  <c:v>25346</c:v>
                </c:pt>
                <c:pt idx="441" formatCode="0">
                  <c:v>25345</c:v>
                </c:pt>
                <c:pt idx="442" formatCode="0">
                  <c:v>25344</c:v>
                </c:pt>
                <c:pt idx="443" formatCode="0">
                  <c:v>25342</c:v>
                </c:pt>
                <c:pt idx="444" formatCode="0">
                  <c:v>25340</c:v>
                </c:pt>
                <c:pt idx="445" formatCode="0">
                  <c:v>25339</c:v>
                </c:pt>
                <c:pt idx="446" formatCode="0">
                  <c:v>25337</c:v>
                </c:pt>
                <c:pt idx="447" formatCode="0">
                  <c:v>25336</c:v>
                </c:pt>
                <c:pt idx="448" formatCode="0">
                  <c:v>25334</c:v>
                </c:pt>
                <c:pt idx="449" formatCode="0">
                  <c:v>25332</c:v>
                </c:pt>
                <c:pt idx="450" formatCode="0">
                  <c:v>25331</c:v>
                </c:pt>
                <c:pt idx="451" formatCode="0">
                  <c:v>25330</c:v>
                </c:pt>
                <c:pt idx="452" formatCode="0">
                  <c:v>25327</c:v>
                </c:pt>
                <c:pt idx="453" formatCode="0">
                  <c:v>25326</c:v>
                </c:pt>
                <c:pt idx="454" formatCode="0">
                  <c:v>25325</c:v>
                </c:pt>
                <c:pt idx="455" formatCode="0">
                  <c:v>25324</c:v>
                </c:pt>
                <c:pt idx="456" formatCode="0">
                  <c:v>25322</c:v>
                </c:pt>
                <c:pt idx="457" formatCode="0">
                  <c:v>25320</c:v>
                </c:pt>
                <c:pt idx="458" formatCode="0">
                  <c:v>25319</c:v>
                </c:pt>
                <c:pt idx="459" formatCode="0">
                  <c:v>25318</c:v>
                </c:pt>
                <c:pt idx="460" formatCode="0">
                  <c:v>25317</c:v>
                </c:pt>
                <c:pt idx="461" formatCode="0">
                  <c:v>25315</c:v>
                </c:pt>
                <c:pt idx="462" formatCode="0">
                  <c:v>25313</c:v>
                </c:pt>
                <c:pt idx="463" formatCode="0">
                  <c:v>25312</c:v>
                </c:pt>
                <c:pt idx="464" formatCode="0">
                  <c:v>25311</c:v>
                </c:pt>
                <c:pt idx="465" formatCode="0">
                  <c:v>25309</c:v>
                </c:pt>
                <c:pt idx="466" formatCode="0">
                  <c:v>25308</c:v>
                </c:pt>
                <c:pt idx="467" formatCode="0">
                  <c:v>25307</c:v>
                </c:pt>
                <c:pt idx="468" formatCode="0">
                  <c:v>25306</c:v>
                </c:pt>
                <c:pt idx="469" formatCode="0">
                  <c:v>25303</c:v>
                </c:pt>
                <c:pt idx="470" formatCode="0">
                  <c:v>25302</c:v>
                </c:pt>
                <c:pt idx="471" formatCode="0">
                  <c:v>25301</c:v>
                </c:pt>
                <c:pt idx="472" formatCode="0">
                  <c:v>25300</c:v>
                </c:pt>
                <c:pt idx="473" formatCode="0">
                  <c:v>25298</c:v>
                </c:pt>
                <c:pt idx="474" formatCode="0">
                  <c:v>25297</c:v>
                </c:pt>
                <c:pt idx="475" formatCode="0">
                  <c:v>25296</c:v>
                </c:pt>
                <c:pt idx="476" formatCode="0">
                  <c:v>25295</c:v>
                </c:pt>
                <c:pt idx="477" formatCode="0">
                  <c:v>25294</c:v>
                </c:pt>
                <c:pt idx="478" formatCode="0">
                  <c:v>25292</c:v>
                </c:pt>
                <c:pt idx="479" formatCode="0">
                  <c:v>25291</c:v>
                </c:pt>
                <c:pt idx="480" formatCode="0">
                  <c:v>25290</c:v>
                </c:pt>
                <c:pt idx="481" formatCode="0">
                  <c:v>25289</c:v>
                </c:pt>
                <c:pt idx="482" formatCode="0">
                  <c:v>25287</c:v>
                </c:pt>
                <c:pt idx="483" formatCode="0">
                  <c:v>25286</c:v>
                </c:pt>
                <c:pt idx="484" formatCode="0">
                  <c:v>25285</c:v>
                </c:pt>
                <c:pt idx="485" formatCode="0">
                  <c:v>25284</c:v>
                </c:pt>
                <c:pt idx="486" formatCode="0">
                  <c:v>25282</c:v>
                </c:pt>
                <c:pt idx="487" formatCode="0">
                  <c:v>25282</c:v>
                </c:pt>
                <c:pt idx="488" formatCode="0">
                  <c:v>25281</c:v>
                </c:pt>
                <c:pt idx="489" formatCode="0">
                  <c:v>25280</c:v>
                </c:pt>
                <c:pt idx="490" formatCode="0">
                  <c:v>25278</c:v>
                </c:pt>
                <c:pt idx="491" formatCode="0">
                  <c:v>25277</c:v>
                </c:pt>
                <c:pt idx="492" formatCode="0">
                  <c:v>25276</c:v>
                </c:pt>
                <c:pt idx="493" formatCode="0">
                  <c:v>25275</c:v>
                </c:pt>
                <c:pt idx="494" formatCode="0">
                  <c:v>25274</c:v>
                </c:pt>
                <c:pt idx="495" formatCode="0">
                  <c:v>25273</c:v>
                </c:pt>
                <c:pt idx="496" formatCode="0">
                  <c:v>25272</c:v>
                </c:pt>
                <c:pt idx="497" formatCode="0">
                  <c:v>25271</c:v>
                </c:pt>
                <c:pt idx="498" formatCode="0">
                  <c:v>25269</c:v>
                </c:pt>
                <c:pt idx="499" formatCode="0">
                  <c:v>25270</c:v>
                </c:pt>
                <c:pt idx="500" formatCode="0">
                  <c:v>25272</c:v>
                </c:pt>
                <c:pt idx="501" formatCode="0">
                  <c:v>25273</c:v>
                </c:pt>
                <c:pt idx="502" formatCode="0">
                  <c:v>25274</c:v>
                </c:pt>
                <c:pt idx="503" formatCode="0">
                  <c:v>25274</c:v>
                </c:pt>
                <c:pt idx="504" formatCode="0">
                  <c:v>25276</c:v>
                </c:pt>
                <c:pt idx="505" formatCode="0">
                  <c:v>25277</c:v>
                </c:pt>
                <c:pt idx="506" formatCode="0">
                  <c:v>25278</c:v>
                </c:pt>
                <c:pt idx="507" formatCode="0">
                  <c:v>25279</c:v>
                </c:pt>
                <c:pt idx="508" formatCode="0">
                  <c:v>25280</c:v>
                </c:pt>
                <c:pt idx="509" formatCode="0">
                  <c:v>25281</c:v>
                </c:pt>
                <c:pt idx="510" formatCode="0">
                  <c:v>25283</c:v>
                </c:pt>
                <c:pt idx="511" formatCode="0">
                  <c:v>25283</c:v>
                </c:pt>
                <c:pt idx="512" formatCode="0">
                  <c:v>25284</c:v>
                </c:pt>
                <c:pt idx="513" formatCode="0">
                  <c:v>25286</c:v>
                </c:pt>
                <c:pt idx="514" formatCode="0">
                  <c:v>25286</c:v>
                </c:pt>
                <c:pt idx="515" formatCode="0">
                  <c:v>25287</c:v>
                </c:pt>
                <c:pt idx="516" formatCode="0">
                  <c:v>25288</c:v>
                </c:pt>
                <c:pt idx="517" formatCode="0">
                  <c:v>25289</c:v>
                </c:pt>
                <c:pt idx="518" formatCode="0">
                  <c:v>25291</c:v>
                </c:pt>
                <c:pt idx="519" formatCode="0">
                  <c:v>25291</c:v>
                </c:pt>
                <c:pt idx="520" formatCode="0">
                  <c:v>25292</c:v>
                </c:pt>
                <c:pt idx="521" formatCode="0">
                  <c:v>25294</c:v>
                </c:pt>
                <c:pt idx="522" formatCode="0">
                  <c:v>25294</c:v>
                </c:pt>
                <c:pt idx="523" formatCode="0">
                  <c:v>25296</c:v>
                </c:pt>
                <c:pt idx="524" formatCode="0">
                  <c:v>25296</c:v>
                </c:pt>
                <c:pt idx="525" formatCode="0">
                  <c:v>25298</c:v>
                </c:pt>
                <c:pt idx="526" formatCode="0">
                  <c:v>25298</c:v>
                </c:pt>
                <c:pt idx="527" formatCode="0">
                  <c:v>25300</c:v>
                </c:pt>
                <c:pt idx="528" formatCode="0">
                  <c:v>25300</c:v>
                </c:pt>
                <c:pt idx="529" formatCode="0">
                  <c:v>25302</c:v>
                </c:pt>
                <c:pt idx="530" formatCode="0">
                  <c:v>25302</c:v>
                </c:pt>
                <c:pt idx="531" formatCode="0">
                  <c:v>25304</c:v>
                </c:pt>
                <c:pt idx="532" formatCode="0">
                  <c:v>25304</c:v>
                </c:pt>
                <c:pt idx="533" formatCode="0">
                  <c:v>25306</c:v>
                </c:pt>
                <c:pt idx="534" formatCode="0">
                  <c:v>25306</c:v>
                </c:pt>
                <c:pt idx="535" formatCode="0">
                  <c:v>25308</c:v>
                </c:pt>
                <c:pt idx="536" formatCode="0">
                  <c:v>25309</c:v>
                </c:pt>
                <c:pt idx="537" formatCode="0">
                  <c:v>25309</c:v>
                </c:pt>
                <c:pt idx="538" formatCode="0">
                  <c:v>25311</c:v>
                </c:pt>
                <c:pt idx="539" formatCode="0">
                  <c:v>25311</c:v>
                </c:pt>
                <c:pt idx="540" formatCode="0">
                  <c:v>25313</c:v>
                </c:pt>
                <c:pt idx="541" formatCode="0">
                  <c:v>25314</c:v>
                </c:pt>
                <c:pt idx="542" formatCode="0">
                  <c:v>25314</c:v>
                </c:pt>
                <c:pt idx="543" formatCode="0">
                  <c:v>25316</c:v>
                </c:pt>
                <c:pt idx="544" formatCode="0">
                  <c:v>25317</c:v>
                </c:pt>
                <c:pt idx="545" formatCode="0">
                  <c:v>25317</c:v>
                </c:pt>
                <c:pt idx="546" formatCode="0">
                  <c:v>25319</c:v>
                </c:pt>
                <c:pt idx="547" formatCode="0">
                  <c:v>25320</c:v>
                </c:pt>
                <c:pt idx="548" formatCode="0">
                  <c:v>25321</c:v>
                </c:pt>
                <c:pt idx="549" formatCode="0">
                  <c:v>25322</c:v>
                </c:pt>
                <c:pt idx="550" formatCode="0">
                  <c:v>25323</c:v>
                </c:pt>
                <c:pt idx="551" formatCode="0">
                  <c:v>25324</c:v>
                </c:pt>
                <c:pt idx="552" formatCode="0">
                  <c:v>25326</c:v>
                </c:pt>
                <c:pt idx="553" formatCode="0">
                  <c:v>25326</c:v>
                </c:pt>
                <c:pt idx="554" formatCode="0">
                  <c:v>25327</c:v>
                </c:pt>
                <c:pt idx="555" formatCode="0">
                  <c:v>25328</c:v>
                </c:pt>
                <c:pt idx="556" formatCode="0">
                  <c:v>25330</c:v>
                </c:pt>
                <c:pt idx="557" formatCode="0">
                  <c:v>25330</c:v>
                </c:pt>
                <c:pt idx="558" formatCode="0">
                  <c:v>25331</c:v>
                </c:pt>
                <c:pt idx="559" formatCode="0">
                  <c:v>25332</c:v>
                </c:pt>
                <c:pt idx="560" formatCode="0">
                  <c:v>25333</c:v>
                </c:pt>
                <c:pt idx="561" formatCode="0">
                  <c:v>25334</c:v>
                </c:pt>
                <c:pt idx="562" formatCode="0">
                  <c:v>25336</c:v>
                </c:pt>
                <c:pt idx="563" formatCode="0">
                  <c:v>25337</c:v>
                </c:pt>
                <c:pt idx="564" formatCode="0">
                  <c:v>25337</c:v>
                </c:pt>
                <c:pt idx="565" formatCode="0">
                  <c:v>25338</c:v>
                </c:pt>
                <c:pt idx="566" formatCode="0">
                  <c:v>25339</c:v>
                </c:pt>
                <c:pt idx="567" formatCode="0">
                  <c:v>25340</c:v>
                </c:pt>
                <c:pt idx="568" formatCode="0">
                  <c:v>25341</c:v>
                </c:pt>
                <c:pt idx="569" formatCode="0">
                  <c:v>25343</c:v>
                </c:pt>
                <c:pt idx="570" formatCode="0">
                  <c:v>25344</c:v>
                </c:pt>
                <c:pt idx="571" formatCode="0">
                  <c:v>25345</c:v>
                </c:pt>
                <c:pt idx="572" formatCode="0">
                  <c:v>25346</c:v>
                </c:pt>
                <c:pt idx="573" formatCode="0">
                  <c:v>25347</c:v>
                </c:pt>
                <c:pt idx="574" formatCode="0">
                  <c:v>25348</c:v>
                </c:pt>
                <c:pt idx="575" formatCode="0">
                  <c:v>25349</c:v>
                </c:pt>
                <c:pt idx="576" formatCode="0">
                  <c:v>25350</c:v>
                </c:pt>
                <c:pt idx="577" formatCode="0">
                  <c:v>25351</c:v>
                </c:pt>
                <c:pt idx="578" formatCode="0">
                  <c:v>25352</c:v>
                </c:pt>
                <c:pt idx="579" formatCode="0">
                  <c:v>25353</c:v>
                </c:pt>
                <c:pt idx="580" formatCode="0">
                  <c:v>25354</c:v>
                </c:pt>
                <c:pt idx="581" formatCode="0">
                  <c:v>25355</c:v>
                </c:pt>
                <c:pt idx="582" formatCode="0">
                  <c:v>25356</c:v>
                </c:pt>
                <c:pt idx="583" formatCode="0">
                  <c:v>25357</c:v>
                </c:pt>
                <c:pt idx="584" formatCode="0">
                  <c:v>25358</c:v>
                </c:pt>
                <c:pt idx="585" formatCode="0">
                  <c:v>25359</c:v>
                </c:pt>
                <c:pt idx="586" formatCode="0">
                  <c:v>25360</c:v>
                </c:pt>
                <c:pt idx="587" formatCode="0">
                  <c:v>25360</c:v>
                </c:pt>
                <c:pt idx="588" formatCode="0">
                  <c:v>25362</c:v>
                </c:pt>
                <c:pt idx="589" formatCode="0">
                  <c:v>25363</c:v>
                </c:pt>
                <c:pt idx="590" formatCode="0">
                  <c:v>25364</c:v>
                </c:pt>
                <c:pt idx="591" formatCode="0">
                  <c:v>25365</c:v>
                </c:pt>
                <c:pt idx="592" formatCode="0">
                  <c:v>25366</c:v>
                </c:pt>
                <c:pt idx="593" formatCode="0">
                  <c:v>25367</c:v>
                </c:pt>
                <c:pt idx="594" formatCode="0">
                  <c:v>25368</c:v>
                </c:pt>
                <c:pt idx="595" formatCode="0">
                  <c:v>25369</c:v>
                </c:pt>
                <c:pt idx="596" formatCode="0">
                  <c:v>25370</c:v>
                </c:pt>
                <c:pt idx="597" formatCode="0">
                  <c:v>25371</c:v>
                </c:pt>
                <c:pt idx="598" formatCode="0">
                  <c:v>25372</c:v>
                </c:pt>
                <c:pt idx="599" formatCode="0">
                  <c:v>25374</c:v>
                </c:pt>
                <c:pt idx="600" formatCode="0">
                  <c:v>25374</c:v>
                </c:pt>
                <c:pt idx="601" formatCode="0">
                  <c:v>25375</c:v>
                </c:pt>
                <c:pt idx="602" formatCode="0">
                  <c:v>25376</c:v>
                </c:pt>
                <c:pt idx="603" formatCode="0">
                  <c:v>25378</c:v>
                </c:pt>
                <c:pt idx="604" formatCode="0">
                  <c:v>25378</c:v>
                </c:pt>
                <c:pt idx="605" formatCode="0">
                  <c:v>25379</c:v>
                </c:pt>
                <c:pt idx="606" formatCode="0">
                  <c:v>25380</c:v>
                </c:pt>
                <c:pt idx="607" formatCode="0">
                  <c:v>25381</c:v>
                </c:pt>
                <c:pt idx="608" formatCode="0">
                  <c:v>25382</c:v>
                </c:pt>
                <c:pt idx="609" formatCode="0">
                  <c:v>25383</c:v>
                </c:pt>
                <c:pt idx="610" formatCode="0">
                  <c:v>25383</c:v>
                </c:pt>
                <c:pt idx="611" formatCode="0">
                  <c:v>25385</c:v>
                </c:pt>
                <c:pt idx="612" formatCode="0">
                  <c:v>25386</c:v>
                </c:pt>
                <c:pt idx="613" formatCode="0">
                  <c:v>25386</c:v>
                </c:pt>
                <c:pt idx="614" formatCode="0">
                  <c:v>25387</c:v>
                </c:pt>
                <c:pt idx="615" formatCode="0">
                  <c:v>25388</c:v>
                </c:pt>
                <c:pt idx="616" formatCode="0">
                  <c:v>25389</c:v>
                </c:pt>
                <c:pt idx="617" formatCode="0">
                  <c:v>25390</c:v>
                </c:pt>
                <c:pt idx="618" formatCode="0">
                  <c:v>25390</c:v>
                </c:pt>
                <c:pt idx="619" formatCode="0">
                  <c:v>25391</c:v>
                </c:pt>
                <c:pt idx="620" formatCode="0">
                  <c:v>25393</c:v>
                </c:pt>
                <c:pt idx="621" formatCode="0">
                  <c:v>25393</c:v>
                </c:pt>
                <c:pt idx="622" formatCode="0">
                  <c:v>25394</c:v>
                </c:pt>
                <c:pt idx="623" formatCode="0">
                  <c:v>25394</c:v>
                </c:pt>
                <c:pt idx="624" formatCode="0">
                  <c:v>25396</c:v>
                </c:pt>
                <c:pt idx="625" formatCode="0">
                  <c:v>25396</c:v>
                </c:pt>
                <c:pt idx="626" formatCode="0">
                  <c:v>25397</c:v>
                </c:pt>
                <c:pt idx="627" formatCode="0">
                  <c:v>25397</c:v>
                </c:pt>
                <c:pt idx="628" formatCode="0">
                  <c:v>25399</c:v>
                </c:pt>
                <c:pt idx="629" formatCode="0">
                  <c:v>25399</c:v>
                </c:pt>
                <c:pt idx="630" formatCode="0">
                  <c:v>25400</c:v>
                </c:pt>
                <c:pt idx="631" formatCode="0">
                  <c:v>25400</c:v>
                </c:pt>
                <c:pt idx="632" formatCode="0">
                  <c:v>25402</c:v>
                </c:pt>
                <c:pt idx="633" formatCode="0">
                  <c:v>25402</c:v>
                </c:pt>
                <c:pt idx="634" formatCode="0">
                  <c:v>25403</c:v>
                </c:pt>
                <c:pt idx="635" formatCode="0">
                  <c:v>25403</c:v>
                </c:pt>
                <c:pt idx="636" formatCode="0">
                  <c:v>25404</c:v>
                </c:pt>
                <c:pt idx="637" formatCode="0">
                  <c:v>25405</c:v>
                </c:pt>
                <c:pt idx="638" formatCode="0">
                  <c:v>25405</c:v>
                </c:pt>
                <c:pt idx="639" formatCode="0">
                  <c:v>25406</c:v>
                </c:pt>
                <c:pt idx="640" formatCode="0">
                  <c:v>25406</c:v>
                </c:pt>
                <c:pt idx="641" formatCode="0">
                  <c:v>25407</c:v>
                </c:pt>
                <c:pt idx="642" formatCode="0">
                  <c:v>25408</c:v>
                </c:pt>
                <c:pt idx="643" formatCode="0">
                  <c:v>25408</c:v>
                </c:pt>
                <c:pt idx="644" formatCode="0">
                  <c:v>25408</c:v>
                </c:pt>
                <c:pt idx="645" formatCode="0">
                  <c:v>25410</c:v>
                </c:pt>
                <c:pt idx="646" formatCode="0">
                  <c:v>25410</c:v>
                </c:pt>
                <c:pt idx="647" formatCode="0">
                  <c:v>25410</c:v>
                </c:pt>
                <c:pt idx="648" formatCode="0">
                  <c:v>25410</c:v>
                </c:pt>
                <c:pt idx="649" formatCode="0">
                  <c:v>25412</c:v>
                </c:pt>
                <c:pt idx="650" formatCode="0">
                  <c:v>25412</c:v>
                </c:pt>
                <c:pt idx="651" formatCode="0">
                  <c:v>25412</c:v>
                </c:pt>
                <c:pt idx="652" formatCode="0">
                  <c:v>25412</c:v>
                </c:pt>
                <c:pt idx="653" formatCode="0">
                  <c:v>25414</c:v>
                </c:pt>
                <c:pt idx="654" formatCode="0">
                  <c:v>25414</c:v>
                </c:pt>
                <c:pt idx="655" formatCode="0">
                  <c:v>25414</c:v>
                </c:pt>
                <c:pt idx="656" formatCode="0">
                  <c:v>25414</c:v>
                </c:pt>
                <c:pt idx="657" formatCode="0">
                  <c:v>25416</c:v>
                </c:pt>
                <c:pt idx="658" formatCode="0">
                  <c:v>25416</c:v>
                </c:pt>
                <c:pt idx="659" formatCode="0">
                  <c:v>25416</c:v>
                </c:pt>
                <c:pt idx="660" formatCode="0">
                  <c:v>25416</c:v>
                </c:pt>
                <c:pt idx="661" formatCode="0">
                  <c:v>25416</c:v>
                </c:pt>
                <c:pt idx="662" formatCode="0">
                  <c:v>25417</c:v>
                </c:pt>
                <c:pt idx="663" formatCode="0">
                  <c:v>25417</c:v>
                </c:pt>
                <c:pt idx="664" formatCode="0">
                  <c:v>25418</c:v>
                </c:pt>
                <c:pt idx="665" formatCode="0">
                  <c:v>25418</c:v>
                </c:pt>
                <c:pt idx="666" formatCode="0">
                  <c:v>25419</c:v>
                </c:pt>
                <c:pt idx="667" formatCode="0">
                  <c:v>25419</c:v>
                </c:pt>
                <c:pt idx="668" formatCode="0">
                  <c:v>25419</c:v>
                </c:pt>
                <c:pt idx="669" formatCode="0">
                  <c:v>25419</c:v>
                </c:pt>
                <c:pt idx="670" formatCode="0">
                  <c:v>25420</c:v>
                </c:pt>
                <c:pt idx="671" formatCode="0">
                  <c:v>25420</c:v>
                </c:pt>
                <c:pt idx="672" formatCode="0">
                  <c:v>25420</c:v>
                </c:pt>
                <c:pt idx="673" formatCode="0">
                  <c:v>25420</c:v>
                </c:pt>
                <c:pt idx="674" formatCode="0">
                  <c:v>25421</c:v>
                </c:pt>
                <c:pt idx="675" formatCode="0">
                  <c:v>25421</c:v>
                </c:pt>
                <c:pt idx="676" formatCode="0">
                  <c:v>25421</c:v>
                </c:pt>
                <c:pt idx="677" formatCode="0">
                  <c:v>25421</c:v>
                </c:pt>
                <c:pt idx="678" formatCode="0">
                  <c:v>25422</c:v>
                </c:pt>
                <c:pt idx="679" formatCode="0">
                  <c:v>25422</c:v>
                </c:pt>
                <c:pt idx="680" formatCode="0">
                  <c:v>25422</c:v>
                </c:pt>
                <c:pt idx="681" formatCode="0">
                  <c:v>25422</c:v>
                </c:pt>
                <c:pt idx="682" formatCode="0">
                  <c:v>25422</c:v>
                </c:pt>
                <c:pt idx="683" formatCode="0">
                  <c:v>25423</c:v>
                </c:pt>
                <c:pt idx="684" formatCode="0">
                  <c:v>25423</c:v>
                </c:pt>
                <c:pt idx="685" formatCode="0">
                  <c:v>25423</c:v>
                </c:pt>
                <c:pt idx="686" formatCode="0">
                  <c:v>25423</c:v>
                </c:pt>
                <c:pt idx="687" formatCode="0">
                  <c:v>25424</c:v>
                </c:pt>
                <c:pt idx="688" formatCode="0">
                  <c:v>25423</c:v>
                </c:pt>
                <c:pt idx="689" formatCode="0">
                  <c:v>25423</c:v>
                </c:pt>
                <c:pt idx="690" formatCode="0">
                  <c:v>25423</c:v>
                </c:pt>
                <c:pt idx="691" formatCode="0">
                  <c:v>25424</c:v>
                </c:pt>
                <c:pt idx="692" formatCode="0">
                  <c:v>25424</c:v>
                </c:pt>
                <c:pt idx="693" formatCode="0">
                  <c:v>25424</c:v>
                </c:pt>
                <c:pt idx="694" formatCode="0">
                  <c:v>25423</c:v>
                </c:pt>
                <c:pt idx="695" formatCode="0">
                  <c:v>25424</c:v>
                </c:pt>
                <c:pt idx="696" formatCode="0">
                  <c:v>25424</c:v>
                </c:pt>
                <c:pt idx="697" formatCode="0">
                  <c:v>25424</c:v>
                </c:pt>
                <c:pt idx="698" formatCode="0">
                  <c:v>25424</c:v>
                </c:pt>
                <c:pt idx="699" formatCode="0">
                  <c:v>25424</c:v>
                </c:pt>
                <c:pt idx="700" formatCode="0">
                  <c:v>25424</c:v>
                </c:pt>
                <c:pt idx="701" formatCode="0">
                  <c:v>25424</c:v>
                </c:pt>
                <c:pt idx="702" formatCode="0">
                  <c:v>25424</c:v>
                </c:pt>
                <c:pt idx="703" formatCode="0">
                  <c:v>25423</c:v>
                </c:pt>
                <c:pt idx="704" formatCode="0">
                  <c:v>25424</c:v>
                </c:pt>
                <c:pt idx="705" formatCode="0">
                  <c:v>25424</c:v>
                </c:pt>
                <c:pt idx="706" formatCode="0">
                  <c:v>25424</c:v>
                </c:pt>
                <c:pt idx="707" formatCode="0">
                  <c:v>25423</c:v>
                </c:pt>
                <c:pt idx="708" formatCode="0">
                  <c:v>25424</c:v>
                </c:pt>
                <c:pt idx="709" formatCode="0">
                  <c:v>25424</c:v>
                </c:pt>
                <c:pt idx="710" formatCode="0">
                  <c:v>25424</c:v>
                </c:pt>
                <c:pt idx="711" formatCode="0">
                  <c:v>25423</c:v>
                </c:pt>
                <c:pt idx="712" formatCode="0">
                  <c:v>25424</c:v>
                </c:pt>
                <c:pt idx="713" formatCode="0">
                  <c:v>25424</c:v>
                </c:pt>
                <c:pt idx="714" formatCode="0">
                  <c:v>25424</c:v>
                </c:pt>
                <c:pt idx="715" formatCode="0">
                  <c:v>25424</c:v>
                </c:pt>
                <c:pt idx="716" formatCode="0">
                  <c:v>25424</c:v>
                </c:pt>
                <c:pt idx="717" formatCode="0">
                  <c:v>25424</c:v>
                </c:pt>
                <c:pt idx="718" formatCode="0">
                  <c:v>25424</c:v>
                </c:pt>
                <c:pt idx="719" formatCode="0">
                  <c:v>25424</c:v>
                </c:pt>
                <c:pt idx="720" formatCode="0">
                  <c:v>25424</c:v>
                </c:pt>
                <c:pt idx="721" formatCode="0">
                  <c:v>25424</c:v>
                </c:pt>
                <c:pt idx="722" formatCode="0">
                  <c:v>25424</c:v>
                </c:pt>
                <c:pt idx="723" formatCode="0">
                  <c:v>25424</c:v>
                </c:pt>
                <c:pt idx="724" formatCode="0">
                  <c:v>25424</c:v>
                </c:pt>
                <c:pt idx="725" formatCode="0">
                  <c:v>25424</c:v>
                </c:pt>
                <c:pt idx="726" formatCode="0">
                  <c:v>25424</c:v>
                </c:pt>
                <c:pt idx="727" formatCode="0">
                  <c:v>25424</c:v>
                </c:pt>
                <c:pt idx="728" formatCode="0">
                  <c:v>25423</c:v>
                </c:pt>
                <c:pt idx="729" formatCode="0">
                  <c:v>25424</c:v>
                </c:pt>
                <c:pt idx="730" formatCode="0">
                  <c:v>25424</c:v>
                </c:pt>
                <c:pt idx="731" formatCode="0">
                  <c:v>25424</c:v>
                </c:pt>
                <c:pt idx="732" formatCode="0">
                  <c:v>25423</c:v>
                </c:pt>
                <c:pt idx="733" formatCode="0">
                  <c:v>25424</c:v>
                </c:pt>
                <c:pt idx="734" formatCode="0">
                  <c:v>25424</c:v>
                </c:pt>
                <c:pt idx="735" formatCode="0">
                  <c:v>25424</c:v>
                </c:pt>
                <c:pt idx="736" formatCode="0">
                  <c:v>25423</c:v>
                </c:pt>
                <c:pt idx="737" formatCode="0">
                  <c:v>25424</c:v>
                </c:pt>
                <c:pt idx="738" formatCode="0">
                  <c:v>25424</c:v>
                </c:pt>
                <c:pt idx="739" formatCode="0">
                  <c:v>25424</c:v>
                </c:pt>
                <c:pt idx="740" formatCode="0">
                  <c:v>25424</c:v>
                </c:pt>
                <c:pt idx="741" formatCode="0">
                  <c:v>25424</c:v>
                </c:pt>
                <c:pt idx="742" formatCode="0">
                  <c:v>25424</c:v>
                </c:pt>
                <c:pt idx="743" formatCode="0">
                  <c:v>25424</c:v>
                </c:pt>
                <c:pt idx="744" formatCode="0">
                  <c:v>25424</c:v>
                </c:pt>
                <c:pt idx="745" formatCode="0">
                  <c:v>25424</c:v>
                </c:pt>
                <c:pt idx="746" formatCode="0">
                  <c:v>25424</c:v>
                </c:pt>
                <c:pt idx="747" formatCode="0">
                  <c:v>25424</c:v>
                </c:pt>
                <c:pt idx="748" formatCode="0">
                  <c:v>25424</c:v>
                </c:pt>
                <c:pt idx="749" formatCode="0">
                  <c:v>25423</c:v>
                </c:pt>
                <c:pt idx="750" formatCode="0">
                  <c:v>25424</c:v>
                </c:pt>
                <c:pt idx="751" formatCode="0">
                  <c:v>25424</c:v>
                </c:pt>
                <c:pt idx="752" formatCode="0">
                  <c:v>25424</c:v>
                </c:pt>
                <c:pt idx="753" formatCode="0">
                  <c:v>25423</c:v>
                </c:pt>
                <c:pt idx="754" formatCode="0">
                  <c:v>25424</c:v>
                </c:pt>
                <c:pt idx="755" formatCode="0">
                  <c:v>25424</c:v>
                </c:pt>
                <c:pt idx="756" formatCode="0">
                  <c:v>25424</c:v>
                </c:pt>
                <c:pt idx="757" formatCode="0">
                  <c:v>25423</c:v>
                </c:pt>
                <c:pt idx="758" formatCode="0">
                  <c:v>25424</c:v>
                </c:pt>
                <c:pt idx="759" formatCode="0">
                  <c:v>25424</c:v>
                </c:pt>
                <c:pt idx="760" formatCode="0">
                  <c:v>25424</c:v>
                </c:pt>
                <c:pt idx="761" formatCode="0">
                  <c:v>25424</c:v>
                </c:pt>
                <c:pt idx="762" formatCode="0">
                  <c:v>25424</c:v>
                </c:pt>
                <c:pt idx="763" formatCode="0">
                  <c:v>25424</c:v>
                </c:pt>
                <c:pt idx="764" formatCode="0">
                  <c:v>25424</c:v>
                </c:pt>
                <c:pt idx="765" formatCode="0">
                  <c:v>25424</c:v>
                </c:pt>
                <c:pt idx="766" formatCode="0">
                  <c:v>25424</c:v>
                </c:pt>
                <c:pt idx="767" formatCode="0">
                  <c:v>25424</c:v>
                </c:pt>
                <c:pt idx="768" formatCode="0">
                  <c:v>25424</c:v>
                </c:pt>
                <c:pt idx="769" formatCode="0">
                  <c:v>25424</c:v>
                </c:pt>
                <c:pt idx="770" formatCode="0">
                  <c:v>25423</c:v>
                </c:pt>
                <c:pt idx="771" formatCode="0">
                  <c:v>25424</c:v>
                </c:pt>
                <c:pt idx="772" formatCode="0">
                  <c:v>25424</c:v>
                </c:pt>
                <c:pt idx="773" formatCode="0">
                  <c:v>25424</c:v>
                </c:pt>
                <c:pt idx="774" formatCode="0">
                  <c:v>25423</c:v>
                </c:pt>
                <c:pt idx="775" formatCode="0">
                  <c:v>25424</c:v>
                </c:pt>
                <c:pt idx="776" formatCode="0">
                  <c:v>25424</c:v>
                </c:pt>
                <c:pt idx="777" formatCode="0">
                  <c:v>25424</c:v>
                </c:pt>
                <c:pt idx="778" formatCode="0">
                  <c:v>25423</c:v>
                </c:pt>
                <c:pt idx="779" formatCode="0">
                  <c:v>25424</c:v>
                </c:pt>
                <c:pt idx="780" formatCode="0">
                  <c:v>25424</c:v>
                </c:pt>
                <c:pt idx="781" formatCode="0">
                  <c:v>25424</c:v>
                </c:pt>
                <c:pt idx="782" formatCode="0">
                  <c:v>25424</c:v>
                </c:pt>
                <c:pt idx="783" formatCode="0">
                  <c:v>25424</c:v>
                </c:pt>
                <c:pt idx="784" formatCode="0">
                  <c:v>25424</c:v>
                </c:pt>
                <c:pt idx="785" formatCode="0">
                  <c:v>25424</c:v>
                </c:pt>
                <c:pt idx="786" formatCode="0">
                  <c:v>25424</c:v>
                </c:pt>
                <c:pt idx="787" formatCode="0">
                  <c:v>25424</c:v>
                </c:pt>
                <c:pt idx="788" formatCode="0">
                  <c:v>25424</c:v>
                </c:pt>
                <c:pt idx="789" formatCode="0">
                  <c:v>25424</c:v>
                </c:pt>
                <c:pt idx="790" formatCode="0">
                  <c:v>25424</c:v>
                </c:pt>
                <c:pt idx="791" formatCode="0">
                  <c:v>25424</c:v>
                </c:pt>
                <c:pt idx="792" formatCode="0">
                  <c:v>25424</c:v>
                </c:pt>
                <c:pt idx="793" formatCode="0">
                  <c:v>25424</c:v>
                </c:pt>
                <c:pt idx="794" formatCode="0">
                  <c:v>25424</c:v>
                </c:pt>
                <c:pt idx="795" formatCode="0">
                  <c:v>25423</c:v>
                </c:pt>
                <c:pt idx="796" formatCode="0">
                  <c:v>25424</c:v>
                </c:pt>
                <c:pt idx="797" formatCode="0">
                  <c:v>25424</c:v>
                </c:pt>
                <c:pt idx="798" formatCode="0">
                  <c:v>25424</c:v>
                </c:pt>
                <c:pt idx="799" formatCode="0">
                  <c:v>25423</c:v>
                </c:pt>
                <c:pt idx="800" formatCode="0">
                  <c:v>25424</c:v>
                </c:pt>
                <c:pt idx="801" formatCode="0">
                  <c:v>25424</c:v>
                </c:pt>
                <c:pt idx="802" formatCode="0">
                  <c:v>25424</c:v>
                </c:pt>
                <c:pt idx="803" formatCode="0">
                  <c:v>25424</c:v>
                </c:pt>
                <c:pt idx="804" formatCode="0">
                  <c:v>25424</c:v>
                </c:pt>
                <c:pt idx="805" formatCode="0">
                  <c:v>25424</c:v>
                </c:pt>
                <c:pt idx="806" formatCode="0">
                  <c:v>25424</c:v>
                </c:pt>
                <c:pt idx="807" formatCode="0">
                  <c:v>25424</c:v>
                </c:pt>
                <c:pt idx="808" formatCode="0">
                  <c:v>25424</c:v>
                </c:pt>
                <c:pt idx="809" formatCode="0">
                  <c:v>25424</c:v>
                </c:pt>
                <c:pt idx="810" formatCode="0">
                  <c:v>25424</c:v>
                </c:pt>
                <c:pt idx="811" formatCode="0">
                  <c:v>25424</c:v>
                </c:pt>
                <c:pt idx="812" formatCode="0">
                  <c:v>25424</c:v>
                </c:pt>
                <c:pt idx="813" formatCode="0">
                  <c:v>25424</c:v>
                </c:pt>
                <c:pt idx="814" formatCode="0">
                  <c:v>25424</c:v>
                </c:pt>
                <c:pt idx="815" formatCode="0">
                  <c:v>25424</c:v>
                </c:pt>
                <c:pt idx="816" formatCode="0">
                  <c:v>25423</c:v>
                </c:pt>
                <c:pt idx="817" formatCode="0">
                  <c:v>25424</c:v>
                </c:pt>
                <c:pt idx="818" formatCode="0">
                  <c:v>25424</c:v>
                </c:pt>
                <c:pt idx="819" formatCode="0">
                  <c:v>25424</c:v>
                </c:pt>
                <c:pt idx="820" formatCode="0">
                  <c:v>25423</c:v>
                </c:pt>
                <c:pt idx="821" formatCode="0">
                  <c:v>25424</c:v>
                </c:pt>
                <c:pt idx="822" formatCode="0">
                  <c:v>25424</c:v>
                </c:pt>
                <c:pt idx="823" formatCode="0">
                  <c:v>25424</c:v>
                </c:pt>
                <c:pt idx="824" formatCode="0">
                  <c:v>25423</c:v>
                </c:pt>
                <c:pt idx="825" formatCode="0">
                  <c:v>25424</c:v>
                </c:pt>
                <c:pt idx="826" formatCode="0">
                  <c:v>25424</c:v>
                </c:pt>
                <c:pt idx="827" formatCode="0">
                  <c:v>25424</c:v>
                </c:pt>
                <c:pt idx="828" formatCode="0">
                  <c:v>25424</c:v>
                </c:pt>
                <c:pt idx="829" formatCode="0">
                  <c:v>25424</c:v>
                </c:pt>
                <c:pt idx="830" formatCode="0">
                  <c:v>25424</c:v>
                </c:pt>
                <c:pt idx="831" formatCode="0">
                  <c:v>25424</c:v>
                </c:pt>
                <c:pt idx="832" formatCode="0">
                  <c:v>25424</c:v>
                </c:pt>
                <c:pt idx="833" formatCode="0">
                  <c:v>25424</c:v>
                </c:pt>
                <c:pt idx="834" formatCode="0">
                  <c:v>25424</c:v>
                </c:pt>
                <c:pt idx="835" formatCode="0">
                  <c:v>25424</c:v>
                </c:pt>
                <c:pt idx="836" formatCode="0">
                  <c:v>25424</c:v>
                </c:pt>
                <c:pt idx="837" formatCode="0">
                  <c:v>25423</c:v>
                </c:pt>
                <c:pt idx="838" formatCode="0">
                  <c:v>25424</c:v>
                </c:pt>
                <c:pt idx="839" formatCode="0">
                  <c:v>25424</c:v>
                </c:pt>
                <c:pt idx="840" formatCode="0">
                  <c:v>25424</c:v>
                </c:pt>
                <c:pt idx="841" formatCode="0">
                  <c:v>25423</c:v>
                </c:pt>
                <c:pt idx="842" formatCode="0">
                  <c:v>25424</c:v>
                </c:pt>
                <c:pt idx="843" formatCode="0">
                  <c:v>25424</c:v>
                </c:pt>
                <c:pt idx="844" formatCode="0">
                  <c:v>25424</c:v>
                </c:pt>
                <c:pt idx="845" formatCode="0">
                  <c:v>25423</c:v>
                </c:pt>
                <c:pt idx="846" formatCode="0">
                  <c:v>25424</c:v>
                </c:pt>
                <c:pt idx="847" formatCode="0">
                  <c:v>25424</c:v>
                </c:pt>
                <c:pt idx="848" formatCode="0">
                  <c:v>25424</c:v>
                </c:pt>
                <c:pt idx="849" formatCode="0">
                  <c:v>25424</c:v>
                </c:pt>
                <c:pt idx="850" formatCode="0">
                  <c:v>25424</c:v>
                </c:pt>
                <c:pt idx="851" formatCode="0">
                  <c:v>25424</c:v>
                </c:pt>
                <c:pt idx="852" formatCode="0">
                  <c:v>25424</c:v>
                </c:pt>
                <c:pt idx="853" formatCode="0">
                  <c:v>25424</c:v>
                </c:pt>
                <c:pt idx="854" formatCode="0">
                  <c:v>25424</c:v>
                </c:pt>
                <c:pt idx="855" formatCode="0">
                  <c:v>25424</c:v>
                </c:pt>
                <c:pt idx="856" formatCode="0">
                  <c:v>25424</c:v>
                </c:pt>
                <c:pt idx="857" formatCode="0">
                  <c:v>25424</c:v>
                </c:pt>
                <c:pt idx="858" formatCode="0">
                  <c:v>25423</c:v>
                </c:pt>
                <c:pt idx="859" formatCode="0">
                  <c:v>25424</c:v>
                </c:pt>
                <c:pt idx="860" formatCode="0">
                  <c:v>25424</c:v>
                </c:pt>
                <c:pt idx="861" formatCode="0">
                  <c:v>25424</c:v>
                </c:pt>
                <c:pt idx="862" formatCode="0">
                  <c:v>25423</c:v>
                </c:pt>
                <c:pt idx="863" formatCode="0">
                  <c:v>25424</c:v>
                </c:pt>
                <c:pt idx="864" formatCode="0">
                  <c:v>25424</c:v>
                </c:pt>
                <c:pt idx="865" formatCode="0">
                  <c:v>25424</c:v>
                </c:pt>
                <c:pt idx="866" formatCode="0">
                  <c:v>25423</c:v>
                </c:pt>
                <c:pt idx="867" formatCode="0">
                  <c:v>25424</c:v>
                </c:pt>
                <c:pt idx="868" formatCode="0">
                  <c:v>25424</c:v>
                </c:pt>
                <c:pt idx="869" formatCode="0">
                  <c:v>25424</c:v>
                </c:pt>
                <c:pt idx="870" formatCode="0">
                  <c:v>25424</c:v>
                </c:pt>
                <c:pt idx="871" formatCode="0">
                  <c:v>25424</c:v>
                </c:pt>
                <c:pt idx="872" formatCode="0">
                  <c:v>25424</c:v>
                </c:pt>
                <c:pt idx="873" formatCode="0">
                  <c:v>25424</c:v>
                </c:pt>
                <c:pt idx="874" formatCode="0">
                  <c:v>25424</c:v>
                </c:pt>
                <c:pt idx="875" formatCode="0">
                  <c:v>25424</c:v>
                </c:pt>
                <c:pt idx="876" formatCode="0">
                  <c:v>25424</c:v>
                </c:pt>
                <c:pt idx="877" formatCode="0">
                  <c:v>25424</c:v>
                </c:pt>
                <c:pt idx="878" formatCode="0">
                  <c:v>25424</c:v>
                </c:pt>
                <c:pt idx="879" formatCode="0">
                  <c:v>25424</c:v>
                </c:pt>
                <c:pt idx="880" formatCode="0">
                  <c:v>25424</c:v>
                </c:pt>
                <c:pt idx="881" formatCode="0">
                  <c:v>25424</c:v>
                </c:pt>
                <c:pt idx="882" formatCode="0">
                  <c:v>25424</c:v>
                </c:pt>
                <c:pt idx="883" formatCode="0">
                  <c:v>25423</c:v>
                </c:pt>
                <c:pt idx="884" formatCode="0">
                  <c:v>25424</c:v>
                </c:pt>
                <c:pt idx="885" formatCode="0">
                  <c:v>25424</c:v>
                </c:pt>
                <c:pt idx="886" formatCode="0">
                  <c:v>25424</c:v>
                </c:pt>
                <c:pt idx="887" formatCode="0">
                  <c:v>25423</c:v>
                </c:pt>
                <c:pt idx="888" formatCode="0">
                  <c:v>25424</c:v>
                </c:pt>
                <c:pt idx="889" formatCode="0">
                  <c:v>25424</c:v>
                </c:pt>
                <c:pt idx="890" formatCode="0">
                  <c:v>25424</c:v>
                </c:pt>
                <c:pt idx="891" formatCode="0">
                  <c:v>25423</c:v>
                </c:pt>
                <c:pt idx="892" formatCode="0">
                  <c:v>25424</c:v>
                </c:pt>
                <c:pt idx="893" formatCode="0">
                  <c:v>25424</c:v>
                </c:pt>
                <c:pt idx="894" formatCode="0">
                  <c:v>25424</c:v>
                </c:pt>
                <c:pt idx="895" formatCode="0">
                  <c:v>25424</c:v>
                </c:pt>
                <c:pt idx="896" formatCode="0">
                  <c:v>25424</c:v>
                </c:pt>
                <c:pt idx="897" formatCode="0">
                  <c:v>25424</c:v>
                </c:pt>
                <c:pt idx="898" formatCode="0">
                  <c:v>25424</c:v>
                </c:pt>
                <c:pt idx="899" formatCode="0">
                  <c:v>25424</c:v>
                </c:pt>
                <c:pt idx="900" formatCode="0">
                  <c:v>25424</c:v>
                </c:pt>
                <c:pt idx="901" formatCode="0">
                  <c:v>25424</c:v>
                </c:pt>
                <c:pt idx="902" formatCode="0">
                  <c:v>25424</c:v>
                </c:pt>
                <c:pt idx="903" formatCode="0">
                  <c:v>25424</c:v>
                </c:pt>
                <c:pt idx="904" formatCode="0">
                  <c:v>25423</c:v>
                </c:pt>
                <c:pt idx="905" formatCode="0">
                  <c:v>25424</c:v>
                </c:pt>
                <c:pt idx="906" formatCode="0">
                  <c:v>25424</c:v>
                </c:pt>
                <c:pt idx="907" formatCode="0">
                  <c:v>25424</c:v>
                </c:pt>
                <c:pt idx="908" formatCode="0">
                  <c:v>25423</c:v>
                </c:pt>
                <c:pt idx="909" formatCode="0">
                  <c:v>25424</c:v>
                </c:pt>
                <c:pt idx="910" formatCode="0">
                  <c:v>25424</c:v>
                </c:pt>
                <c:pt idx="911" formatCode="0">
                  <c:v>25424</c:v>
                </c:pt>
                <c:pt idx="912" formatCode="0">
                  <c:v>25423</c:v>
                </c:pt>
                <c:pt idx="913" formatCode="0">
                  <c:v>25424</c:v>
                </c:pt>
                <c:pt idx="914" formatCode="0">
                  <c:v>25424</c:v>
                </c:pt>
                <c:pt idx="915" formatCode="0">
                  <c:v>25424</c:v>
                </c:pt>
                <c:pt idx="916" formatCode="0">
                  <c:v>25424</c:v>
                </c:pt>
                <c:pt idx="917" formatCode="0">
                  <c:v>25424</c:v>
                </c:pt>
                <c:pt idx="918" formatCode="0">
                  <c:v>25424</c:v>
                </c:pt>
                <c:pt idx="919" formatCode="0">
                  <c:v>25424</c:v>
                </c:pt>
                <c:pt idx="920" formatCode="0">
                  <c:v>25424</c:v>
                </c:pt>
                <c:pt idx="921" formatCode="0">
                  <c:v>25424</c:v>
                </c:pt>
                <c:pt idx="922" formatCode="0">
                  <c:v>25424</c:v>
                </c:pt>
                <c:pt idx="923" formatCode="0">
                  <c:v>25424</c:v>
                </c:pt>
                <c:pt idx="924" formatCode="0">
                  <c:v>25424</c:v>
                </c:pt>
                <c:pt idx="925" formatCode="0">
                  <c:v>25423</c:v>
                </c:pt>
                <c:pt idx="926" formatCode="0">
                  <c:v>25424</c:v>
                </c:pt>
                <c:pt idx="927" formatCode="0">
                  <c:v>25424</c:v>
                </c:pt>
                <c:pt idx="928" formatCode="0">
                  <c:v>25424</c:v>
                </c:pt>
                <c:pt idx="929" formatCode="0">
                  <c:v>25423</c:v>
                </c:pt>
                <c:pt idx="930" formatCode="0">
                  <c:v>25424</c:v>
                </c:pt>
                <c:pt idx="931" formatCode="0">
                  <c:v>25424</c:v>
                </c:pt>
                <c:pt idx="932" formatCode="0">
                  <c:v>25424</c:v>
                </c:pt>
                <c:pt idx="933" formatCode="0">
                  <c:v>25423</c:v>
                </c:pt>
                <c:pt idx="934" formatCode="0">
                  <c:v>25424</c:v>
                </c:pt>
                <c:pt idx="935" formatCode="0">
                  <c:v>25424</c:v>
                </c:pt>
                <c:pt idx="936" formatCode="0">
                  <c:v>25424</c:v>
                </c:pt>
                <c:pt idx="937" formatCode="0">
                  <c:v>25424</c:v>
                </c:pt>
                <c:pt idx="938" formatCode="0">
                  <c:v>25424</c:v>
                </c:pt>
                <c:pt idx="939" formatCode="0">
                  <c:v>25424</c:v>
                </c:pt>
                <c:pt idx="940" formatCode="0">
                  <c:v>25424</c:v>
                </c:pt>
                <c:pt idx="941" formatCode="0">
                  <c:v>25424</c:v>
                </c:pt>
                <c:pt idx="942" formatCode="0">
                  <c:v>25424</c:v>
                </c:pt>
                <c:pt idx="943" formatCode="0">
                  <c:v>25424</c:v>
                </c:pt>
                <c:pt idx="944" formatCode="0">
                  <c:v>25424</c:v>
                </c:pt>
                <c:pt idx="945" formatCode="0">
                  <c:v>25424</c:v>
                </c:pt>
                <c:pt idx="946" formatCode="0">
                  <c:v>25424</c:v>
                </c:pt>
                <c:pt idx="947" formatCode="0">
                  <c:v>25424</c:v>
                </c:pt>
                <c:pt idx="948" formatCode="0">
                  <c:v>25424</c:v>
                </c:pt>
                <c:pt idx="949" formatCode="0">
                  <c:v>25424</c:v>
                </c:pt>
                <c:pt idx="950" formatCode="0">
                  <c:v>25423</c:v>
                </c:pt>
                <c:pt idx="951" formatCode="0">
                  <c:v>25424</c:v>
                </c:pt>
                <c:pt idx="952" formatCode="0">
                  <c:v>25424</c:v>
                </c:pt>
                <c:pt idx="953" formatCode="0">
                  <c:v>25424</c:v>
                </c:pt>
                <c:pt idx="954" formatCode="0">
                  <c:v>25423</c:v>
                </c:pt>
                <c:pt idx="955" formatCode="0">
                  <c:v>25424</c:v>
                </c:pt>
                <c:pt idx="956" formatCode="0">
                  <c:v>25424</c:v>
                </c:pt>
                <c:pt idx="957" formatCode="0">
                  <c:v>25424</c:v>
                </c:pt>
                <c:pt idx="958" formatCode="0">
                  <c:v>25424</c:v>
                </c:pt>
                <c:pt idx="959" formatCode="0">
                  <c:v>25424</c:v>
                </c:pt>
                <c:pt idx="960" formatCode="0">
                  <c:v>25424</c:v>
                </c:pt>
                <c:pt idx="961" formatCode="0">
                  <c:v>25424</c:v>
                </c:pt>
                <c:pt idx="962" formatCode="0">
                  <c:v>25424</c:v>
                </c:pt>
                <c:pt idx="963" formatCode="0">
                  <c:v>25424</c:v>
                </c:pt>
                <c:pt idx="964" formatCode="0">
                  <c:v>25424</c:v>
                </c:pt>
                <c:pt idx="965" formatCode="0">
                  <c:v>25424</c:v>
                </c:pt>
                <c:pt idx="966" formatCode="0">
                  <c:v>25424</c:v>
                </c:pt>
                <c:pt idx="967" formatCode="0">
                  <c:v>25424</c:v>
                </c:pt>
                <c:pt idx="968" formatCode="0">
                  <c:v>25424</c:v>
                </c:pt>
                <c:pt idx="969" formatCode="0">
                  <c:v>25424</c:v>
                </c:pt>
                <c:pt idx="970" formatCode="0">
                  <c:v>25424</c:v>
                </c:pt>
                <c:pt idx="971" formatCode="0">
                  <c:v>25423</c:v>
                </c:pt>
                <c:pt idx="972" formatCode="0">
                  <c:v>25424</c:v>
                </c:pt>
                <c:pt idx="973" formatCode="0">
                  <c:v>25424</c:v>
                </c:pt>
                <c:pt idx="974" formatCode="0">
                  <c:v>25424</c:v>
                </c:pt>
                <c:pt idx="975" formatCode="0">
                  <c:v>25423</c:v>
                </c:pt>
                <c:pt idx="976" formatCode="0">
                  <c:v>25424</c:v>
                </c:pt>
                <c:pt idx="977" formatCode="0">
                  <c:v>25424</c:v>
                </c:pt>
                <c:pt idx="978" formatCode="0">
                  <c:v>25424</c:v>
                </c:pt>
                <c:pt idx="979" formatCode="0">
                  <c:v>25423</c:v>
                </c:pt>
                <c:pt idx="980" formatCode="0">
                  <c:v>25424</c:v>
                </c:pt>
                <c:pt idx="981" formatCode="0">
                  <c:v>25424</c:v>
                </c:pt>
                <c:pt idx="982" formatCode="0">
                  <c:v>25424</c:v>
                </c:pt>
                <c:pt idx="983" formatCode="0">
                  <c:v>25424</c:v>
                </c:pt>
                <c:pt idx="984" formatCode="0">
                  <c:v>25424</c:v>
                </c:pt>
                <c:pt idx="985" formatCode="0">
                  <c:v>25424</c:v>
                </c:pt>
                <c:pt idx="986" formatCode="0">
                  <c:v>25424</c:v>
                </c:pt>
                <c:pt idx="987" formatCode="0">
                  <c:v>25424</c:v>
                </c:pt>
                <c:pt idx="988" formatCode="0">
                  <c:v>25424</c:v>
                </c:pt>
                <c:pt idx="989" formatCode="0">
                  <c:v>25424</c:v>
                </c:pt>
                <c:pt idx="990" formatCode="0">
                  <c:v>25424</c:v>
                </c:pt>
                <c:pt idx="991" formatCode="0">
                  <c:v>25424</c:v>
                </c:pt>
                <c:pt idx="992" formatCode="0">
                  <c:v>25423</c:v>
                </c:pt>
                <c:pt idx="993" formatCode="0">
                  <c:v>25424</c:v>
                </c:pt>
                <c:pt idx="994" formatCode="0">
                  <c:v>25424</c:v>
                </c:pt>
                <c:pt idx="995" formatCode="0">
                  <c:v>25424</c:v>
                </c:pt>
                <c:pt idx="996" formatCode="0">
                  <c:v>25423</c:v>
                </c:pt>
                <c:pt idx="997" formatCode="0">
                  <c:v>25424</c:v>
                </c:pt>
                <c:pt idx="998" formatCode="0">
                  <c:v>25424</c:v>
                </c:pt>
                <c:pt idx="999" formatCode="0">
                  <c:v>25424</c:v>
                </c:pt>
                <c:pt idx="1000" formatCode="0">
                  <c:v>25423</c:v>
                </c:pt>
                <c:pt idx="1001" formatCode="0">
                  <c:v>25424</c:v>
                </c:pt>
                <c:pt idx="1002" formatCode="0">
                  <c:v>25424</c:v>
                </c:pt>
                <c:pt idx="1003" formatCode="0">
                  <c:v>25424</c:v>
                </c:pt>
                <c:pt idx="1004" formatCode="0">
                  <c:v>25424</c:v>
                </c:pt>
                <c:pt idx="1005" formatCode="0">
                  <c:v>25424</c:v>
                </c:pt>
                <c:pt idx="1006" formatCode="0">
                  <c:v>25424</c:v>
                </c:pt>
                <c:pt idx="1007" formatCode="0">
                  <c:v>25424</c:v>
                </c:pt>
                <c:pt idx="1008" formatCode="0">
                  <c:v>25424</c:v>
                </c:pt>
                <c:pt idx="1009" formatCode="0">
                  <c:v>25424</c:v>
                </c:pt>
                <c:pt idx="1010" formatCode="0">
                  <c:v>25424</c:v>
                </c:pt>
                <c:pt idx="1011" formatCode="0">
                  <c:v>25424</c:v>
                </c:pt>
                <c:pt idx="1012" formatCode="0">
                  <c:v>25424</c:v>
                </c:pt>
                <c:pt idx="1013" formatCode="0">
                  <c:v>25423</c:v>
                </c:pt>
                <c:pt idx="1014" formatCode="0">
                  <c:v>25424</c:v>
                </c:pt>
                <c:pt idx="1015" formatCode="0">
                  <c:v>25424</c:v>
                </c:pt>
                <c:pt idx="1016" formatCode="0">
                  <c:v>25424</c:v>
                </c:pt>
                <c:pt idx="1017" formatCode="0">
                  <c:v>25423</c:v>
                </c:pt>
                <c:pt idx="1018" formatCode="0">
                  <c:v>25424</c:v>
                </c:pt>
                <c:pt idx="1019" formatCode="0">
                  <c:v>25424</c:v>
                </c:pt>
                <c:pt idx="1020" formatCode="0">
                  <c:v>25424</c:v>
                </c:pt>
                <c:pt idx="1021" formatCode="0">
                  <c:v>25423</c:v>
                </c:pt>
                <c:pt idx="1022" formatCode="0">
                  <c:v>25424</c:v>
                </c:pt>
                <c:pt idx="1023" formatCode="0">
                  <c:v>25424</c:v>
                </c:pt>
                <c:pt idx="1024" formatCode="0">
                  <c:v>25424</c:v>
                </c:pt>
                <c:pt idx="1025" formatCode="0">
                  <c:v>25424</c:v>
                </c:pt>
                <c:pt idx="1026" formatCode="0">
                  <c:v>25424</c:v>
                </c:pt>
                <c:pt idx="1027" formatCode="0">
                  <c:v>25424</c:v>
                </c:pt>
                <c:pt idx="1028" formatCode="0">
                  <c:v>25424</c:v>
                </c:pt>
                <c:pt idx="1029" formatCode="0">
                  <c:v>25424</c:v>
                </c:pt>
                <c:pt idx="1030" formatCode="0">
                  <c:v>25424</c:v>
                </c:pt>
                <c:pt idx="1031" formatCode="0">
                  <c:v>25424</c:v>
                </c:pt>
                <c:pt idx="1032" formatCode="0">
                  <c:v>25424</c:v>
                </c:pt>
                <c:pt idx="1033" formatCode="0">
                  <c:v>25424</c:v>
                </c:pt>
                <c:pt idx="1034" formatCode="0">
                  <c:v>25424</c:v>
                </c:pt>
                <c:pt idx="1035" formatCode="0">
                  <c:v>25424</c:v>
                </c:pt>
                <c:pt idx="1036" formatCode="0">
                  <c:v>25424</c:v>
                </c:pt>
                <c:pt idx="1037" formatCode="0">
                  <c:v>25424</c:v>
                </c:pt>
                <c:pt idx="1038" formatCode="0">
                  <c:v>25423</c:v>
                </c:pt>
                <c:pt idx="1039" formatCode="0">
                  <c:v>25424</c:v>
                </c:pt>
                <c:pt idx="1040" formatCode="0">
                  <c:v>25424</c:v>
                </c:pt>
                <c:pt idx="1041" formatCode="0">
                  <c:v>25424</c:v>
                </c:pt>
                <c:pt idx="1042" formatCode="0">
                  <c:v>25423</c:v>
                </c:pt>
                <c:pt idx="1043" formatCode="0">
                  <c:v>25424</c:v>
                </c:pt>
                <c:pt idx="1044" formatCode="0">
                  <c:v>25424</c:v>
                </c:pt>
                <c:pt idx="1045" formatCode="0">
                  <c:v>25424</c:v>
                </c:pt>
                <c:pt idx="1046" formatCode="0">
                  <c:v>25423</c:v>
                </c:pt>
                <c:pt idx="1047" formatCode="0">
                  <c:v>25424</c:v>
                </c:pt>
                <c:pt idx="1048" formatCode="0">
                  <c:v>25424</c:v>
                </c:pt>
                <c:pt idx="1049" formatCode="0">
                  <c:v>25424</c:v>
                </c:pt>
                <c:pt idx="1050" formatCode="0">
                  <c:v>25424</c:v>
                </c:pt>
                <c:pt idx="1051" formatCode="0">
                  <c:v>25424</c:v>
                </c:pt>
                <c:pt idx="1052" formatCode="0">
                  <c:v>25424</c:v>
                </c:pt>
                <c:pt idx="1053" formatCode="0">
                  <c:v>25424</c:v>
                </c:pt>
                <c:pt idx="1054" formatCode="0">
                  <c:v>25424</c:v>
                </c:pt>
                <c:pt idx="1055" formatCode="0">
                  <c:v>25424</c:v>
                </c:pt>
                <c:pt idx="1056" formatCode="0">
                  <c:v>25424</c:v>
                </c:pt>
                <c:pt idx="1057" formatCode="0">
                  <c:v>25424</c:v>
                </c:pt>
                <c:pt idx="1058" formatCode="0">
                  <c:v>25424</c:v>
                </c:pt>
                <c:pt idx="1059" formatCode="0">
                  <c:v>25423</c:v>
                </c:pt>
                <c:pt idx="1060" formatCode="0">
                  <c:v>25424</c:v>
                </c:pt>
                <c:pt idx="1061" formatCode="0">
                  <c:v>25424</c:v>
                </c:pt>
                <c:pt idx="1062" formatCode="0">
                  <c:v>25424</c:v>
                </c:pt>
                <c:pt idx="1063" formatCode="0">
                  <c:v>25423</c:v>
                </c:pt>
                <c:pt idx="1064" formatCode="0">
                  <c:v>25424</c:v>
                </c:pt>
                <c:pt idx="1065" formatCode="0">
                  <c:v>25424</c:v>
                </c:pt>
                <c:pt idx="1066" formatCode="0">
                  <c:v>25424</c:v>
                </c:pt>
                <c:pt idx="1067" formatCode="0">
                  <c:v>25423</c:v>
                </c:pt>
                <c:pt idx="1068" formatCode="0">
                  <c:v>25424</c:v>
                </c:pt>
                <c:pt idx="1069" formatCode="0">
                  <c:v>25424</c:v>
                </c:pt>
                <c:pt idx="1070" formatCode="0">
                  <c:v>25424</c:v>
                </c:pt>
                <c:pt idx="1071" formatCode="0">
                  <c:v>25424</c:v>
                </c:pt>
                <c:pt idx="1072" formatCode="0">
                  <c:v>25424</c:v>
                </c:pt>
                <c:pt idx="1073" formatCode="0">
                  <c:v>25424</c:v>
                </c:pt>
                <c:pt idx="1074" formatCode="0">
                  <c:v>25424</c:v>
                </c:pt>
                <c:pt idx="1075" formatCode="0">
                  <c:v>25424</c:v>
                </c:pt>
                <c:pt idx="1076" formatCode="0">
                  <c:v>25424</c:v>
                </c:pt>
                <c:pt idx="1077" formatCode="0">
                  <c:v>25424</c:v>
                </c:pt>
                <c:pt idx="1078" formatCode="0">
                  <c:v>25424</c:v>
                </c:pt>
                <c:pt idx="1079" formatCode="0">
                  <c:v>25424</c:v>
                </c:pt>
                <c:pt idx="1080" formatCode="0">
                  <c:v>25423</c:v>
                </c:pt>
                <c:pt idx="1081" formatCode="0">
                  <c:v>25424</c:v>
                </c:pt>
                <c:pt idx="1082" formatCode="0">
                  <c:v>25424</c:v>
                </c:pt>
                <c:pt idx="1083" formatCode="0">
                  <c:v>25424</c:v>
                </c:pt>
                <c:pt idx="1084" formatCode="0">
                  <c:v>25423</c:v>
                </c:pt>
                <c:pt idx="1085" formatCode="0">
                  <c:v>25424</c:v>
                </c:pt>
                <c:pt idx="1086" formatCode="0">
                  <c:v>25424</c:v>
                </c:pt>
                <c:pt idx="1087" formatCode="0">
                  <c:v>25424</c:v>
                </c:pt>
                <c:pt idx="1088" formatCode="0">
                  <c:v>25423</c:v>
                </c:pt>
                <c:pt idx="1089" formatCode="0">
                  <c:v>25424</c:v>
                </c:pt>
                <c:pt idx="1090" formatCode="0">
                  <c:v>25424</c:v>
                </c:pt>
                <c:pt idx="1091" formatCode="0">
                  <c:v>25424</c:v>
                </c:pt>
                <c:pt idx="1092" formatCode="0">
                  <c:v>25424</c:v>
                </c:pt>
                <c:pt idx="1093" formatCode="0">
                  <c:v>25424</c:v>
                </c:pt>
                <c:pt idx="1094" formatCode="0">
                  <c:v>25424</c:v>
                </c:pt>
                <c:pt idx="1095" formatCode="0">
                  <c:v>25424</c:v>
                </c:pt>
                <c:pt idx="1096" formatCode="0">
                  <c:v>25424</c:v>
                </c:pt>
                <c:pt idx="1097" formatCode="0">
                  <c:v>25424</c:v>
                </c:pt>
                <c:pt idx="1098" formatCode="0">
                  <c:v>25424</c:v>
                </c:pt>
                <c:pt idx="1099" formatCode="0">
                  <c:v>25424</c:v>
                </c:pt>
                <c:pt idx="1100" formatCode="0">
                  <c:v>25424</c:v>
                </c:pt>
                <c:pt idx="1101" formatCode="0">
                  <c:v>25424</c:v>
                </c:pt>
                <c:pt idx="1102" formatCode="0">
                  <c:v>25424</c:v>
                </c:pt>
                <c:pt idx="1103" formatCode="0">
                  <c:v>25424</c:v>
                </c:pt>
                <c:pt idx="1104" formatCode="0">
                  <c:v>25424</c:v>
                </c:pt>
                <c:pt idx="1105" formatCode="0">
                  <c:v>25423</c:v>
                </c:pt>
                <c:pt idx="1106" formatCode="0">
                  <c:v>25424</c:v>
                </c:pt>
                <c:pt idx="1107" formatCode="0">
                  <c:v>25424</c:v>
                </c:pt>
                <c:pt idx="1108" formatCode="0">
                  <c:v>25424</c:v>
                </c:pt>
                <c:pt idx="1109" formatCode="0">
                  <c:v>25423</c:v>
                </c:pt>
                <c:pt idx="1110" formatCode="0">
                  <c:v>25424</c:v>
                </c:pt>
                <c:pt idx="1111" formatCode="0">
                  <c:v>25424</c:v>
                </c:pt>
                <c:pt idx="1112" formatCode="0">
                  <c:v>25424</c:v>
                </c:pt>
                <c:pt idx="1113" formatCode="0">
                  <c:v>25424</c:v>
                </c:pt>
                <c:pt idx="1114" formatCode="0">
                  <c:v>25424</c:v>
                </c:pt>
                <c:pt idx="1115" formatCode="0">
                  <c:v>25424</c:v>
                </c:pt>
                <c:pt idx="1116" formatCode="0">
                  <c:v>25424</c:v>
                </c:pt>
                <c:pt idx="1117" formatCode="0">
                  <c:v>25424</c:v>
                </c:pt>
                <c:pt idx="1118" formatCode="0">
                  <c:v>25424</c:v>
                </c:pt>
                <c:pt idx="1119" formatCode="0">
                  <c:v>25424</c:v>
                </c:pt>
                <c:pt idx="1120" formatCode="0">
                  <c:v>25424</c:v>
                </c:pt>
                <c:pt idx="1121" formatCode="0">
                  <c:v>25424</c:v>
                </c:pt>
                <c:pt idx="1122" formatCode="0">
                  <c:v>25424</c:v>
                </c:pt>
                <c:pt idx="1123" formatCode="0">
                  <c:v>25424</c:v>
                </c:pt>
                <c:pt idx="1124" formatCode="0">
                  <c:v>25424</c:v>
                </c:pt>
                <c:pt idx="1125" formatCode="0">
                  <c:v>25424</c:v>
                </c:pt>
                <c:pt idx="1126" formatCode="0">
                  <c:v>25423</c:v>
                </c:pt>
                <c:pt idx="1127" formatCode="0">
                  <c:v>25424</c:v>
                </c:pt>
                <c:pt idx="1128" formatCode="0">
                  <c:v>25424</c:v>
                </c:pt>
                <c:pt idx="1129" formatCode="0">
                  <c:v>25424</c:v>
                </c:pt>
                <c:pt idx="1130" formatCode="0">
                  <c:v>25423</c:v>
                </c:pt>
                <c:pt idx="1131" formatCode="0">
                  <c:v>25424</c:v>
                </c:pt>
                <c:pt idx="1132" formatCode="0">
                  <c:v>25424</c:v>
                </c:pt>
                <c:pt idx="1133" formatCode="0">
                  <c:v>25424</c:v>
                </c:pt>
                <c:pt idx="1134" formatCode="0">
                  <c:v>25423</c:v>
                </c:pt>
                <c:pt idx="1135" formatCode="0">
                  <c:v>25424</c:v>
                </c:pt>
                <c:pt idx="1136" formatCode="0">
                  <c:v>25424</c:v>
                </c:pt>
                <c:pt idx="1137" formatCode="0">
                  <c:v>25424</c:v>
                </c:pt>
                <c:pt idx="1138" formatCode="0">
                  <c:v>25424</c:v>
                </c:pt>
                <c:pt idx="1139" formatCode="0">
                  <c:v>25424</c:v>
                </c:pt>
                <c:pt idx="1140" formatCode="0">
                  <c:v>25424</c:v>
                </c:pt>
                <c:pt idx="1141" formatCode="0">
                  <c:v>25424</c:v>
                </c:pt>
                <c:pt idx="1142" formatCode="0">
                  <c:v>25424</c:v>
                </c:pt>
                <c:pt idx="1143" formatCode="0">
                  <c:v>25424</c:v>
                </c:pt>
                <c:pt idx="1144" formatCode="0">
                  <c:v>25424</c:v>
                </c:pt>
                <c:pt idx="1145" formatCode="0">
                  <c:v>25424</c:v>
                </c:pt>
                <c:pt idx="1146" formatCode="0">
                  <c:v>25424</c:v>
                </c:pt>
                <c:pt idx="1147" formatCode="0">
                  <c:v>25423</c:v>
                </c:pt>
                <c:pt idx="1148" formatCode="0">
                  <c:v>25424</c:v>
                </c:pt>
                <c:pt idx="1149" formatCode="0">
                  <c:v>25424</c:v>
                </c:pt>
                <c:pt idx="1150" formatCode="0">
                  <c:v>25424</c:v>
                </c:pt>
                <c:pt idx="1151" formatCode="0">
                  <c:v>25423</c:v>
                </c:pt>
                <c:pt idx="1152" formatCode="0">
                  <c:v>25424</c:v>
                </c:pt>
                <c:pt idx="1153" formatCode="0">
                  <c:v>25424</c:v>
                </c:pt>
                <c:pt idx="1154" formatCode="0">
                  <c:v>25424</c:v>
                </c:pt>
                <c:pt idx="1155" formatCode="0">
                  <c:v>25423</c:v>
                </c:pt>
                <c:pt idx="1156" formatCode="0">
                  <c:v>25424</c:v>
                </c:pt>
                <c:pt idx="1157" formatCode="0">
                  <c:v>25424</c:v>
                </c:pt>
                <c:pt idx="1158" formatCode="0">
                  <c:v>25424</c:v>
                </c:pt>
                <c:pt idx="1159" formatCode="0">
                  <c:v>25424</c:v>
                </c:pt>
                <c:pt idx="1160" formatCode="0">
                  <c:v>25424</c:v>
                </c:pt>
                <c:pt idx="1161" formatCode="0">
                  <c:v>25424</c:v>
                </c:pt>
                <c:pt idx="1162" formatCode="0">
                  <c:v>25424</c:v>
                </c:pt>
                <c:pt idx="1163" formatCode="0">
                  <c:v>25424</c:v>
                </c:pt>
                <c:pt idx="1164" formatCode="0">
                  <c:v>25424</c:v>
                </c:pt>
                <c:pt idx="1165" formatCode="0">
                  <c:v>25424</c:v>
                </c:pt>
                <c:pt idx="1166" formatCode="0">
                  <c:v>25424</c:v>
                </c:pt>
                <c:pt idx="1167" formatCode="0">
                  <c:v>25424</c:v>
                </c:pt>
                <c:pt idx="1168" formatCode="0">
                  <c:v>25424</c:v>
                </c:pt>
                <c:pt idx="1169" formatCode="0">
                  <c:v>25424</c:v>
                </c:pt>
                <c:pt idx="1170" formatCode="0">
                  <c:v>25424</c:v>
                </c:pt>
                <c:pt idx="1171" formatCode="0">
                  <c:v>25424</c:v>
                </c:pt>
                <c:pt idx="1172" formatCode="0">
                  <c:v>25423</c:v>
                </c:pt>
                <c:pt idx="1173" formatCode="0">
                  <c:v>25424</c:v>
                </c:pt>
                <c:pt idx="1174" formatCode="0">
                  <c:v>25424</c:v>
                </c:pt>
                <c:pt idx="1175" formatCode="0">
                  <c:v>25424</c:v>
                </c:pt>
                <c:pt idx="1176" formatCode="0">
                  <c:v>25423</c:v>
                </c:pt>
                <c:pt idx="1177" formatCode="0">
                  <c:v>25424</c:v>
                </c:pt>
                <c:pt idx="1178" formatCode="0">
                  <c:v>25424</c:v>
                </c:pt>
                <c:pt idx="1179" formatCode="0">
                  <c:v>25424</c:v>
                </c:pt>
                <c:pt idx="1180" formatCode="0">
                  <c:v>25424</c:v>
                </c:pt>
                <c:pt idx="1181" formatCode="0">
                  <c:v>25424</c:v>
                </c:pt>
                <c:pt idx="1182" formatCode="0">
                  <c:v>25424</c:v>
                </c:pt>
                <c:pt idx="1183" formatCode="0">
                  <c:v>25424</c:v>
                </c:pt>
                <c:pt idx="1184" formatCode="0">
                  <c:v>25424</c:v>
                </c:pt>
                <c:pt idx="1185" formatCode="0">
                  <c:v>25424</c:v>
                </c:pt>
                <c:pt idx="1186" formatCode="0">
                  <c:v>25424</c:v>
                </c:pt>
                <c:pt idx="1187" formatCode="0">
                  <c:v>25424</c:v>
                </c:pt>
                <c:pt idx="1188" formatCode="0">
                  <c:v>25424</c:v>
                </c:pt>
                <c:pt idx="1189" formatCode="0">
                  <c:v>25424</c:v>
                </c:pt>
                <c:pt idx="1190" formatCode="0">
                  <c:v>25424</c:v>
                </c:pt>
                <c:pt idx="1191" formatCode="0">
                  <c:v>25424</c:v>
                </c:pt>
                <c:pt idx="1192" formatCode="0">
                  <c:v>25424</c:v>
                </c:pt>
                <c:pt idx="1193" formatCode="0">
                  <c:v>25423</c:v>
                </c:pt>
                <c:pt idx="1194" formatCode="0">
                  <c:v>25424</c:v>
                </c:pt>
                <c:pt idx="1195" formatCode="0">
                  <c:v>25424</c:v>
                </c:pt>
                <c:pt idx="1196" formatCode="0">
                  <c:v>25424</c:v>
                </c:pt>
                <c:pt idx="1197" formatCode="0">
                  <c:v>25423</c:v>
                </c:pt>
                <c:pt idx="1198" formatCode="0">
                  <c:v>25424</c:v>
                </c:pt>
                <c:pt idx="1199" formatCode="0">
                  <c:v>25424</c:v>
                </c:pt>
                <c:pt idx="1200" formatCode="0">
                  <c:v>25424</c:v>
                </c:pt>
                <c:pt idx="1201" formatCode="0">
                  <c:v>25423</c:v>
                </c:pt>
                <c:pt idx="1202" formatCode="0">
                  <c:v>25424</c:v>
                </c:pt>
                <c:pt idx="1203" formatCode="0">
                  <c:v>25424</c:v>
                </c:pt>
                <c:pt idx="1204" formatCode="0">
                  <c:v>25424</c:v>
                </c:pt>
                <c:pt idx="1205" formatCode="0">
                  <c:v>25424</c:v>
                </c:pt>
                <c:pt idx="1206" formatCode="0">
                  <c:v>25424</c:v>
                </c:pt>
                <c:pt idx="1207" formatCode="0">
                  <c:v>25424</c:v>
                </c:pt>
                <c:pt idx="1208" formatCode="0">
                  <c:v>25424</c:v>
                </c:pt>
                <c:pt idx="1209" formatCode="0">
                  <c:v>25424</c:v>
                </c:pt>
                <c:pt idx="1210" formatCode="0">
                  <c:v>25424</c:v>
                </c:pt>
                <c:pt idx="1211" formatCode="0">
                  <c:v>25424</c:v>
                </c:pt>
                <c:pt idx="1212" formatCode="0">
                  <c:v>25424</c:v>
                </c:pt>
                <c:pt idx="1213" formatCode="0">
                  <c:v>25424</c:v>
                </c:pt>
                <c:pt idx="1214" formatCode="0">
                  <c:v>25423</c:v>
                </c:pt>
                <c:pt idx="1215" formatCode="0">
                  <c:v>25424</c:v>
                </c:pt>
                <c:pt idx="1216" formatCode="0">
                  <c:v>25424</c:v>
                </c:pt>
                <c:pt idx="1217" formatCode="0">
                  <c:v>25424</c:v>
                </c:pt>
                <c:pt idx="1218" formatCode="0">
                  <c:v>25423</c:v>
                </c:pt>
                <c:pt idx="1219" formatCode="0">
                  <c:v>25424</c:v>
                </c:pt>
                <c:pt idx="1220" formatCode="0">
                  <c:v>25424</c:v>
                </c:pt>
                <c:pt idx="1221" formatCode="0">
                  <c:v>25424</c:v>
                </c:pt>
                <c:pt idx="1222" formatCode="0">
                  <c:v>25423</c:v>
                </c:pt>
                <c:pt idx="1223" formatCode="0">
                  <c:v>25424</c:v>
                </c:pt>
                <c:pt idx="1224" formatCode="0">
                  <c:v>25424</c:v>
                </c:pt>
                <c:pt idx="1225" formatCode="0">
                  <c:v>25424</c:v>
                </c:pt>
                <c:pt idx="1226" formatCode="0">
                  <c:v>25424</c:v>
                </c:pt>
                <c:pt idx="1227" formatCode="0">
                  <c:v>25424</c:v>
                </c:pt>
                <c:pt idx="1228" formatCode="0">
                  <c:v>25424</c:v>
                </c:pt>
                <c:pt idx="1229" formatCode="0">
                  <c:v>25424</c:v>
                </c:pt>
                <c:pt idx="1230" formatCode="0">
                  <c:v>25424</c:v>
                </c:pt>
                <c:pt idx="1231" formatCode="0">
                  <c:v>25424</c:v>
                </c:pt>
                <c:pt idx="1232" formatCode="0">
                  <c:v>25424</c:v>
                </c:pt>
                <c:pt idx="1233" formatCode="0">
                  <c:v>25424</c:v>
                </c:pt>
                <c:pt idx="1234" formatCode="0">
                  <c:v>25424</c:v>
                </c:pt>
                <c:pt idx="1235" formatCode="0">
                  <c:v>25423</c:v>
                </c:pt>
                <c:pt idx="1236" formatCode="0">
                  <c:v>25424</c:v>
                </c:pt>
                <c:pt idx="1237" formatCode="0">
                  <c:v>25424</c:v>
                </c:pt>
                <c:pt idx="1238" formatCode="0">
                  <c:v>25424</c:v>
                </c:pt>
                <c:pt idx="1239" formatCode="0">
                  <c:v>25423</c:v>
                </c:pt>
                <c:pt idx="1240" formatCode="0">
                  <c:v>25424</c:v>
                </c:pt>
                <c:pt idx="1241" formatCode="0">
                  <c:v>25424</c:v>
                </c:pt>
                <c:pt idx="1242" formatCode="0">
                  <c:v>25424</c:v>
                </c:pt>
                <c:pt idx="1243" formatCode="0">
                  <c:v>25423</c:v>
                </c:pt>
                <c:pt idx="1244" formatCode="0">
                  <c:v>25424</c:v>
                </c:pt>
                <c:pt idx="1245" formatCode="0">
                  <c:v>25424</c:v>
                </c:pt>
                <c:pt idx="1246" formatCode="0">
                  <c:v>25424</c:v>
                </c:pt>
                <c:pt idx="1247" formatCode="0">
                  <c:v>25424</c:v>
                </c:pt>
                <c:pt idx="1248" formatCode="0">
                  <c:v>25424</c:v>
                </c:pt>
                <c:pt idx="1249" formatCode="0">
                  <c:v>25424</c:v>
                </c:pt>
                <c:pt idx="1250" formatCode="0">
                  <c:v>25424</c:v>
                </c:pt>
                <c:pt idx="1251" formatCode="0">
                  <c:v>25424</c:v>
                </c:pt>
                <c:pt idx="1252" formatCode="0">
                  <c:v>25424</c:v>
                </c:pt>
                <c:pt idx="1253" formatCode="0">
                  <c:v>25424</c:v>
                </c:pt>
                <c:pt idx="1254" formatCode="0">
                  <c:v>25424</c:v>
                </c:pt>
                <c:pt idx="1255" formatCode="0">
                  <c:v>25424</c:v>
                </c:pt>
                <c:pt idx="1256" formatCode="0">
                  <c:v>25424</c:v>
                </c:pt>
                <c:pt idx="1257" formatCode="0">
                  <c:v>25424</c:v>
                </c:pt>
                <c:pt idx="1258" formatCode="0">
                  <c:v>25424</c:v>
                </c:pt>
                <c:pt idx="1259" formatCode="0">
                  <c:v>25424</c:v>
                </c:pt>
                <c:pt idx="1260" formatCode="0">
                  <c:v>25423</c:v>
                </c:pt>
                <c:pt idx="1261" formatCode="0">
                  <c:v>25424</c:v>
                </c:pt>
                <c:pt idx="1262" formatCode="0">
                  <c:v>25424</c:v>
                </c:pt>
                <c:pt idx="1263" formatCode="0">
                  <c:v>25424</c:v>
                </c:pt>
                <c:pt idx="1264" formatCode="0">
                  <c:v>25423</c:v>
                </c:pt>
                <c:pt idx="1265" formatCode="0">
                  <c:v>25424</c:v>
                </c:pt>
                <c:pt idx="1266" formatCode="0">
                  <c:v>25424</c:v>
                </c:pt>
                <c:pt idx="1267" formatCode="0">
                  <c:v>25424</c:v>
                </c:pt>
                <c:pt idx="1268" formatCode="0">
                  <c:v>25423</c:v>
                </c:pt>
                <c:pt idx="1269" formatCode="0">
                  <c:v>25424</c:v>
                </c:pt>
                <c:pt idx="1270" formatCode="0">
                  <c:v>25424</c:v>
                </c:pt>
                <c:pt idx="1271" formatCode="0">
                  <c:v>25424</c:v>
                </c:pt>
                <c:pt idx="1272" formatCode="0">
                  <c:v>25424</c:v>
                </c:pt>
                <c:pt idx="1273" formatCode="0">
                  <c:v>25424</c:v>
                </c:pt>
                <c:pt idx="1274" formatCode="0">
                  <c:v>25424</c:v>
                </c:pt>
                <c:pt idx="1275" formatCode="0">
                  <c:v>25424</c:v>
                </c:pt>
                <c:pt idx="1276" formatCode="0">
                  <c:v>25424</c:v>
                </c:pt>
                <c:pt idx="1277" formatCode="0">
                  <c:v>25424</c:v>
                </c:pt>
                <c:pt idx="1278" formatCode="0">
                  <c:v>25424</c:v>
                </c:pt>
                <c:pt idx="1279" formatCode="0">
                  <c:v>25424</c:v>
                </c:pt>
                <c:pt idx="1280" formatCode="0">
                  <c:v>25424</c:v>
                </c:pt>
                <c:pt idx="1281" formatCode="0">
                  <c:v>25423</c:v>
                </c:pt>
                <c:pt idx="1282" formatCode="0">
                  <c:v>25424</c:v>
                </c:pt>
                <c:pt idx="1283" formatCode="0">
                  <c:v>25424</c:v>
                </c:pt>
                <c:pt idx="1284" formatCode="0">
                  <c:v>25424</c:v>
                </c:pt>
                <c:pt idx="1285" formatCode="0">
                  <c:v>25423</c:v>
                </c:pt>
                <c:pt idx="1286" formatCode="0">
                  <c:v>25424</c:v>
                </c:pt>
                <c:pt idx="1287" formatCode="0">
                  <c:v>25424</c:v>
                </c:pt>
                <c:pt idx="1288" formatCode="0">
                  <c:v>25424</c:v>
                </c:pt>
                <c:pt idx="1289" formatCode="0">
                  <c:v>25423</c:v>
                </c:pt>
                <c:pt idx="1290" formatCode="0">
                  <c:v>25424</c:v>
                </c:pt>
                <c:pt idx="1291" formatCode="0">
                  <c:v>25424</c:v>
                </c:pt>
                <c:pt idx="1292" formatCode="0">
                  <c:v>25424</c:v>
                </c:pt>
                <c:pt idx="1293" formatCode="0">
                  <c:v>25424</c:v>
                </c:pt>
                <c:pt idx="1294" formatCode="0">
                  <c:v>25424</c:v>
                </c:pt>
                <c:pt idx="1295" formatCode="0">
                  <c:v>25424</c:v>
                </c:pt>
                <c:pt idx="1296" formatCode="0">
                  <c:v>25424</c:v>
                </c:pt>
                <c:pt idx="1297" formatCode="0">
                  <c:v>25424</c:v>
                </c:pt>
                <c:pt idx="1298" formatCode="0">
                  <c:v>25424</c:v>
                </c:pt>
                <c:pt idx="1299" formatCode="0">
                  <c:v>25424</c:v>
                </c:pt>
                <c:pt idx="1300" formatCode="0">
                  <c:v>25424</c:v>
                </c:pt>
                <c:pt idx="1301" formatCode="0">
                  <c:v>25424</c:v>
                </c:pt>
                <c:pt idx="1302" formatCode="0">
                  <c:v>25423</c:v>
                </c:pt>
                <c:pt idx="1303" formatCode="0">
                  <c:v>25424</c:v>
                </c:pt>
                <c:pt idx="1304" formatCode="0">
                  <c:v>25424</c:v>
                </c:pt>
                <c:pt idx="1305" formatCode="0">
                  <c:v>25424</c:v>
                </c:pt>
                <c:pt idx="1306" formatCode="0">
                  <c:v>25423</c:v>
                </c:pt>
                <c:pt idx="1307" formatCode="0">
                  <c:v>25424</c:v>
                </c:pt>
                <c:pt idx="1308" formatCode="0">
                  <c:v>25424</c:v>
                </c:pt>
                <c:pt idx="1309" formatCode="0">
                  <c:v>25424</c:v>
                </c:pt>
                <c:pt idx="1310" formatCode="0">
                  <c:v>25423</c:v>
                </c:pt>
                <c:pt idx="1311" formatCode="0">
                  <c:v>25424</c:v>
                </c:pt>
                <c:pt idx="1312" formatCode="0">
                  <c:v>25424</c:v>
                </c:pt>
                <c:pt idx="1313" formatCode="0">
                  <c:v>25424</c:v>
                </c:pt>
                <c:pt idx="1314" formatCode="0">
                  <c:v>25424</c:v>
                </c:pt>
                <c:pt idx="1315" formatCode="0">
                  <c:v>25424</c:v>
                </c:pt>
                <c:pt idx="1316" formatCode="0">
                  <c:v>25424</c:v>
                </c:pt>
                <c:pt idx="1317" formatCode="0">
                  <c:v>25424</c:v>
                </c:pt>
                <c:pt idx="1318" formatCode="0">
                  <c:v>25424</c:v>
                </c:pt>
                <c:pt idx="1319" formatCode="0">
                  <c:v>25424</c:v>
                </c:pt>
                <c:pt idx="1320" formatCode="0">
                  <c:v>25424</c:v>
                </c:pt>
                <c:pt idx="1321" formatCode="0">
                  <c:v>25424</c:v>
                </c:pt>
                <c:pt idx="1322" formatCode="0">
                  <c:v>25424</c:v>
                </c:pt>
                <c:pt idx="1323" formatCode="0">
                  <c:v>25424</c:v>
                </c:pt>
                <c:pt idx="1324" formatCode="0">
                  <c:v>25424</c:v>
                </c:pt>
                <c:pt idx="1325" formatCode="0">
                  <c:v>25424</c:v>
                </c:pt>
                <c:pt idx="1326" formatCode="0">
                  <c:v>25424</c:v>
                </c:pt>
                <c:pt idx="1327" formatCode="0">
                  <c:v>25423</c:v>
                </c:pt>
                <c:pt idx="1328" formatCode="0">
                  <c:v>25424</c:v>
                </c:pt>
                <c:pt idx="1329" formatCode="0">
                  <c:v>25424</c:v>
                </c:pt>
                <c:pt idx="1330" formatCode="0">
                  <c:v>25424</c:v>
                </c:pt>
                <c:pt idx="1331" formatCode="0">
                  <c:v>25423</c:v>
                </c:pt>
                <c:pt idx="1332" formatCode="0">
                  <c:v>25424</c:v>
                </c:pt>
                <c:pt idx="1333" formatCode="0">
                  <c:v>25424</c:v>
                </c:pt>
                <c:pt idx="1334" formatCode="0">
                  <c:v>25424</c:v>
                </c:pt>
                <c:pt idx="1335" formatCode="0">
                  <c:v>25424</c:v>
                </c:pt>
                <c:pt idx="1336" formatCode="0">
                  <c:v>25424</c:v>
                </c:pt>
                <c:pt idx="1337" formatCode="0">
                  <c:v>25424</c:v>
                </c:pt>
                <c:pt idx="1338" formatCode="0">
                  <c:v>25424</c:v>
                </c:pt>
                <c:pt idx="1339" formatCode="0">
                  <c:v>25424</c:v>
                </c:pt>
                <c:pt idx="1340" formatCode="0">
                  <c:v>25424</c:v>
                </c:pt>
                <c:pt idx="1341" formatCode="0">
                  <c:v>25424</c:v>
                </c:pt>
                <c:pt idx="1342" formatCode="0">
                  <c:v>25424</c:v>
                </c:pt>
                <c:pt idx="1343" formatCode="0">
                  <c:v>25424</c:v>
                </c:pt>
                <c:pt idx="1344" formatCode="0">
                  <c:v>25424</c:v>
                </c:pt>
                <c:pt idx="1345" formatCode="0">
                  <c:v>25424</c:v>
                </c:pt>
                <c:pt idx="1346" formatCode="0">
                  <c:v>25424</c:v>
                </c:pt>
                <c:pt idx="1347" formatCode="0">
                  <c:v>25424</c:v>
                </c:pt>
                <c:pt idx="1348" formatCode="0">
                  <c:v>25423</c:v>
                </c:pt>
                <c:pt idx="1349" formatCode="0">
                  <c:v>25424</c:v>
                </c:pt>
                <c:pt idx="1350" formatCode="0">
                  <c:v>25424</c:v>
                </c:pt>
                <c:pt idx="1351" formatCode="0">
                  <c:v>25424</c:v>
                </c:pt>
                <c:pt idx="1352" formatCode="0">
                  <c:v>25423</c:v>
                </c:pt>
                <c:pt idx="1353" formatCode="0">
                  <c:v>25424</c:v>
                </c:pt>
                <c:pt idx="1354" formatCode="0">
                  <c:v>25424</c:v>
                </c:pt>
                <c:pt idx="1355" formatCode="0">
                  <c:v>25424</c:v>
                </c:pt>
                <c:pt idx="1356" formatCode="0">
                  <c:v>25423</c:v>
                </c:pt>
                <c:pt idx="1357" formatCode="0">
                  <c:v>25424</c:v>
                </c:pt>
                <c:pt idx="1358" formatCode="0">
                  <c:v>25424</c:v>
                </c:pt>
                <c:pt idx="1359" formatCode="0">
                  <c:v>25424</c:v>
                </c:pt>
                <c:pt idx="1360" formatCode="0">
                  <c:v>25424</c:v>
                </c:pt>
                <c:pt idx="1361" formatCode="0">
                  <c:v>25424</c:v>
                </c:pt>
                <c:pt idx="1362" formatCode="0">
                  <c:v>25424</c:v>
                </c:pt>
                <c:pt idx="1363" formatCode="0">
                  <c:v>25424</c:v>
                </c:pt>
                <c:pt idx="1364" formatCode="0">
                  <c:v>25424</c:v>
                </c:pt>
                <c:pt idx="1365" formatCode="0">
                  <c:v>25424</c:v>
                </c:pt>
                <c:pt idx="1366" formatCode="0">
                  <c:v>25424</c:v>
                </c:pt>
                <c:pt idx="1367" formatCode="0">
                  <c:v>25424</c:v>
                </c:pt>
                <c:pt idx="1368" formatCode="0">
                  <c:v>25424</c:v>
                </c:pt>
                <c:pt idx="1369" formatCode="0">
                  <c:v>25423</c:v>
                </c:pt>
                <c:pt idx="1370" formatCode="0">
                  <c:v>25424</c:v>
                </c:pt>
                <c:pt idx="1371" formatCode="0">
                  <c:v>25424</c:v>
                </c:pt>
                <c:pt idx="1372" formatCode="0">
                  <c:v>25424</c:v>
                </c:pt>
                <c:pt idx="1373" formatCode="0">
                  <c:v>25423</c:v>
                </c:pt>
                <c:pt idx="1374" formatCode="0">
                  <c:v>25424</c:v>
                </c:pt>
                <c:pt idx="1375" formatCode="0">
                  <c:v>25424</c:v>
                </c:pt>
                <c:pt idx="1376" formatCode="0">
                  <c:v>25424</c:v>
                </c:pt>
                <c:pt idx="1377" formatCode="0">
                  <c:v>25423</c:v>
                </c:pt>
                <c:pt idx="1378" formatCode="0">
                  <c:v>25424</c:v>
                </c:pt>
                <c:pt idx="1379" formatCode="0">
                  <c:v>25424</c:v>
                </c:pt>
                <c:pt idx="1380" formatCode="0">
                  <c:v>25424</c:v>
                </c:pt>
                <c:pt idx="1381" formatCode="0">
                  <c:v>25424</c:v>
                </c:pt>
                <c:pt idx="1382" formatCode="0">
                  <c:v>25424</c:v>
                </c:pt>
                <c:pt idx="1383" formatCode="0">
                  <c:v>25424</c:v>
                </c:pt>
                <c:pt idx="1384" formatCode="0">
                  <c:v>25424</c:v>
                </c:pt>
                <c:pt idx="1385" formatCode="0">
                  <c:v>25424</c:v>
                </c:pt>
                <c:pt idx="1386" formatCode="0">
                  <c:v>25424</c:v>
                </c:pt>
                <c:pt idx="1387" formatCode="0">
                  <c:v>25424</c:v>
                </c:pt>
                <c:pt idx="1388" formatCode="0">
                  <c:v>25424</c:v>
                </c:pt>
                <c:pt idx="1389" formatCode="0">
                  <c:v>25424</c:v>
                </c:pt>
                <c:pt idx="1390" formatCode="0">
                  <c:v>25423</c:v>
                </c:pt>
                <c:pt idx="1391" formatCode="0">
                  <c:v>25424</c:v>
                </c:pt>
                <c:pt idx="1392" formatCode="0">
                  <c:v>25424</c:v>
                </c:pt>
                <c:pt idx="1393" formatCode="0">
                  <c:v>25424</c:v>
                </c:pt>
                <c:pt idx="1394" formatCode="0">
                  <c:v>25423</c:v>
                </c:pt>
                <c:pt idx="1395" formatCode="0">
                  <c:v>25424</c:v>
                </c:pt>
                <c:pt idx="1396" formatCode="0">
                  <c:v>25424</c:v>
                </c:pt>
                <c:pt idx="1397" formatCode="0">
                  <c:v>25424</c:v>
                </c:pt>
                <c:pt idx="1398" formatCode="0">
                  <c:v>25423</c:v>
                </c:pt>
                <c:pt idx="1399" formatCode="0">
                  <c:v>25424</c:v>
                </c:pt>
                <c:pt idx="1400" formatCode="0">
                  <c:v>25424</c:v>
                </c:pt>
                <c:pt idx="1401" formatCode="0">
                  <c:v>25424</c:v>
                </c:pt>
                <c:pt idx="1402" formatCode="0">
                  <c:v>25424</c:v>
                </c:pt>
                <c:pt idx="1403" formatCode="0">
                  <c:v>25424</c:v>
                </c:pt>
                <c:pt idx="1404" formatCode="0">
                  <c:v>25424</c:v>
                </c:pt>
                <c:pt idx="1405" formatCode="0">
                  <c:v>25424</c:v>
                </c:pt>
                <c:pt idx="1406" formatCode="0">
                  <c:v>25424</c:v>
                </c:pt>
                <c:pt idx="1407" formatCode="0">
                  <c:v>25424</c:v>
                </c:pt>
                <c:pt idx="1408" formatCode="0">
                  <c:v>25424</c:v>
                </c:pt>
                <c:pt idx="1409" formatCode="0">
                  <c:v>25424</c:v>
                </c:pt>
                <c:pt idx="1410" formatCode="0">
                  <c:v>25424</c:v>
                </c:pt>
                <c:pt idx="1411" formatCode="0">
                  <c:v>25424</c:v>
                </c:pt>
                <c:pt idx="1412" formatCode="0">
                  <c:v>25424</c:v>
                </c:pt>
                <c:pt idx="1413" formatCode="0">
                  <c:v>25424</c:v>
                </c:pt>
                <c:pt idx="1414" formatCode="0">
                  <c:v>25424</c:v>
                </c:pt>
                <c:pt idx="1415" formatCode="0">
                  <c:v>25423</c:v>
                </c:pt>
                <c:pt idx="1416" formatCode="0">
                  <c:v>25424</c:v>
                </c:pt>
                <c:pt idx="1417" formatCode="0">
                  <c:v>25424</c:v>
                </c:pt>
                <c:pt idx="1418" formatCode="0">
                  <c:v>25424</c:v>
                </c:pt>
                <c:pt idx="1419" formatCode="0">
                  <c:v>25423</c:v>
                </c:pt>
                <c:pt idx="1420" formatCode="0">
                  <c:v>25424</c:v>
                </c:pt>
                <c:pt idx="1421" formatCode="0">
                  <c:v>25424</c:v>
                </c:pt>
                <c:pt idx="1422" formatCode="0">
                  <c:v>25424</c:v>
                </c:pt>
                <c:pt idx="1423" formatCode="0">
                  <c:v>25423</c:v>
                </c:pt>
                <c:pt idx="1424" formatCode="0">
                  <c:v>25424</c:v>
                </c:pt>
                <c:pt idx="1425" formatCode="0">
                  <c:v>25424</c:v>
                </c:pt>
                <c:pt idx="1426" formatCode="0">
                  <c:v>25424</c:v>
                </c:pt>
                <c:pt idx="1427" formatCode="0">
                  <c:v>25424</c:v>
                </c:pt>
                <c:pt idx="1428" formatCode="0">
                  <c:v>25424</c:v>
                </c:pt>
                <c:pt idx="1429" formatCode="0">
                  <c:v>25424</c:v>
                </c:pt>
                <c:pt idx="1430" formatCode="0">
                  <c:v>25424</c:v>
                </c:pt>
                <c:pt idx="1431" formatCode="0">
                  <c:v>25424</c:v>
                </c:pt>
                <c:pt idx="1432" formatCode="0">
                  <c:v>25424</c:v>
                </c:pt>
                <c:pt idx="1433" formatCode="0">
                  <c:v>25424</c:v>
                </c:pt>
                <c:pt idx="1434" formatCode="0">
                  <c:v>25424</c:v>
                </c:pt>
                <c:pt idx="1435" formatCode="0">
                  <c:v>25424</c:v>
                </c:pt>
                <c:pt idx="1436" formatCode="0">
                  <c:v>25423</c:v>
                </c:pt>
                <c:pt idx="1437" formatCode="0">
                  <c:v>25424</c:v>
                </c:pt>
                <c:pt idx="1438" formatCode="0">
                  <c:v>25424</c:v>
                </c:pt>
                <c:pt idx="1439" formatCode="0">
                  <c:v>25424</c:v>
                </c:pt>
                <c:pt idx="1440" formatCode="0">
                  <c:v>25423</c:v>
                </c:pt>
                <c:pt idx="1441" formatCode="0">
                  <c:v>25424</c:v>
                </c:pt>
                <c:pt idx="1442" formatCode="0">
                  <c:v>25424</c:v>
                </c:pt>
                <c:pt idx="1443" formatCode="0">
                  <c:v>25424</c:v>
                </c:pt>
                <c:pt idx="1444" formatCode="0">
                  <c:v>25423</c:v>
                </c:pt>
                <c:pt idx="1445" formatCode="0">
                  <c:v>25424</c:v>
                </c:pt>
                <c:pt idx="1446" formatCode="0">
                  <c:v>25424</c:v>
                </c:pt>
                <c:pt idx="1447" formatCode="0">
                  <c:v>25424</c:v>
                </c:pt>
                <c:pt idx="1448" formatCode="0">
                  <c:v>25424</c:v>
                </c:pt>
                <c:pt idx="1449" formatCode="0">
                  <c:v>25424</c:v>
                </c:pt>
                <c:pt idx="1450" formatCode="0">
                  <c:v>25424</c:v>
                </c:pt>
                <c:pt idx="1451" formatCode="0">
                  <c:v>25424</c:v>
                </c:pt>
                <c:pt idx="1452" formatCode="0">
                  <c:v>25424</c:v>
                </c:pt>
                <c:pt idx="1453" formatCode="0">
                  <c:v>25424</c:v>
                </c:pt>
                <c:pt idx="1454" formatCode="0">
                  <c:v>25424</c:v>
                </c:pt>
                <c:pt idx="1455" formatCode="0">
                  <c:v>25424</c:v>
                </c:pt>
                <c:pt idx="1456" formatCode="0">
                  <c:v>25424</c:v>
                </c:pt>
                <c:pt idx="1457" formatCode="0">
                  <c:v>25423</c:v>
                </c:pt>
                <c:pt idx="1458" formatCode="0">
                  <c:v>25424</c:v>
                </c:pt>
                <c:pt idx="1459" formatCode="0">
                  <c:v>25424</c:v>
                </c:pt>
                <c:pt idx="1460" formatCode="0">
                  <c:v>25424</c:v>
                </c:pt>
                <c:pt idx="1461" formatCode="0">
                  <c:v>25423</c:v>
                </c:pt>
                <c:pt idx="1462" formatCode="0">
                  <c:v>25424</c:v>
                </c:pt>
                <c:pt idx="1463" formatCode="0">
                  <c:v>25424</c:v>
                </c:pt>
                <c:pt idx="1464" formatCode="0">
                  <c:v>25424</c:v>
                </c:pt>
                <c:pt idx="1465" formatCode="0">
                  <c:v>25423</c:v>
                </c:pt>
                <c:pt idx="1466" formatCode="0">
                  <c:v>25424</c:v>
                </c:pt>
                <c:pt idx="1467" formatCode="0">
                  <c:v>25424</c:v>
                </c:pt>
                <c:pt idx="1468" formatCode="0">
                  <c:v>25424</c:v>
                </c:pt>
                <c:pt idx="1469" formatCode="0">
                  <c:v>25424</c:v>
                </c:pt>
                <c:pt idx="1470" formatCode="0">
                  <c:v>25424</c:v>
                </c:pt>
                <c:pt idx="1471" formatCode="0">
                  <c:v>25424</c:v>
                </c:pt>
                <c:pt idx="1472" formatCode="0">
                  <c:v>25424</c:v>
                </c:pt>
                <c:pt idx="1473" formatCode="0">
                  <c:v>25424</c:v>
                </c:pt>
                <c:pt idx="1474" formatCode="0">
                  <c:v>25424</c:v>
                </c:pt>
                <c:pt idx="1475" formatCode="0">
                  <c:v>25424</c:v>
                </c:pt>
                <c:pt idx="1476" formatCode="0">
                  <c:v>25424</c:v>
                </c:pt>
                <c:pt idx="1477" formatCode="0">
                  <c:v>25424</c:v>
                </c:pt>
                <c:pt idx="1478" formatCode="0">
                  <c:v>25424</c:v>
                </c:pt>
                <c:pt idx="1479" formatCode="0">
                  <c:v>25424</c:v>
                </c:pt>
                <c:pt idx="1480" formatCode="0">
                  <c:v>25424</c:v>
                </c:pt>
                <c:pt idx="1481" formatCode="0">
                  <c:v>25424</c:v>
                </c:pt>
                <c:pt idx="1482" formatCode="0">
                  <c:v>25423</c:v>
                </c:pt>
                <c:pt idx="1483" formatCode="0">
                  <c:v>25424</c:v>
                </c:pt>
                <c:pt idx="1484" formatCode="0">
                  <c:v>25424</c:v>
                </c:pt>
                <c:pt idx="1485" formatCode="0">
                  <c:v>25424</c:v>
                </c:pt>
                <c:pt idx="1486" formatCode="0">
                  <c:v>25423</c:v>
                </c:pt>
                <c:pt idx="1487" formatCode="0">
                  <c:v>25424</c:v>
                </c:pt>
                <c:pt idx="1488" formatCode="0">
                  <c:v>25424</c:v>
                </c:pt>
                <c:pt idx="1489" formatCode="0">
                  <c:v>25424</c:v>
                </c:pt>
                <c:pt idx="1490" formatCode="0">
                  <c:v>25424</c:v>
                </c:pt>
                <c:pt idx="1491" formatCode="0">
                  <c:v>25424</c:v>
                </c:pt>
                <c:pt idx="1492" formatCode="0">
                  <c:v>25424</c:v>
                </c:pt>
                <c:pt idx="1493" formatCode="0">
                  <c:v>25424</c:v>
                </c:pt>
                <c:pt idx="1494" formatCode="0">
                  <c:v>25424</c:v>
                </c:pt>
                <c:pt idx="1495" formatCode="0">
                  <c:v>25424</c:v>
                </c:pt>
                <c:pt idx="1496" formatCode="0">
                  <c:v>25424</c:v>
                </c:pt>
                <c:pt idx="1497" formatCode="0">
                  <c:v>25424</c:v>
                </c:pt>
                <c:pt idx="1498" formatCode="0">
                  <c:v>25424</c:v>
                </c:pt>
                <c:pt idx="1499" formatCode="0">
                  <c:v>25424</c:v>
                </c:pt>
                <c:pt idx="1500" formatCode="0">
                  <c:v>25424</c:v>
                </c:pt>
                <c:pt idx="1501" formatCode="0">
                  <c:v>25424</c:v>
                </c:pt>
                <c:pt idx="1502" formatCode="0">
                  <c:v>25424</c:v>
                </c:pt>
                <c:pt idx="1503" formatCode="0">
                  <c:v>25423</c:v>
                </c:pt>
                <c:pt idx="1504" formatCode="0">
                  <c:v>25424</c:v>
                </c:pt>
                <c:pt idx="1505" formatCode="0">
                  <c:v>25424</c:v>
                </c:pt>
                <c:pt idx="1506" formatCode="0">
                  <c:v>25424</c:v>
                </c:pt>
                <c:pt idx="1507" formatCode="0">
                  <c:v>25423</c:v>
                </c:pt>
                <c:pt idx="1508" formatCode="0">
                  <c:v>25424</c:v>
                </c:pt>
                <c:pt idx="1509" formatCode="0">
                  <c:v>25424</c:v>
                </c:pt>
                <c:pt idx="1510" formatCode="0">
                  <c:v>25424</c:v>
                </c:pt>
                <c:pt idx="1511" formatCode="0">
                  <c:v>25423</c:v>
                </c:pt>
                <c:pt idx="1512" formatCode="0">
                  <c:v>25424</c:v>
                </c:pt>
                <c:pt idx="1513" formatCode="0">
                  <c:v>25424</c:v>
                </c:pt>
                <c:pt idx="1514" formatCode="0">
                  <c:v>25424</c:v>
                </c:pt>
                <c:pt idx="1515" formatCode="0">
                  <c:v>25424</c:v>
                </c:pt>
                <c:pt idx="1516" formatCode="0">
                  <c:v>25424</c:v>
                </c:pt>
                <c:pt idx="1517" formatCode="0">
                  <c:v>25424</c:v>
                </c:pt>
                <c:pt idx="1518" formatCode="0">
                  <c:v>25424</c:v>
                </c:pt>
                <c:pt idx="1519" formatCode="0">
                  <c:v>25424</c:v>
                </c:pt>
                <c:pt idx="1520" formatCode="0">
                  <c:v>25424</c:v>
                </c:pt>
                <c:pt idx="1521" formatCode="0">
                  <c:v>25424</c:v>
                </c:pt>
                <c:pt idx="1522" formatCode="0">
                  <c:v>25424</c:v>
                </c:pt>
                <c:pt idx="1523" formatCode="0">
                  <c:v>25424</c:v>
                </c:pt>
                <c:pt idx="1524" formatCode="0">
                  <c:v>25423</c:v>
                </c:pt>
                <c:pt idx="1525" formatCode="0">
                  <c:v>25424</c:v>
                </c:pt>
                <c:pt idx="1526" formatCode="0">
                  <c:v>25424</c:v>
                </c:pt>
                <c:pt idx="1527" formatCode="0">
                  <c:v>25424</c:v>
                </c:pt>
                <c:pt idx="1528" formatCode="0">
                  <c:v>25423</c:v>
                </c:pt>
                <c:pt idx="1529" formatCode="0">
                  <c:v>25424</c:v>
                </c:pt>
                <c:pt idx="1530" formatCode="0">
                  <c:v>25424</c:v>
                </c:pt>
                <c:pt idx="1531" formatCode="0">
                  <c:v>25424</c:v>
                </c:pt>
                <c:pt idx="1532" formatCode="0">
                  <c:v>25423</c:v>
                </c:pt>
                <c:pt idx="1533" formatCode="0">
                  <c:v>25424</c:v>
                </c:pt>
                <c:pt idx="1534" formatCode="0">
                  <c:v>25424</c:v>
                </c:pt>
                <c:pt idx="1535" formatCode="0">
                  <c:v>25424</c:v>
                </c:pt>
                <c:pt idx="1536" formatCode="0">
                  <c:v>25424</c:v>
                </c:pt>
                <c:pt idx="1537" formatCode="0">
                  <c:v>25424</c:v>
                </c:pt>
                <c:pt idx="1538" formatCode="0">
                  <c:v>25424</c:v>
                </c:pt>
                <c:pt idx="1539" formatCode="0">
                  <c:v>25424</c:v>
                </c:pt>
                <c:pt idx="1540" formatCode="0">
                  <c:v>25424</c:v>
                </c:pt>
                <c:pt idx="1541" formatCode="0">
                  <c:v>25424</c:v>
                </c:pt>
                <c:pt idx="1542" formatCode="0">
                  <c:v>25424</c:v>
                </c:pt>
                <c:pt idx="1543" formatCode="0">
                  <c:v>25424</c:v>
                </c:pt>
                <c:pt idx="1544" formatCode="0">
                  <c:v>25424</c:v>
                </c:pt>
                <c:pt idx="1545" formatCode="0">
                  <c:v>25423</c:v>
                </c:pt>
                <c:pt idx="1546" formatCode="0">
                  <c:v>25424</c:v>
                </c:pt>
                <c:pt idx="1547" formatCode="0">
                  <c:v>25424</c:v>
                </c:pt>
                <c:pt idx="1548" formatCode="0">
                  <c:v>25424</c:v>
                </c:pt>
                <c:pt idx="1549" formatCode="0">
                  <c:v>25423</c:v>
                </c:pt>
                <c:pt idx="1550" formatCode="0">
                  <c:v>25424</c:v>
                </c:pt>
                <c:pt idx="1551" formatCode="0">
                  <c:v>25424</c:v>
                </c:pt>
                <c:pt idx="1552" formatCode="0">
                  <c:v>25424</c:v>
                </c:pt>
                <c:pt idx="1553" formatCode="0">
                  <c:v>25423</c:v>
                </c:pt>
                <c:pt idx="1554" formatCode="0">
                  <c:v>25424</c:v>
                </c:pt>
                <c:pt idx="1555" formatCode="0">
                  <c:v>25424</c:v>
                </c:pt>
                <c:pt idx="1556" formatCode="0">
                  <c:v>25424</c:v>
                </c:pt>
                <c:pt idx="1557" formatCode="0">
                  <c:v>25424</c:v>
                </c:pt>
                <c:pt idx="1558" formatCode="0">
                  <c:v>25424</c:v>
                </c:pt>
                <c:pt idx="1559" formatCode="0">
                  <c:v>25424</c:v>
                </c:pt>
                <c:pt idx="1560" formatCode="0">
                  <c:v>25424</c:v>
                </c:pt>
                <c:pt idx="1561" formatCode="0">
                  <c:v>25424</c:v>
                </c:pt>
                <c:pt idx="1562" formatCode="0">
                  <c:v>25424</c:v>
                </c:pt>
                <c:pt idx="1563" formatCode="0">
                  <c:v>25424</c:v>
                </c:pt>
                <c:pt idx="1564" formatCode="0">
                  <c:v>25424</c:v>
                </c:pt>
                <c:pt idx="1565" formatCode="0">
                  <c:v>25424</c:v>
                </c:pt>
                <c:pt idx="1566" formatCode="0">
                  <c:v>25424</c:v>
                </c:pt>
                <c:pt idx="1567" formatCode="0">
                  <c:v>25424</c:v>
                </c:pt>
                <c:pt idx="1568" formatCode="0">
                  <c:v>25424</c:v>
                </c:pt>
                <c:pt idx="1569" formatCode="0">
                  <c:v>25424</c:v>
                </c:pt>
                <c:pt idx="1570" formatCode="0">
                  <c:v>25423</c:v>
                </c:pt>
                <c:pt idx="1571" formatCode="0">
                  <c:v>25424</c:v>
                </c:pt>
                <c:pt idx="1572" formatCode="0">
                  <c:v>25424</c:v>
                </c:pt>
                <c:pt idx="1573" formatCode="0">
                  <c:v>25424</c:v>
                </c:pt>
                <c:pt idx="1574" formatCode="0">
                  <c:v>25423</c:v>
                </c:pt>
                <c:pt idx="1575" formatCode="0">
                  <c:v>25424</c:v>
                </c:pt>
                <c:pt idx="1576" formatCode="0">
                  <c:v>25424</c:v>
                </c:pt>
                <c:pt idx="1577" formatCode="0">
                  <c:v>25424</c:v>
                </c:pt>
                <c:pt idx="1578" formatCode="0">
                  <c:v>25423</c:v>
                </c:pt>
                <c:pt idx="1579" formatCode="0">
                  <c:v>25424</c:v>
                </c:pt>
                <c:pt idx="1580" formatCode="0">
                  <c:v>25424</c:v>
                </c:pt>
                <c:pt idx="1581" formatCode="0">
                  <c:v>25424</c:v>
                </c:pt>
                <c:pt idx="1582" formatCode="0">
                  <c:v>25424</c:v>
                </c:pt>
                <c:pt idx="1583" formatCode="0">
                  <c:v>25424</c:v>
                </c:pt>
                <c:pt idx="1584" formatCode="0">
                  <c:v>25424</c:v>
                </c:pt>
                <c:pt idx="1585" formatCode="0">
                  <c:v>25424</c:v>
                </c:pt>
                <c:pt idx="1586" formatCode="0">
                  <c:v>25424</c:v>
                </c:pt>
                <c:pt idx="1587" formatCode="0">
                  <c:v>25424</c:v>
                </c:pt>
                <c:pt idx="1588" formatCode="0">
                  <c:v>25424</c:v>
                </c:pt>
                <c:pt idx="1589" formatCode="0">
                  <c:v>25424</c:v>
                </c:pt>
                <c:pt idx="1590" formatCode="0">
                  <c:v>25424</c:v>
                </c:pt>
                <c:pt idx="1591" formatCode="0">
                  <c:v>25423</c:v>
                </c:pt>
                <c:pt idx="1592" formatCode="0">
                  <c:v>25424</c:v>
                </c:pt>
                <c:pt idx="1593" formatCode="0">
                  <c:v>25424</c:v>
                </c:pt>
                <c:pt idx="1594" formatCode="0">
                  <c:v>25424</c:v>
                </c:pt>
                <c:pt idx="1595" formatCode="0">
                  <c:v>25423</c:v>
                </c:pt>
                <c:pt idx="1596" formatCode="0">
                  <c:v>25424</c:v>
                </c:pt>
                <c:pt idx="1597" formatCode="0">
                  <c:v>25424</c:v>
                </c:pt>
                <c:pt idx="1598" formatCode="0">
                  <c:v>25424</c:v>
                </c:pt>
                <c:pt idx="1599" formatCode="0">
                  <c:v>25423</c:v>
                </c:pt>
                <c:pt idx="1600" formatCode="0">
                  <c:v>25424</c:v>
                </c:pt>
                <c:pt idx="1601" formatCode="0">
                  <c:v>25424</c:v>
                </c:pt>
                <c:pt idx="1602" formatCode="0">
                  <c:v>25424</c:v>
                </c:pt>
                <c:pt idx="1603" formatCode="0">
                  <c:v>25424</c:v>
                </c:pt>
                <c:pt idx="1604" formatCode="0">
                  <c:v>25424</c:v>
                </c:pt>
                <c:pt idx="1605" formatCode="0">
                  <c:v>25424</c:v>
                </c:pt>
                <c:pt idx="1606" formatCode="0">
                  <c:v>25424</c:v>
                </c:pt>
                <c:pt idx="1607" formatCode="0">
                  <c:v>25424</c:v>
                </c:pt>
                <c:pt idx="1608" formatCode="0">
                  <c:v>25424</c:v>
                </c:pt>
                <c:pt idx="1609" formatCode="0">
                  <c:v>25424</c:v>
                </c:pt>
                <c:pt idx="1610" formatCode="0">
                  <c:v>25424</c:v>
                </c:pt>
                <c:pt idx="1611" formatCode="0">
                  <c:v>25424</c:v>
                </c:pt>
                <c:pt idx="1612" formatCode="0">
                  <c:v>25423</c:v>
                </c:pt>
                <c:pt idx="1613" formatCode="0">
                  <c:v>25424</c:v>
                </c:pt>
                <c:pt idx="1614" formatCode="0">
                  <c:v>25424</c:v>
                </c:pt>
                <c:pt idx="1615" formatCode="0">
                  <c:v>25424</c:v>
                </c:pt>
                <c:pt idx="1616" formatCode="0">
                  <c:v>25423</c:v>
                </c:pt>
                <c:pt idx="1617" formatCode="0">
                  <c:v>25424</c:v>
                </c:pt>
                <c:pt idx="1618" formatCode="0">
                  <c:v>25424</c:v>
                </c:pt>
                <c:pt idx="1619" formatCode="0">
                  <c:v>25424</c:v>
                </c:pt>
                <c:pt idx="1620" formatCode="0">
                  <c:v>25423</c:v>
                </c:pt>
                <c:pt idx="1621" formatCode="0">
                  <c:v>25424</c:v>
                </c:pt>
                <c:pt idx="1622" formatCode="0">
                  <c:v>25424</c:v>
                </c:pt>
                <c:pt idx="1623" formatCode="0">
                  <c:v>25424</c:v>
                </c:pt>
                <c:pt idx="1624" formatCode="0">
                  <c:v>25424</c:v>
                </c:pt>
                <c:pt idx="1625" formatCode="0">
                  <c:v>25424</c:v>
                </c:pt>
                <c:pt idx="1626" formatCode="0">
                  <c:v>25424</c:v>
                </c:pt>
                <c:pt idx="1627" formatCode="0">
                  <c:v>25424</c:v>
                </c:pt>
                <c:pt idx="1628" formatCode="0">
                  <c:v>25424</c:v>
                </c:pt>
                <c:pt idx="1629" formatCode="0">
                  <c:v>25424</c:v>
                </c:pt>
                <c:pt idx="1630" formatCode="0">
                  <c:v>25424</c:v>
                </c:pt>
                <c:pt idx="1631" formatCode="0">
                  <c:v>25424</c:v>
                </c:pt>
                <c:pt idx="1632" formatCode="0">
                  <c:v>25424</c:v>
                </c:pt>
                <c:pt idx="1633" formatCode="0">
                  <c:v>25424</c:v>
                </c:pt>
                <c:pt idx="1634" formatCode="0">
                  <c:v>25424</c:v>
                </c:pt>
                <c:pt idx="1635" formatCode="0">
                  <c:v>25424</c:v>
                </c:pt>
                <c:pt idx="1636" formatCode="0">
                  <c:v>25424</c:v>
                </c:pt>
                <c:pt idx="1637" formatCode="0">
                  <c:v>25423</c:v>
                </c:pt>
                <c:pt idx="1638" formatCode="0">
                  <c:v>25424</c:v>
                </c:pt>
                <c:pt idx="1639" formatCode="0">
                  <c:v>25424</c:v>
                </c:pt>
                <c:pt idx="1640" formatCode="0">
                  <c:v>25424</c:v>
                </c:pt>
                <c:pt idx="1641" formatCode="0">
                  <c:v>25423</c:v>
                </c:pt>
                <c:pt idx="1642" formatCode="0">
                  <c:v>25424</c:v>
                </c:pt>
                <c:pt idx="1643" formatCode="0">
                  <c:v>25424</c:v>
                </c:pt>
                <c:pt idx="1644" formatCode="0">
                  <c:v>25424</c:v>
                </c:pt>
                <c:pt idx="1645" formatCode="0">
                  <c:v>25424</c:v>
                </c:pt>
                <c:pt idx="1646" formatCode="0">
                  <c:v>25424</c:v>
                </c:pt>
                <c:pt idx="1647" formatCode="0">
                  <c:v>25424</c:v>
                </c:pt>
                <c:pt idx="1648" formatCode="0">
                  <c:v>25424</c:v>
                </c:pt>
                <c:pt idx="1649" formatCode="0">
                  <c:v>25424</c:v>
                </c:pt>
                <c:pt idx="1650" formatCode="0">
                  <c:v>25424</c:v>
                </c:pt>
                <c:pt idx="1651" formatCode="0">
                  <c:v>25424</c:v>
                </c:pt>
                <c:pt idx="1652" formatCode="0">
                  <c:v>25424</c:v>
                </c:pt>
                <c:pt idx="1653" formatCode="0">
                  <c:v>25424</c:v>
                </c:pt>
                <c:pt idx="1654" formatCode="0">
                  <c:v>25424</c:v>
                </c:pt>
                <c:pt idx="1655" formatCode="0">
                  <c:v>25424</c:v>
                </c:pt>
                <c:pt idx="1656" formatCode="0">
                  <c:v>25424</c:v>
                </c:pt>
                <c:pt idx="1657" formatCode="0">
                  <c:v>25424</c:v>
                </c:pt>
                <c:pt idx="1658" formatCode="0">
                  <c:v>25423</c:v>
                </c:pt>
                <c:pt idx="1659" formatCode="0">
                  <c:v>25424</c:v>
                </c:pt>
                <c:pt idx="1660" formatCode="0">
                  <c:v>25424</c:v>
                </c:pt>
                <c:pt idx="1661" formatCode="0">
                  <c:v>25424</c:v>
                </c:pt>
                <c:pt idx="1662" formatCode="0">
                  <c:v>25423</c:v>
                </c:pt>
                <c:pt idx="1663" formatCode="0">
                  <c:v>25424</c:v>
                </c:pt>
                <c:pt idx="1664" formatCode="0">
                  <c:v>25424</c:v>
                </c:pt>
                <c:pt idx="1665" formatCode="0">
                  <c:v>25424</c:v>
                </c:pt>
                <c:pt idx="1666" formatCode="0">
                  <c:v>25423</c:v>
                </c:pt>
                <c:pt idx="1667" formatCode="0">
                  <c:v>25424</c:v>
                </c:pt>
                <c:pt idx="1668" formatCode="0">
                  <c:v>25424</c:v>
                </c:pt>
                <c:pt idx="1669" formatCode="0">
                  <c:v>25424</c:v>
                </c:pt>
                <c:pt idx="1670" formatCode="0">
                  <c:v>25424</c:v>
                </c:pt>
                <c:pt idx="1671" formatCode="0">
                  <c:v>25424</c:v>
                </c:pt>
                <c:pt idx="1672" formatCode="0">
                  <c:v>25424</c:v>
                </c:pt>
                <c:pt idx="1673" formatCode="0">
                  <c:v>25424</c:v>
                </c:pt>
                <c:pt idx="1674" formatCode="0">
                  <c:v>25424</c:v>
                </c:pt>
                <c:pt idx="1675" formatCode="0">
                  <c:v>25424</c:v>
                </c:pt>
                <c:pt idx="1676" formatCode="0">
                  <c:v>25424</c:v>
                </c:pt>
                <c:pt idx="1677" formatCode="0">
                  <c:v>25424</c:v>
                </c:pt>
                <c:pt idx="1678" formatCode="0">
                  <c:v>25424</c:v>
                </c:pt>
                <c:pt idx="1679" formatCode="0">
                  <c:v>25423</c:v>
                </c:pt>
                <c:pt idx="1680" formatCode="0">
                  <c:v>25424</c:v>
                </c:pt>
                <c:pt idx="1681" formatCode="0">
                  <c:v>25424</c:v>
                </c:pt>
                <c:pt idx="1682" formatCode="0">
                  <c:v>25424</c:v>
                </c:pt>
                <c:pt idx="1683" formatCode="0">
                  <c:v>25423</c:v>
                </c:pt>
                <c:pt idx="1684" formatCode="0">
                  <c:v>25424</c:v>
                </c:pt>
                <c:pt idx="1685" formatCode="0">
                  <c:v>25424</c:v>
                </c:pt>
                <c:pt idx="1686" formatCode="0">
                  <c:v>25424</c:v>
                </c:pt>
                <c:pt idx="1687" formatCode="0">
                  <c:v>25423</c:v>
                </c:pt>
                <c:pt idx="1688" formatCode="0">
                  <c:v>25424</c:v>
                </c:pt>
                <c:pt idx="1689" formatCode="0">
                  <c:v>25424</c:v>
                </c:pt>
                <c:pt idx="1690" formatCode="0">
                  <c:v>25424</c:v>
                </c:pt>
                <c:pt idx="1691" formatCode="0">
                  <c:v>25424</c:v>
                </c:pt>
                <c:pt idx="1692" formatCode="0">
                  <c:v>25424</c:v>
                </c:pt>
                <c:pt idx="1693" formatCode="0">
                  <c:v>25424</c:v>
                </c:pt>
                <c:pt idx="1694" formatCode="0">
                  <c:v>25424</c:v>
                </c:pt>
                <c:pt idx="1695" formatCode="0">
                  <c:v>25424</c:v>
                </c:pt>
                <c:pt idx="1696" formatCode="0">
                  <c:v>25424</c:v>
                </c:pt>
                <c:pt idx="1697" formatCode="0">
                  <c:v>25424</c:v>
                </c:pt>
                <c:pt idx="1698" formatCode="0">
                  <c:v>25424</c:v>
                </c:pt>
                <c:pt idx="1699" formatCode="0">
                  <c:v>25424</c:v>
                </c:pt>
                <c:pt idx="1700" formatCode="0">
                  <c:v>25424</c:v>
                </c:pt>
                <c:pt idx="1701" formatCode="0">
                  <c:v>25424</c:v>
                </c:pt>
                <c:pt idx="1702" formatCode="0">
                  <c:v>25424</c:v>
                </c:pt>
                <c:pt idx="1703" formatCode="0">
                  <c:v>25424</c:v>
                </c:pt>
                <c:pt idx="1704" formatCode="0">
                  <c:v>25423</c:v>
                </c:pt>
                <c:pt idx="1705" formatCode="0">
                  <c:v>25424</c:v>
                </c:pt>
                <c:pt idx="1706" formatCode="0">
                  <c:v>25424</c:v>
                </c:pt>
                <c:pt idx="1707" formatCode="0">
                  <c:v>25424</c:v>
                </c:pt>
                <c:pt idx="1708" formatCode="0">
                  <c:v>25423</c:v>
                </c:pt>
                <c:pt idx="1709" formatCode="0">
                  <c:v>25424</c:v>
                </c:pt>
                <c:pt idx="1710" formatCode="0">
                  <c:v>25424</c:v>
                </c:pt>
                <c:pt idx="1711" formatCode="0">
                  <c:v>25424</c:v>
                </c:pt>
                <c:pt idx="1712" formatCode="0">
                  <c:v>25424</c:v>
                </c:pt>
                <c:pt idx="1713" formatCode="0">
                  <c:v>25424</c:v>
                </c:pt>
                <c:pt idx="1714" formatCode="0">
                  <c:v>25424</c:v>
                </c:pt>
                <c:pt idx="1715" formatCode="0">
                  <c:v>25424</c:v>
                </c:pt>
                <c:pt idx="1716" formatCode="0">
                  <c:v>25424</c:v>
                </c:pt>
                <c:pt idx="1717" formatCode="0">
                  <c:v>25424</c:v>
                </c:pt>
                <c:pt idx="1718" formatCode="0">
                  <c:v>25424</c:v>
                </c:pt>
                <c:pt idx="1719" formatCode="0">
                  <c:v>25424</c:v>
                </c:pt>
                <c:pt idx="1720" formatCode="0">
                  <c:v>25424</c:v>
                </c:pt>
                <c:pt idx="1721" formatCode="0">
                  <c:v>25424</c:v>
                </c:pt>
                <c:pt idx="1722" formatCode="0">
                  <c:v>25424</c:v>
                </c:pt>
                <c:pt idx="1723" formatCode="0">
                  <c:v>25424</c:v>
                </c:pt>
                <c:pt idx="1724" formatCode="0">
                  <c:v>25424</c:v>
                </c:pt>
                <c:pt idx="1725" formatCode="0">
                  <c:v>25423</c:v>
                </c:pt>
                <c:pt idx="1726" formatCode="0">
                  <c:v>25424</c:v>
                </c:pt>
                <c:pt idx="1727" formatCode="0">
                  <c:v>25424</c:v>
                </c:pt>
                <c:pt idx="1728" formatCode="0">
                  <c:v>25424</c:v>
                </c:pt>
                <c:pt idx="1729" formatCode="0">
                  <c:v>25423</c:v>
                </c:pt>
                <c:pt idx="1730" formatCode="0">
                  <c:v>25424</c:v>
                </c:pt>
                <c:pt idx="1731" formatCode="0">
                  <c:v>25424</c:v>
                </c:pt>
                <c:pt idx="1732" formatCode="0">
                  <c:v>25424</c:v>
                </c:pt>
                <c:pt idx="1733" formatCode="0">
                  <c:v>25423</c:v>
                </c:pt>
                <c:pt idx="1734" formatCode="0">
                  <c:v>25424</c:v>
                </c:pt>
                <c:pt idx="1735" formatCode="0">
                  <c:v>25424</c:v>
                </c:pt>
                <c:pt idx="1736" formatCode="0">
                  <c:v>25424</c:v>
                </c:pt>
                <c:pt idx="1737" formatCode="0">
                  <c:v>25424</c:v>
                </c:pt>
                <c:pt idx="1738" formatCode="0">
                  <c:v>25424</c:v>
                </c:pt>
                <c:pt idx="1739" formatCode="0">
                  <c:v>25424</c:v>
                </c:pt>
                <c:pt idx="1740" formatCode="0">
                  <c:v>25424</c:v>
                </c:pt>
                <c:pt idx="1741" formatCode="0">
                  <c:v>25424</c:v>
                </c:pt>
                <c:pt idx="1742" formatCode="0">
                  <c:v>25424</c:v>
                </c:pt>
                <c:pt idx="1743" formatCode="0">
                  <c:v>25424</c:v>
                </c:pt>
                <c:pt idx="1744" formatCode="0">
                  <c:v>25424</c:v>
                </c:pt>
                <c:pt idx="1745" formatCode="0">
                  <c:v>25424</c:v>
                </c:pt>
                <c:pt idx="1746" formatCode="0">
                  <c:v>25423</c:v>
                </c:pt>
                <c:pt idx="1747" formatCode="0">
                  <c:v>25424</c:v>
                </c:pt>
                <c:pt idx="1748" formatCode="0">
                  <c:v>25424</c:v>
                </c:pt>
                <c:pt idx="1749" formatCode="0">
                  <c:v>25424</c:v>
                </c:pt>
                <c:pt idx="1750" formatCode="0">
                  <c:v>25423</c:v>
                </c:pt>
                <c:pt idx="1751" formatCode="0">
                  <c:v>25424</c:v>
                </c:pt>
                <c:pt idx="1752" formatCode="0">
                  <c:v>25424</c:v>
                </c:pt>
                <c:pt idx="1753" formatCode="0">
                  <c:v>25424</c:v>
                </c:pt>
                <c:pt idx="1754" formatCode="0">
                  <c:v>25423</c:v>
                </c:pt>
                <c:pt idx="1755" formatCode="0">
                  <c:v>25424</c:v>
                </c:pt>
                <c:pt idx="1756" formatCode="0">
                  <c:v>25424</c:v>
                </c:pt>
                <c:pt idx="1757" formatCode="0">
                  <c:v>25424</c:v>
                </c:pt>
                <c:pt idx="1758" formatCode="0">
                  <c:v>25424</c:v>
                </c:pt>
                <c:pt idx="1759" formatCode="0">
                  <c:v>25424</c:v>
                </c:pt>
                <c:pt idx="1760" formatCode="0">
                  <c:v>25424</c:v>
                </c:pt>
                <c:pt idx="1761" formatCode="0">
                  <c:v>25424</c:v>
                </c:pt>
                <c:pt idx="1762" formatCode="0">
                  <c:v>25424</c:v>
                </c:pt>
                <c:pt idx="1763" formatCode="0">
                  <c:v>25424</c:v>
                </c:pt>
                <c:pt idx="1764" formatCode="0">
                  <c:v>25424</c:v>
                </c:pt>
                <c:pt idx="1765" formatCode="0">
                  <c:v>25424</c:v>
                </c:pt>
                <c:pt idx="1766" formatCode="0">
                  <c:v>25424</c:v>
                </c:pt>
                <c:pt idx="1767" formatCode="0">
                  <c:v>25423</c:v>
                </c:pt>
                <c:pt idx="1768" formatCode="0">
                  <c:v>25424</c:v>
                </c:pt>
                <c:pt idx="1769" formatCode="0">
                  <c:v>25424</c:v>
                </c:pt>
                <c:pt idx="1770" formatCode="0">
                  <c:v>25424</c:v>
                </c:pt>
                <c:pt idx="1771" formatCode="0">
                  <c:v>25423</c:v>
                </c:pt>
                <c:pt idx="1772" formatCode="0">
                  <c:v>25424</c:v>
                </c:pt>
                <c:pt idx="1773" formatCode="0">
                  <c:v>25424</c:v>
                </c:pt>
                <c:pt idx="1774" formatCode="0">
                  <c:v>25424</c:v>
                </c:pt>
                <c:pt idx="1775" formatCode="0">
                  <c:v>25423</c:v>
                </c:pt>
                <c:pt idx="1776" formatCode="0">
                  <c:v>25424</c:v>
                </c:pt>
                <c:pt idx="1777" formatCode="0">
                  <c:v>25424</c:v>
                </c:pt>
                <c:pt idx="1778" formatCode="0">
                  <c:v>25424</c:v>
                </c:pt>
                <c:pt idx="1779" formatCode="0">
                  <c:v>25424</c:v>
                </c:pt>
                <c:pt idx="1780" formatCode="0">
                  <c:v>25424</c:v>
                </c:pt>
                <c:pt idx="1781" formatCode="0">
                  <c:v>25424</c:v>
                </c:pt>
                <c:pt idx="1782" formatCode="0">
                  <c:v>25424</c:v>
                </c:pt>
                <c:pt idx="1783" formatCode="0">
                  <c:v>25424</c:v>
                </c:pt>
                <c:pt idx="1784" formatCode="0">
                  <c:v>25424</c:v>
                </c:pt>
                <c:pt idx="1785" formatCode="0">
                  <c:v>25424</c:v>
                </c:pt>
                <c:pt idx="1786" formatCode="0">
                  <c:v>25424</c:v>
                </c:pt>
                <c:pt idx="1787" formatCode="0">
                  <c:v>25424</c:v>
                </c:pt>
                <c:pt idx="1788" formatCode="0">
                  <c:v>25424</c:v>
                </c:pt>
                <c:pt idx="1789" formatCode="0">
                  <c:v>25424</c:v>
                </c:pt>
                <c:pt idx="1790" formatCode="0">
                  <c:v>25424</c:v>
                </c:pt>
                <c:pt idx="1791" formatCode="0">
                  <c:v>25424</c:v>
                </c:pt>
                <c:pt idx="1792" formatCode="0">
                  <c:v>25423</c:v>
                </c:pt>
                <c:pt idx="1793" formatCode="0">
                  <c:v>25424</c:v>
                </c:pt>
                <c:pt idx="1794" formatCode="0">
                  <c:v>25424</c:v>
                </c:pt>
                <c:pt idx="1795" formatCode="0">
                  <c:v>25424</c:v>
                </c:pt>
                <c:pt idx="1796" formatCode="0">
                  <c:v>25423</c:v>
                </c:pt>
                <c:pt idx="1797" formatCode="0">
                  <c:v>25424</c:v>
                </c:pt>
                <c:pt idx="1798" formatCode="0">
                  <c:v>25424</c:v>
                </c:pt>
                <c:pt idx="1799" formatCode="0">
                  <c:v>25424</c:v>
                </c:pt>
                <c:pt idx="1800" formatCode="0">
                  <c:v>25423</c:v>
                </c:pt>
                <c:pt idx="1801" formatCode="0">
                  <c:v>25424</c:v>
                </c:pt>
                <c:pt idx="1802" formatCode="0">
                  <c:v>25424</c:v>
                </c:pt>
                <c:pt idx="1803" formatCode="0">
                  <c:v>25424</c:v>
                </c:pt>
                <c:pt idx="1804" formatCode="0">
                  <c:v>25424</c:v>
                </c:pt>
                <c:pt idx="1805" formatCode="0">
                  <c:v>25424</c:v>
                </c:pt>
                <c:pt idx="1806" formatCode="0">
                  <c:v>25424</c:v>
                </c:pt>
                <c:pt idx="1807" formatCode="0">
                  <c:v>25424</c:v>
                </c:pt>
                <c:pt idx="1808" formatCode="0">
                  <c:v>25424</c:v>
                </c:pt>
                <c:pt idx="1809" formatCode="0">
                  <c:v>25424</c:v>
                </c:pt>
                <c:pt idx="1810" formatCode="0">
                  <c:v>25424</c:v>
                </c:pt>
                <c:pt idx="1811" formatCode="0">
                  <c:v>25424</c:v>
                </c:pt>
                <c:pt idx="1812" formatCode="0">
                  <c:v>25424</c:v>
                </c:pt>
                <c:pt idx="1813" formatCode="0">
                  <c:v>25423</c:v>
                </c:pt>
                <c:pt idx="1814" formatCode="0">
                  <c:v>25424</c:v>
                </c:pt>
                <c:pt idx="1815" formatCode="0">
                  <c:v>25424</c:v>
                </c:pt>
                <c:pt idx="1816" formatCode="0">
                  <c:v>25424</c:v>
                </c:pt>
                <c:pt idx="1817" formatCode="0">
                  <c:v>25423</c:v>
                </c:pt>
                <c:pt idx="1818" formatCode="0">
                  <c:v>25424</c:v>
                </c:pt>
                <c:pt idx="1819" formatCode="0">
                  <c:v>25424</c:v>
                </c:pt>
                <c:pt idx="1820" formatCode="0">
                  <c:v>25424</c:v>
                </c:pt>
                <c:pt idx="1821" formatCode="0">
                  <c:v>25423</c:v>
                </c:pt>
                <c:pt idx="1822" formatCode="0">
                  <c:v>25424</c:v>
                </c:pt>
                <c:pt idx="1823" formatCode="0">
                  <c:v>25424</c:v>
                </c:pt>
                <c:pt idx="1824" formatCode="0">
                  <c:v>25424</c:v>
                </c:pt>
                <c:pt idx="1825" formatCode="0">
                  <c:v>25424</c:v>
                </c:pt>
                <c:pt idx="1826" formatCode="0">
                  <c:v>25424</c:v>
                </c:pt>
                <c:pt idx="1827" formatCode="0">
                  <c:v>25424</c:v>
                </c:pt>
                <c:pt idx="1828" formatCode="0">
                  <c:v>25424</c:v>
                </c:pt>
                <c:pt idx="1829" formatCode="0">
                  <c:v>25424</c:v>
                </c:pt>
                <c:pt idx="1830" formatCode="0">
                  <c:v>25424</c:v>
                </c:pt>
                <c:pt idx="1831" formatCode="0">
                  <c:v>25424</c:v>
                </c:pt>
                <c:pt idx="1832" formatCode="0">
                  <c:v>25424</c:v>
                </c:pt>
                <c:pt idx="1833" formatCode="0">
                  <c:v>25424</c:v>
                </c:pt>
                <c:pt idx="1834" formatCode="0">
                  <c:v>25423</c:v>
                </c:pt>
                <c:pt idx="1835" formatCode="0">
                  <c:v>25424</c:v>
                </c:pt>
                <c:pt idx="1836" formatCode="0">
                  <c:v>25424</c:v>
                </c:pt>
                <c:pt idx="1837" formatCode="0">
                  <c:v>25424</c:v>
                </c:pt>
                <c:pt idx="1838" formatCode="0">
                  <c:v>25423</c:v>
                </c:pt>
                <c:pt idx="1839" formatCode="0">
                  <c:v>25424</c:v>
                </c:pt>
                <c:pt idx="1840" formatCode="0">
                  <c:v>25424</c:v>
                </c:pt>
                <c:pt idx="1841" formatCode="0">
                  <c:v>25424</c:v>
                </c:pt>
                <c:pt idx="1842" formatCode="0">
                  <c:v>25423</c:v>
                </c:pt>
                <c:pt idx="1843" formatCode="0">
                  <c:v>25424</c:v>
                </c:pt>
                <c:pt idx="1844" formatCode="0">
                  <c:v>25424</c:v>
                </c:pt>
                <c:pt idx="1845" formatCode="0">
                  <c:v>25424</c:v>
                </c:pt>
                <c:pt idx="1846" formatCode="0">
                  <c:v>25424</c:v>
                </c:pt>
                <c:pt idx="1847" formatCode="0">
                  <c:v>25424</c:v>
                </c:pt>
                <c:pt idx="1848" formatCode="0">
                  <c:v>25424</c:v>
                </c:pt>
                <c:pt idx="1849" formatCode="0">
                  <c:v>25424</c:v>
                </c:pt>
                <c:pt idx="1850" formatCode="0">
                  <c:v>25424</c:v>
                </c:pt>
                <c:pt idx="1851" formatCode="0">
                  <c:v>25424</c:v>
                </c:pt>
                <c:pt idx="1852" formatCode="0">
                  <c:v>25424</c:v>
                </c:pt>
                <c:pt idx="1853" formatCode="0">
                  <c:v>25424</c:v>
                </c:pt>
                <c:pt idx="1854" formatCode="0">
                  <c:v>25424</c:v>
                </c:pt>
                <c:pt idx="1855" formatCode="0">
                  <c:v>25424</c:v>
                </c:pt>
                <c:pt idx="1856" formatCode="0">
                  <c:v>25424</c:v>
                </c:pt>
                <c:pt idx="1857" formatCode="0">
                  <c:v>25424</c:v>
                </c:pt>
                <c:pt idx="1858" formatCode="0">
                  <c:v>25424</c:v>
                </c:pt>
                <c:pt idx="1859" formatCode="0">
                  <c:v>25423</c:v>
                </c:pt>
                <c:pt idx="1860" formatCode="0">
                  <c:v>25424</c:v>
                </c:pt>
                <c:pt idx="1861" formatCode="0">
                  <c:v>25424</c:v>
                </c:pt>
                <c:pt idx="1862" formatCode="0">
                  <c:v>25424</c:v>
                </c:pt>
                <c:pt idx="1863" formatCode="0">
                  <c:v>25423</c:v>
                </c:pt>
                <c:pt idx="1864" formatCode="0">
                  <c:v>25424</c:v>
                </c:pt>
                <c:pt idx="1865" formatCode="0">
                  <c:v>25424</c:v>
                </c:pt>
                <c:pt idx="1866" formatCode="0">
                  <c:v>25424</c:v>
                </c:pt>
                <c:pt idx="1867" formatCode="0">
                  <c:v>25424</c:v>
                </c:pt>
                <c:pt idx="1868" formatCode="0">
                  <c:v>25424</c:v>
                </c:pt>
                <c:pt idx="1869" formatCode="0">
                  <c:v>25424</c:v>
                </c:pt>
                <c:pt idx="1870" formatCode="0">
                  <c:v>25424</c:v>
                </c:pt>
                <c:pt idx="1871" formatCode="0">
                  <c:v>25424</c:v>
                </c:pt>
                <c:pt idx="1872" formatCode="0">
                  <c:v>25424</c:v>
                </c:pt>
                <c:pt idx="1873" formatCode="0">
                  <c:v>25424</c:v>
                </c:pt>
                <c:pt idx="1874" formatCode="0">
                  <c:v>25424</c:v>
                </c:pt>
                <c:pt idx="1875" formatCode="0">
                  <c:v>25424</c:v>
                </c:pt>
                <c:pt idx="1876" formatCode="0">
                  <c:v>25424</c:v>
                </c:pt>
                <c:pt idx="1877" formatCode="0">
                  <c:v>25424</c:v>
                </c:pt>
                <c:pt idx="1878" formatCode="0">
                  <c:v>25424</c:v>
                </c:pt>
                <c:pt idx="1879" formatCode="0">
                  <c:v>25424</c:v>
                </c:pt>
                <c:pt idx="1880" formatCode="0">
                  <c:v>25423</c:v>
                </c:pt>
                <c:pt idx="1881" formatCode="0">
                  <c:v>25424</c:v>
                </c:pt>
                <c:pt idx="1882" formatCode="0">
                  <c:v>25424</c:v>
                </c:pt>
                <c:pt idx="1883" formatCode="0">
                  <c:v>25424</c:v>
                </c:pt>
                <c:pt idx="1884" formatCode="0">
                  <c:v>25423</c:v>
                </c:pt>
                <c:pt idx="1885" formatCode="0">
                  <c:v>25424</c:v>
                </c:pt>
                <c:pt idx="1886" formatCode="0">
                  <c:v>25424</c:v>
                </c:pt>
                <c:pt idx="1887" formatCode="0">
                  <c:v>25424</c:v>
                </c:pt>
                <c:pt idx="1888" formatCode="0">
                  <c:v>25423</c:v>
                </c:pt>
                <c:pt idx="1889" formatCode="0">
                  <c:v>25424</c:v>
                </c:pt>
                <c:pt idx="1890" formatCode="0">
                  <c:v>25424</c:v>
                </c:pt>
                <c:pt idx="1891" formatCode="0">
                  <c:v>25424</c:v>
                </c:pt>
                <c:pt idx="1892" formatCode="0">
                  <c:v>25424</c:v>
                </c:pt>
                <c:pt idx="1893" formatCode="0">
                  <c:v>25424</c:v>
                </c:pt>
                <c:pt idx="1894" formatCode="0">
                  <c:v>25424</c:v>
                </c:pt>
                <c:pt idx="1895" formatCode="0">
                  <c:v>25424</c:v>
                </c:pt>
                <c:pt idx="1896" formatCode="0">
                  <c:v>25424</c:v>
                </c:pt>
                <c:pt idx="1897" formatCode="0">
                  <c:v>25424</c:v>
                </c:pt>
                <c:pt idx="1898" formatCode="0">
                  <c:v>25424</c:v>
                </c:pt>
                <c:pt idx="1899" formatCode="0">
                  <c:v>25424</c:v>
                </c:pt>
                <c:pt idx="1900" formatCode="0">
                  <c:v>25424</c:v>
                </c:pt>
                <c:pt idx="1901" formatCode="0">
                  <c:v>25423</c:v>
                </c:pt>
                <c:pt idx="1902" formatCode="0">
                  <c:v>25424</c:v>
                </c:pt>
                <c:pt idx="1903" formatCode="0">
                  <c:v>25424</c:v>
                </c:pt>
                <c:pt idx="1904" formatCode="0">
                  <c:v>25424</c:v>
                </c:pt>
                <c:pt idx="1905" formatCode="0">
                  <c:v>25423</c:v>
                </c:pt>
                <c:pt idx="1906" formatCode="0">
                  <c:v>25424</c:v>
                </c:pt>
                <c:pt idx="1907" formatCode="0">
                  <c:v>25424</c:v>
                </c:pt>
                <c:pt idx="1908" formatCode="0">
                  <c:v>25424</c:v>
                </c:pt>
                <c:pt idx="1909" formatCode="0">
                  <c:v>25423</c:v>
                </c:pt>
                <c:pt idx="1910" formatCode="0">
                  <c:v>25424</c:v>
                </c:pt>
                <c:pt idx="1911" formatCode="0">
                  <c:v>25424</c:v>
                </c:pt>
                <c:pt idx="1912" formatCode="0">
                  <c:v>25424</c:v>
                </c:pt>
                <c:pt idx="1913" formatCode="0">
                  <c:v>25424</c:v>
                </c:pt>
                <c:pt idx="1914" formatCode="0">
                  <c:v>25424</c:v>
                </c:pt>
                <c:pt idx="1915" formatCode="0">
                  <c:v>25424</c:v>
                </c:pt>
                <c:pt idx="1916" formatCode="0">
                  <c:v>25424</c:v>
                </c:pt>
                <c:pt idx="1917" formatCode="0">
                  <c:v>25424</c:v>
                </c:pt>
                <c:pt idx="1918" formatCode="0">
                  <c:v>25424</c:v>
                </c:pt>
                <c:pt idx="1919" formatCode="0">
                  <c:v>25424</c:v>
                </c:pt>
                <c:pt idx="1920" formatCode="0">
                  <c:v>25424</c:v>
                </c:pt>
                <c:pt idx="1921" formatCode="0">
                  <c:v>25424</c:v>
                </c:pt>
                <c:pt idx="1922" formatCode="0">
                  <c:v>25423</c:v>
                </c:pt>
                <c:pt idx="1923" formatCode="0">
                  <c:v>25424</c:v>
                </c:pt>
                <c:pt idx="1924" formatCode="0">
                  <c:v>25424</c:v>
                </c:pt>
                <c:pt idx="1925" formatCode="0">
                  <c:v>25424</c:v>
                </c:pt>
                <c:pt idx="1926" formatCode="0">
                  <c:v>25423</c:v>
                </c:pt>
                <c:pt idx="1927" formatCode="0">
                  <c:v>25424</c:v>
                </c:pt>
                <c:pt idx="1928" formatCode="0">
                  <c:v>25424</c:v>
                </c:pt>
                <c:pt idx="1929" formatCode="0">
                  <c:v>25424</c:v>
                </c:pt>
                <c:pt idx="1930" formatCode="0">
                  <c:v>25423</c:v>
                </c:pt>
                <c:pt idx="1931" formatCode="0">
                  <c:v>25424</c:v>
                </c:pt>
                <c:pt idx="1932" formatCode="0">
                  <c:v>25424</c:v>
                </c:pt>
                <c:pt idx="1933" formatCode="0">
                  <c:v>25424</c:v>
                </c:pt>
                <c:pt idx="1934" formatCode="0">
                  <c:v>25424</c:v>
                </c:pt>
                <c:pt idx="1935" formatCode="0">
                  <c:v>25424</c:v>
                </c:pt>
                <c:pt idx="1936" formatCode="0">
                  <c:v>25424</c:v>
                </c:pt>
                <c:pt idx="1937" formatCode="0">
                  <c:v>25424</c:v>
                </c:pt>
                <c:pt idx="1938" formatCode="0">
                  <c:v>25424</c:v>
                </c:pt>
                <c:pt idx="1939" formatCode="0">
                  <c:v>25424</c:v>
                </c:pt>
                <c:pt idx="1940" formatCode="0">
                  <c:v>25424</c:v>
                </c:pt>
                <c:pt idx="1941" formatCode="0">
                  <c:v>25424</c:v>
                </c:pt>
                <c:pt idx="1942" formatCode="0">
                  <c:v>25424</c:v>
                </c:pt>
                <c:pt idx="1943" formatCode="0">
                  <c:v>25424</c:v>
                </c:pt>
                <c:pt idx="1944" formatCode="0">
                  <c:v>25424</c:v>
                </c:pt>
                <c:pt idx="1945" formatCode="0">
                  <c:v>25424</c:v>
                </c:pt>
                <c:pt idx="1946" formatCode="0">
                  <c:v>25424</c:v>
                </c:pt>
                <c:pt idx="1947" formatCode="0">
                  <c:v>25423</c:v>
                </c:pt>
                <c:pt idx="1948" formatCode="0">
                  <c:v>25424</c:v>
                </c:pt>
                <c:pt idx="1949" formatCode="0">
                  <c:v>25424</c:v>
                </c:pt>
                <c:pt idx="1950" formatCode="0">
                  <c:v>25424</c:v>
                </c:pt>
                <c:pt idx="1951" formatCode="0">
                  <c:v>25423</c:v>
                </c:pt>
                <c:pt idx="1952" formatCode="0">
                  <c:v>25424</c:v>
                </c:pt>
                <c:pt idx="1953" formatCode="0">
                  <c:v>25424</c:v>
                </c:pt>
                <c:pt idx="1954" formatCode="0">
                  <c:v>25424</c:v>
                </c:pt>
                <c:pt idx="1955" formatCode="0">
                  <c:v>25423</c:v>
                </c:pt>
                <c:pt idx="1956" formatCode="0">
                  <c:v>25424</c:v>
                </c:pt>
                <c:pt idx="1957" formatCode="0">
                  <c:v>25424</c:v>
                </c:pt>
                <c:pt idx="1958" formatCode="0">
                  <c:v>25424</c:v>
                </c:pt>
                <c:pt idx="1959" formatCode="0">
                  <c:v>25424</c:v>
                </c:pt>
                <c:pt idx="1960" formatCode="0">
                  <c:v>25424</c:v>
                </c:pt>
                <c:pt idx="1961" formatCode="0">
                  <c:v>25424</c:v>
                </c:pt>
                <c:pt idx="1962" formatCode="0">
                  <c:v>25424</c:v>
                </c:pt>
                <c:pt idx="1963" formatCode="0">
                  <c:v>25424</c:v>
                </c:pt>
                <c:pt idx="1964" formatCode="0">
                  <c:v>25424</c:v>
                </c:pt>
                <c:pt idx="1965" formatCode="0">
                  <c:v>25424</c:v>
                </c:pt>
                <c:pt idx="1966" formatCode="0">
                  <c:v>25424</c:v>
                </c:pt>
                <c:pt idx="1967" formatCode="0">
                  <c:v>25424</c:v>
                </c:pt>
                <c:pt idx="1968" formatCode="0">
                  <c:v>25423</c:v>
                </c:pt>
                <c:pt idx="1969" formatCode="0">
                  <c:v>25424</c:v>
                </c:pt>
                <c:pt idx="1970" formatCode="0">
                  <c:v>25424</c:v>
                </c:pt>
                <c:pt idx="1971" formatCode="0">
                  <c:v>25424</c:v>
                </c:pt>
                <c:pt idx="1972" formatCode="0">
                  <c:v>25423</c:v>
                </c:pt>
                <c:pt idx="1973" formatCode="0">
                  <c:v>25424</c:v>
                </c:pt>
                <c:pt idx="1974" formatCode="0">
                  <c:v>25424</c:v>
                </c:pt>
                <c:pt idx="1975" formatCode="0">
                  <c:v>25424</c:v>
                </c:pt>
                <c:pt idx="1976" formatCode="0">
                  <c:v>25423</c:v>
                </c:pt>
                <c:pt idx="1977" formatCode="0">
                  <c:v>25424</c:v>
                </c:pt>
                <c:pt idx="1978" formatCode="0">
                  <c:v>25424</c:v>
                </c:pt>
                <c:pt idx="1979" formatCode="0">
                  <c:v>25424</c:v>
                </c:pt>
                <c:pt idx="1980" formatCode="0">
                  <c:v>25424</c:v>
                </c:pt>
                <c:pt idx="1981" formatCode="0">
                  <c:v>25424</c:v>
                </c:pt>
                <c:pt idx="1982" formatCode="0">
                  <c:v>25424</c:v>
                </c:pt>
                <c:pt idx="1983" formatCode="0">
                  <c:v>25424</c:v>
                </c:pt>
                <c:pt idx="1984" formatCode="0">
                  <c:v>25424</c:v>
                </c:pt>
                <c:pt idx="1985" formatCode="0">
                  <c:v>25424</c:v>
                </c:pt>
                <c:pt idx="1986" formatCode="0">
                  <c:v>25424</c:v>
                </c:pt>
                <c:pt idx="1987" formatCode="0">
                  <c:v>25424</c:v>
                </c:pt>
                <c:pt idx="1988" formatCode="0">
                  <c:v>25424</c:v>
                </c:pt>
                <c:pt idx="1989" formatCode="0">
                  <c:v>25423</c:v>
                </c:pt>
                <c:pt idx="1990" formatCode="0">
                  <c:v>25424</c:v>
                </c:pt>
                <c:pt idx="1991" formatCode="0">
                  <c:v>25424</c:v>
                </c:pt>
                <c:pt idx="1992" formatCode="0">
                  <c:v>25424</c:v>
                </c:pt>
                <c:pt idx="1993" formatCode="0">
                  <c:v>25423</c:v>
                </c:pt>
                <c:pt idx="1994" formatCode="0">
                  <c:v>25424</c:v>
                </c:pt>
                <c:pt idx="1995" formatCode="0">
                  <c:v>25424</c:v>
                </c:pt>
                <c:pt idx="1996" formatCode="0">
                  <c:v>25424</c:v>
                </c:pt>
                <c:pt idx="1997" formatCode="0">
                  <c:v>25423</c:v>
                </c:pt>
                <c:pt idx="1998" formatCode="0">
                  <c:v>25424</c:v>
                </c:pt>
                <c:pt idx="1999" formatCode="0">
                  <c:v>25424</c:v>
                </c:pt>
                <c:pt idx="2000" formatCode="0">
                  <c:v>25424</c:v>
                </c:pt>
                <c:pt idx="2001" formatCode="0">
                  <c:v>25424</c:v>
                </c:pt>
                <c:pt idx="2002" formatCode="0">
                  <c:v>25424</c:v>
                </c:pt>
                <c:pt idx="2003" formatCode="0">
                  <c:v>25424</c:v>
                </c:pt>
                <c:pt idx="2004" formatCode="0">
                  <c:v>25424</c:v>
                </c:pt>
                <c:pt idx="2005" formatCode="0">
                  <c:v>25424</c:v>
                </c:pt>
                <c:pt idx="2006" formatCode="0">
                  <c:v>25424</c:v>
                </c:pt>
                <c:pt idx="2007" formatCode="0">
                  <c:v>25424</c:v>
                </c:pt>
                <c:pt idx="2008" formatCode="0">
                  <c:v>25424</c:v>
                </c:pt>
                <c:pt idx="2009" formatCode="0">
                  <c:v>25424</c:v>
                </c:pt>
                <c:pt idx="2010" formatCode="0">
                  <c:v>25424</c:v>
                </c:pt>
                <c:pt idx="2011" formatCode="0">
                  <c:v>25424</c:v>
                </c:pt>
                <c:pt idx="2012" formatCode="0">
                  <c:v>25424</c:v>
                </c:pt>
                <c:pt idx="2013" formatCode="0">
                  <c:v>25424</c:v>
                </c:pt>
                <c:pt idx="2014" formatCode="0">
                  <c:v>25423</c:v>
                </c:pt>
                <c:pt idx="2015" formatCode="0">
                  <c:v>25424</c:v>
                </c:pt>
                <c:pt idx="2016" formatCode="0">
                  <c:v>25424</c:v>
                </c:pt>
                <c:pt idx="2017" formatCode="0">
                  <c:v>25424</c:v>
                </c:pt>
                <c:pt idx="2018" formatCode="0">
                  <c:v>25423</c:v>
                </c:pt>
                <c:pt idx="2019" formatCode="0">
                  <c:v>25424</c:v>
                </c:pt>
                <c:pt idx="2020" formatCode="0">
                  <c:v>25424</c:v>
                </c:pt>
                <c:pt idx="2021" formatCode="0">
                  <c:v>25424</c:v>
                </c:pt>
                <c:pt idx="2022" formatCode="0">
                  <c:v>25424</c:v>
                </c:pt>
                <c:pt idx="2023" formatCode="0">
                  <c:v>25424</c:v>
                </c:pt>
                <c:pt idx="2024" formatCode="0">
                  <c:v>25424</c:v>
                </c:pt>
                <c:pt idx="2025" formatCode="0">
                  <c:v>25424</c:v>
                </c:pt>
                <c:pt idx="2026" formatCode="0">
                  <c:v>25424</c:v>
                </c:pt>
                <c:pt idx="2027" formatCode="0">
                  <c:v>25424</c:v>
                </c:pt>
                <c:pt idx="2028" formatCode="0">
                  <c:v>25424</c:v>
                </c:pt>
                <c:pt idx="2029" formatCode="0">
                  <c:v>25424</c:v>
                </c:pt>
                <c:pt idx="2030" formatCode="0">
                  <c:v>25424</c:v>
                </c:pt>
                <c:pt idx="2031" formatCode="0">
                  <c:v>25424</c:v>
                </c:pt>
                <c:pt idx="2032" formatCode="0">
                  <c:v>25424</c:v>
                </c:pt>
                <c:pt idx="2033" formatCode="0">
                  <c:v>25424</c:v>
                </c:pt>
                <c:pt idx="2034" formatCode="0">
                  <c:v>25424</c:v>
                </c:pt>
                <c:pt idx="2035" formatCode="0">
                  <c:v>25423</c:v>
                </c:pt>
                <c:pt idx="2036" formatCode="0">
                  <c:v>25424</c:v>
                </c:pt>
                <c:pt idx="2037" formatCode="0">
                  <c:v>25424</c:v>
                </c:pt>
                <c:pt idx="2038" formatCode="0">
                  <c:v>25424</c:v>
                </c:pt>
                <c:pt idx="2039" formatCode="0">
                  <c:v>25423</c:v>
                </c:pt>
                <c:pt idx="2040" formatCode="0">
                  <c:v>25424</c:v>
                </c:pt>
                <c:pt idx="2041" formatCode="0">
                  <c:v>25424</c:v>
                </c:pt>
                <c:pt idx="2042" formatCode="0">
                  <c:v>25424</c:v>
                </c:pt>
                <c:pt idx="2043" formatCode="0">
                  <c:v>25423</c:v>
                </c:pt>
                <c:pt idx="2044" formatCode="0">
                  <c:v>25424</c:v>
                </c:pt>
                <c:pt idx="2045" formatCode="0">
                  <c:v>25424</c:v>
                </c:pt>
                <c:pt idx="2046" formatCode="0">
                  <c:v>25424</c:v>
                </c:pt>
                <c:pt idx="2047" formatCode="0">
                  <c:v>25424</c:v>
                </c:pt>
                <c:pt idx="2048" formatCode="0">
                  <c:v>25424</c:v>
                </c:pt>
                <c:pt idx="2049" formatCode="0">
                  <c:v>25424</c:v>
                </c:pt>
                <c:pt idx="2050" formatCode="0">
                  <c:v>25424</c:v>
                </c:pt>
                <c:pt idx="2051" formatCode="0">
                  <c:v>25424</c:v>
                </c:pt>
                <c:pt idx="2052" formatCode="0">
                  <c:v>25424</c:v>
                </c:pt>
                <c:pt idx="2053" formatCode="0">
                  <c:v>25424</c:v>
                </c:pt>
                <c:pt idx="2054" formatCode="0">
                  <c:v>25424</c:v>
                </c:pt>
                <c:pt idx="2055" formatCode="0">
                  <c:v>25424</c:v>
                </c:pt>
                <c:pt idx="2056" formatCode="0">
                  <c:v>25423</c:v>
                </c:pt>
                <c:pt idx="2057" formatCode="0">
                  <c:v>25424</c:v>
                </c:pt>
                <c:pt idx="2058" formatCode="0">
                  <c:v>25424</c:v>
                </c:pt>
                <c:pt idx="2059" formatCode="0">
                  <c:v>25424</c:v>
                </c:pt>
                <c:pt idx="2060" formatCode="0">
                  <c:v>25423</c:v>
                </c:pt>
                <c:pt idx="2061" formatCode="0">
                  <c:v>25424</c:v>
                </c:pt>
                <c:pt idx="2062" formatCode="0">
                  <c:v>25424</c:v>
                </c:pt>
                <c:pt idx="2063" formatCode="0">
                  <c:v>25424</c:v>
                </c:pt>
                <c:pt idx="2064" formatCode="0">
                  <c:v>25423</c:v>
                </c:pt>
                <c:pt idx="2065" formatCode="0">
                  <c:v>25424</c:v>
                </c:pt>
                <c:pt idx="2066" formatCode="0">
                  <c:v>25424</c:v>
                </c:pt>
                <c:pt idx="2067" formatCode="0">
                  <c:v>25424</c:v>
                </c:pt>
                <c:pt idx="2068" formatCode="0">
                  <c:v>25424</c:v>
                </c:pt>
                <c:pt idx="2069" formatCode="0">
                  <c:v>25424</c:v>
                </c:pt>
                <c:pt idx="2070" formatCode="0">
                  <c:v>25424</c:v>
                </c:pt>
                <c:pt idx="2071" formatCode="0">
                  <c:v>25424</c:v>
                </c:pt>
                <c:pt idx="2072" formatCode="0">
                  <c:v>25424</c:v>
                </c:pt>
                <c:pt idx="2073" formatCode="0">
                  <c:v>25424</c:v>
                </c:pt>
                <c:pt idx="2074" formatCode="0">
                  <c:v>25424</c:v>
                </c:pt>
                <c:pt idx="2075" formatCode="0">
                  <c:v>25424</c:v>
                </c:pt>
                <c:pt idx="2076" formatCode="0">
                  <c:v>25424</c:v>
                </c:pt>
                <c:pt idx="2077" formatCode="0">
                  <c:v>25423</c:v>
                </c:pt>
                <c:pt idx="2078" formatCode="0">
                  <c:v>25424</c:v>
                </c:pt>
                <c:pt idx="2079" formatCode="0">
                  <c:v>25424</c:v>
                </c:pt>
                <c:pt idx="2080" formatCode="0">
                  <c:v>25424</c:v>
                </c:pt>
                <c:pt idx="2081" formatCode="0">
                  <c:v>25423</c:v>
                </c:pt>
                <c:pt idx="2082" formatCode="0">
                  <c:v>25424</c:v>
                </c:pt>
                <c:pt idx="2083" formatCode="0">
                  <c:v>25424</c:v>
                </c:pt>
                <c:pt idx="2084" formatCode="0">
                  <c:v>25424</c:v>
                </c:pt>
                <c:pt idx="2085" formatCode="0">
                  <c:v>25423</c:v>
                </c:pt>
                <c:pt idx="2086" formatCode="0">
                  <c:v>25424</c:v>
                </c:pt>
                <c:pt idx="2087" formatCode="0">
                  <c:v>25424</c:v>
                </c:pt>
                <c:pt idx="2088" formatCode="0">
                  <c:v>25424</c:v>
                </c:pt>
                <c:pt idx="2089" formatCode="0">
                  <c:v>25424</c:v>
                </c:pt>
                <c:pt idx="2090" formatCode="0">
                  <c:v>25424</c:v>
                </c:pt>
                <c:pt idx="2091" formatCode="0">
                  <c:v>25424</c:v>
                </c:pt>
                <c:pt idx="2092" formatCode="0">
                  <c:v>25424</c:v>
                </c:pt>
                <c:pt idx="2093" formatCode="0">
                  <c:v>25424</c:v>
                </c:pt>
                <c:pt idx="2094" formatCode="0">
                  <c:v>25424</c:v>
                </c:pt>
                <c:pt idx="2095" formatCode="0">
                  <c:v>25424</c:v>
                </c:pt>
                <c:pt idx="2096" formatCode="0">
                  <c:v>25424</c:v>
                </c:pt>
                <c:pt idx="2097" formatCode="0">
                  <c:v>25424</c:v>
                </c:pt>
                <c:pt idx="2098" formatCode="0">
                  <c:v>25424</c:v>
                </c:pt>
                <c:pt idx="2099" formatCode="0">
                  <c:v>25424</c:v>
                </c:pt>
                <c:pt idx="2100" formatCode="0">
                  <c:v>25424</c:v>
                </c:pt>
                <c:pt idx="2101" formatCode="0">
                  <c:v>25424</c:v>
                </c:pt>
                <c:pt idx="2102" formatCode="0">
                  <c:v>25423</c:v>
                </c:pt>
                <c:pt idx="2103" formatCode="0">
                  <c:v>25424</c:v>
                </c:pt>
                <c:pt idx="2104" formatCode="0">
                  <c:v>25424</c:v>
                </c:pt>
                <c:pt idx="2105" formatCode="0">
                  <c:v>25424</c:v>
                </c:pt>
                <c:pt idx="2106" formatCode="0">
                  <c:v>25423</c:v>
                </c:pt>
                <c:pt idx="2107" formatCode="0">
                  <c:v>25424</c:v>
                </c:pt>
                <c:pt idx="2108" formatCode="0">
                  <c:v>25424</c:v>
                </c:pt>
                <c:pt idx="2109" formatCode="0">
                  <c:v>25424</c:v>
                </c:pt>
                <c:pt idx="2110" formatCode="0">
                  <c:v>25423</c:v>
                </c:pt>
                <c:pt idx="2111" formatCode="0">
                  <c:v>25424</c:v>
                </c:pt>
                <c:pt idx="2112" formatCode="0">
                  <c:v>25424</c:v>
                </c:pt>
                <c:pt idx="2113" formatCode="0">
                  <c:v>25424</c:v>
                </c:pt>
                <c:pt idx="2114" formatCode="0">
                  <c:v>25424</c:v>
                </c:pt>
                <c:pt idx="2115" formatCode="0">
                  <c:v>25424</c:v>
                </c:pt>
                <c:pt idx="2116" formatCode="0">
                  <c:v>25424</c:v>
                </c:pt>
                <c:pt idx="2117" formatCode="0">
                  <c:v>25424</c:v>
                </c:pt>
                <c:pt idx="2118" formatCode="0">
                  <c:v>25424</c:v>
                </c:pt>
                <c:pt idx="2119" formatCode="0">
                  <c:v>25424</c:v>
                </c:pt>
                <c:pt idx="2120" formatCode="0">
                  <c:v>25424</c:v>
                </c:pt>
                <c:pt idx="2121" formatCode="0">
                  <c:v>25424</c:v>
                </c:pt>
                <c:pt idx="2122" formatCode="0">
                  <c:v>25424</c:v>
                </c:pt>
                <c:pt idx="2123" formatCode="0">
                  <c:v>25423</c:v>
                </c:pt>
                <c:pt idx="2124" formatCode="0">
                  <c:v>25424</c:v>
                </c:pt>
                <c:pt idx="2125" formatCode="0">
                  <c:v>25424</c:v>
                </c:pt>
                <c:pt idx="2126" formatCode="0">
                  <c:v>25424</c:v>
                </c:pt>
                <c:pt idx="2127" formatCode="0">
                  <c:v>25423</c:v>
                </c:pt>
                <c:pt idx="2128" formatCode="0">
                  <c:v>25424</c:v>
                </c:pt>
                <c:pt idx="2129" formatCode="0">
                  <c:v>25424</c:v>
                </c:pt>
                <c:pt idx="2130" formatCode="0">
                  <c:v>25424</c:v>
                </c:pt>
                <c:pt idx="2131" formatCode="0">
                  <c:v>25423</c:v>
                </c:pt>
                <c:pt idx="2132" formatCode="0">
                  <c:v>25424</c:v>
                </c:pt>
                <c:pt idx="2133" formatCode="0">
                  <c:v>25424</c:v>
                </c:pt>
                <c:pt idx="2134" formatCode="0">
                  <c:v>25424</c:v>
                </c:pt>
                <c:pt idx="2135" formatCode="0">
                  <c:v>25424</c:v>
                </c:pt>
                <c:pt idx="2136" formatCode="0">
                  <c:v>25424</c:v>
                </c:pt>
                <c:pt idx="2137" formatCode="0">
                  <c:v>25424</c:v>
                </c:pt>
                <c:pt idx="2138" formatCode="0">
                  <c:v>25424</c:v>
                </c:pt>
                <c:pt idx="2139" formatCode="0">
                  <c:v>25424</c:v>
                </c:pt>
                <c:pt idx="2140" formatCode="0">
                  <c:v>25424</c:v>
                </c:pt>
                <c:pt idx="2141" formatCode="0">
                  <c:v>25424</c:v>
                </c:pt>
                <c:pt idx="2142" formatCode="0">
                  <c:v>25424</c:v>
                </c:pt>
                <c:pt idx="2143" formatCode="0">
                  <c:v>25424</c:v>
                </c:pt>
                <c:pt idx="2144" formatCode="0">
                  <c:v>25423</c:v>
                </c:pt>
                <c:pt idx="2145" formatCode="0">
                  <c:v>25424</c:v>
                </c:pt>
                <c:pt idx="2146" formatCode="0">
                  <c:v>25424</c:v>
                </c:pt>
                <c:pt idx="2147" formatCode="0">
                  <c:v>25424</c:v>
                </c:pt>
                <c:pt idx="2148" formatCode="0">
                  <c:v>25423</c:v>
                </c:pt>
                <c:pt idx="2149" formatCode="0">
                  <c:v>25424</c:v>
                </c:pt>
                <c:pt idx="2150" formatCode="0">
                  <c:v>25424</c:v>
                </c:pt>
                <c:pt idx="2151" formatCode="0">
                  <c:v>25424</c:v>
                </c:pt>
                <c:pt idx="2152" formatCode="0">
                  <c:v>25423</c:v>
                </c:pt>
                <c:pt idx="2153" formatCode="0">
                  <c:v>25424</c:v>
                </c:pt>
                <c:pt idx="2154" formatCode="0">
                  <c:v>25424</c:v>
                </c:pt>
                <c:pt idx="2155" formatCode="0">
                  <c:v>25424</c:v>
                </c:pt>
                <c:pt idx="2156" formatCode="0">
                  <c:v>25424</c:v>
                </c:pt>
                <c:pt idx="2157" formatCode="0">
                  <c:v>25424</c:v>
                </c:pt>
                <c:pt idx="2158" formatCode="0">
                  <c:v>25424</c:v>
                </c:pt>
                <c:pt idx="2159" formatCode="0">
                  <c:v>25424</c:v>
                </c:pt>
                <c:pt idx="2160" formatCode="0">
                  <c:v>25424</c:v>
                </c:pt>
                <c:pt idx="2161" formatCode="0">
                  <c:v>25424</c:v>
                </c:pt>
                <c:pt idx="2162" formatCode="0">
                  <c:v>25424</c:v>
                </c:pt>
                <c:pt idx="2163" formatCode="0">
                  <c:v>25424</c:v>
                </c:pt>
                <c:pt idx="2164" formatCode="0">
                  <c:v>25424</c:v>
                </c:pt>
                <c:pt idx="2165" formatCode="0">
                  <c:v>25424</c:v>
                </c:pt>
                <c:pt idx="2166" formatCode="0">
                  <c:v>25424</c:v>
                </c:pt>
                <c:pt idx="2167" formatCode="0">
                  <c:v>25424</c:v>
                </c:pt>
                <c:pt idx="2168" formatCode="0">
                  <c:v>25424</c:v>
                </c:pt>
                <c:pt idx="2169" formatCode="0">
                  <c:v>25423</c:v>
                </c:pt>
                <c:pt idx="2170" formatCode="0">
                  <c:v>25424</c:v>
                </c:pt>
                <c:pt idx="2171" formatCode="0">
                  <c:v>25424</c:v>
                </c:pt>
                <c:pt idx="2172" formatCode="0">
                  <c:v>25424</c:v>
                </c:pt>
                <c:pt idx="2173" formatCode="0">
                  <c:v>25423</c:v>
                </c:pt>
                <c:pt idx="2174" formatCode="0">
                  <c:v>25424</c:v>
                </c:pt>
                <c:pt idx="2175" formatCode="0">
                  <c:v>25424</c:v>
                </c:pt>
                <c:pt idx="2176" formatCode="0">
                  <c:v>25424</c:v>
                </c:pt>
                <c:pt idx="2177" formatCode="0">
                  <c:v>25424</c:v>
                </c:pt>
                <c:pt idx="2178" formatCode="0">
                  <c:v>25424</c:v>
                </c:pt>
                <c:pt idx="2179" formatCode="0">
                  <c:v>25424</c:v>
                </c:pt>
                <c:pt idx="2180" formatCode="0">
                  <c:v>25424</c:v>
                </c:pt>
                <c:pt idx="2181" formatCode="0">
                  <c:v>25424</c:v>
                </c:pt>
                <c:pt idx="2182" formatCode="0">
                  <c:v>25424</c:v>
                </c:pt>
                <c:pt idx="2183" formatCode="0">
                  <c:v>25424</c:v>
                </c:pt>
                <c:pt idx="2184" formatCode="0">
                  <c:v>25424</c:v>
                </c:pt>
                <c:pt idx="2185" formatCode="0">
                  <c:v>25424</c:v>
                </c:pt>
                <c:pt idx="2186" formatCode="0">
                  <c:v>25424</c:v>
                </c:pt>
                <c:pt idx="2187" formatCode="0">
                  <c:v>25424</c:v>
                </c:pt>
                <c:pt idx="2188" formatCode="0">
                  <c:v>25424</c:v>
                </c:pt>
                <c:pt idx="2189" formatCode="0">
                  <c:v>25424</c:v>
                </c:pt>
                <c:pt idx="2190" formatCode="0">
                  <c:v>25423</c:v>
                </c:pt>
                <c:pt idx="2191" formatCode="0">
                  <c:v>25424</c:v>
                </c:pt>
                <c:pt idx="2192" formatCode="0">
                  <c:v>25424</c:v>
                </c:pt>
                <c:pt idx="2193" formatCode="0">
                  <c:v>25424</c:v>
                </c:pt>
                <c:pt idx="2194" formatCode="0">
                  <c:v>25423</c:v>
                </c:pt>
                <c:pt idx="2195" formatCode="0">
                  <c:v>25424</c:v>
                </c:pt>
                <c:pt idx="2196" formatCode="0">
                  <c:v>25424</c:v>
                </c:pt>
                <c:pt idx="2197" formatCode="0">
                  <c:v>25424</c:v>
                </c:pt>
                <c:pt idx="2198" formatCode="0">
                  <c:v>25423</c:v>
                </c:pt>
                <c:pt idx="2199" formatCode="0">
                  <c:v>25424</c:v>
                </c:pt>
                <c:pt idx="2200" formatCode="0">
                  <c:v>25424</c:v>
                </c:pt>
                <c:pt idx="2201" formatCode="0">
                  <c:v>25424</c:v>
                </c:pt>
                <c:pt idx="2202" formatCode="0">
                  <c:v>25424</c:v>
                </c:pt>
                <c:pt idx="2203" formatCode="0">
                  <c:v>25424</c:v>
                </c:pt>
                <c:pt idx="2204" formatCode="0">
                  <c:v>25424</c:v>
                </c:pt>
                <c:pt idx="2205" formatCode="0">
                  <c:v>25424</c:v>
                </c:pt>
                <c:pt idx="2206" formatCode="0">
                  <c:v>25424</c:v>
                </c:pt>
                <c:pt idx="2207" formatCode="0">
                  <c:v>25424</c:v>
                </c:pt>
                <c:pt idx="2208" formatCode="0">
                  <c:v>25424</c:v>
                </c:pt>
                <c:pt idx="2209" formatCode="0">
                  <c:v>25424</c:v>
                </c:pt>
                <c:pt idx="2210" formatCode="0">
                  <c:v>25424</c:v>
                </c:pt>
                <c:pt idx="2211" formatCode="0">
                  <c:v>25423</c:v>
                </c:pt>
                <c:pt idx="2212" formatCode="0">
                  <c:v>25424</c:v>
                </c:pt>
                <c:pt idx="2213" formatCode="0">
                  <c:v>25424</c:v>
                </c:pt>
                <c:pt idx="2214" formatCode="0">
                  <c:v>25424</c:v>
                </c:pt>
                <c:pt idx="2215" formatCode="0">
                  <c:v>25423</c:v>
                </c:pt>
                <c:pt idx="2216" formatCode="0">
                  <c:v>25424</c:v>
                </c:pt>
                <c:pt idx="2217" formatCode="0">
                  <c:v>25424</c:v>
                </c:pt>
                <c:pt idx="2218" formatCode="0">
                  <c:v>25424</c:v>
                </c:pt>
                <c:pt idx="2219" formatCode="0">
                  <c:v>25423</c:v>
                </c:pt>
                <c:pt idx="2220" formatCode="0">
                  <c:v>25424</c:v>
                </c:pt>
                <c:pt idx="2221" formatCode="0">
                  <c:v>25424</c:v>
                </c:pt>
                <c:pt idx="2222" formatCode="0">
                  <c:v>25424</c:v>
                </c:pt>
                <c:pt idx="2223" formatCode="0">
                  <c:v>25424</c:v>
                </c:pt>
                <c:pt idx="2224" formatCode="0">
                  <c:v>25424</c:v>
                </c:pt>
                <c:pt idx="2225" formatCode="0">
                  <c:v>25424</c:v>
                </c:pt>
                <c:pt idx="2226" formatCode="0">
                  <c:v>25424</c:v>
                </c:pt>
                <c:pt idx="2227" formatCode="0">
                  <c:v>25424</c:v>
                </c:pt>
                <c:pt idx="2228" formatCode="0">
                  <c:v>25424</c:v>
                </c:pt>
                <c:pt idx="2229" formatCode="0">
                  <c:v>25424</c:v>
                </c:pt>
                <c:pt idx="2230" formatCode="0">
                  <c:v>25424</c:v>
                </c:pt>
                <c:pt idx="2231" formatCode="0">
                  <c:v>25424</c:v>
                </c:pt>
                <c:pt idx="2232" formatCode="0">
                  <c:v>25423</c:v>
                </c:pt>
                <c:pt idx="2233" formatCode="0">
                  <c:v>25424</c:v>
                </c:pt>
                <c:pt idx="2234" formatCode="0">
                  <c:v>25424</c:v>
                </c:pt>
                <c:pt idx="2235" formatCode="0">
                  <c:v>25424</c:v>
                </c:pt>
                <c:pt idx="2236" formatCode="0">
                  <c:v>25423</c:v>
                </c:pt>
                <c:pt idx="2237" formatCode="0">
                  <c:v>25424</c:v>
                </c:pt>
                <c:pt idx="2238" formatCode="0">
                  <c:v>25424</c:v>
                </c:pt>
                <c:pt idx="2239" formatCode="0">
                  <c:v>25424</c:v>
                </c:pt>
                <c:pt idx="2240" formatCode="0">
                  <c:v>25423</c:v>
                </c:pt>
                <c:pt idx="2241" formatCode="0">
                  <c:v>25424</c:v>
                </c:pt>
                <c:pt idx="2242" formatCode="0">
                  <c:v>25424</c:v>
                </c:pt>
                <c:pt idx="2243" formatCode="0">
                  <c:v>25424</c:v>
                </c:pt>
                <c:pt idx="2244" formatCode="0">
                  <c:v>25424</c:v>
                </c:pt>
                <c:pt idx="2245" formatCode="0">
                  <c:v>25424</c:v>
                </c:pt>
                <c:pt idx="2246" formatCode="0">
                  <c:v>25424</c:v>
                </c:pt>
                <c:pt idx="2247" formatCode="0">
                  <c:v>25424</c:v>
                </c:pt>
                <c:pt idx="2248" formatCode="0">
                  <c:v>25424</c:v>
                </c:pt>
                <c:pt idx="2249" formatCode="0">
                  <c:v>25424</c:v>
                </c:pt>
                <c:pt idx="2250" formatCode="0">
                  <c:v>25424</c:v>
                </c:pt>
                <c:pt idx="2251" formatCode="0">
                  <c:v>25424</c:v>
                </c:pt>
                <c:pt idx="2252" formatCode="0">
                  <c:v>25424</c:v>
                </c:pt>
                <c:pt idx="2253" formatCode="0">
                  <c:v>25424</c:v>
                </c:pt>
                <c:pt idx="2254" formatCode="0">
                  <c:v>25424</c:v>
                </c:pt>
                <c:pt idx="2255" formatCode="0">
                  <c:v>25424</c:v>
                </c:pt>
                <c:pt idx="2256" formatCode="0">
                  <c:v>25424</c:v>
                </c:pt>
                <c:pt idx="2257" formatCode="0">
                  <c:v>25423</c:v>
                </c:pt>
                <c:pt idx="2258" formatCode="0">
                  <c:v>25424</c:v>
                </c:pt>
                <c:pt idx="2259" formatCode="0">
                  <c:v>25424</c:v>
                </c:pt>
                <c:pt idx="2260" formatCode="0">
                  <c:v>25424</c:v>
                </c:pt>
                <c:pt idx="2261" formatCode="0">
                  <c:v>25423</c:v>
                </c:pt>
                <c:pt idx="2262" formatCode="0">
                  <c:v>25424</c:v>
                </c:pt>
                <c:pt idx="2263" formatCode="0">
                  <c:v>25424</c:v>
                </c:pt>
                <c:pt idx="2264" formatCode="0">
                  <c:v>25424</c:v>
                </c:pt>
                <c:pt idx="2265" formatCode="0">
                  <c:v>25423</c:v>
                </c:pt>
                <c:pt idx="2266" formatCode="0">
                  <c:v>25424</c:v>
                </c:pt>
                <c:pt idx="2267" formatCode="0">
                  <c:v>25424</c:v>
                </c:pt>
                <c:pt idx="2268" formatCode="0">
                  <c:v>25424</c:v>
                </c:pt>
                <c:pt idx="2269" formatCode="0">
                  <c:v>25424</c:v>
                </c:pt>
                <c:pt idx="2270" formatCode="0">
                  <c:v>25424</c:v>
                </c:pt>
                <c:pt idx="2271" formatCode="0">
                  <c:v>25424</c:v>
                </c:pt>
                <c:pt idx="2272" formatCode="0">
                  <c:v>25424</c:v>
                </c:pt>
                <c:pt idx="2273" formatCode="0">
                  <c:v>25424</c:v>
                </c:pt>
                <c:pt idx="2274" formatCode="0">
                  <c:v>25424</c:v>
                </c:pt>
                <c:pt idx="2275" formatCode="0">
                  <c:v>25424</c:v>
                </c:pt>
                <c:pt idx="2276" formatCode="0">
                  <c:v>25424</c:v>
                </c:pt>
                <c:pt idx="2277" formatCode="0">
                  <c:v>25424</c:v>
                </c:pt>
                <c:pt idx="2278" formatCode="0">
                  <c:v>25423</c:v>
                </c:pt>
                <c:pt idx="2279" formatCode="0">
                  <c:v>25424</c:v>
                </c:pt>
                <c:pt idx="2280" formatCode="0">
                  <c:v>25424</c:v>
                </c:pt>
                <c:pt idx="2281" formatCode="0">
                  <c:v>25424</c:v>
                </c:pt>
                <c:pt idx="2282" formatCode="0">
                  <c:v>25423</c:v>
                </c:pt>
                <c:pt idx="2283" formatCode="0">
                  <c:v>25424</c:v>
                </c:pt>
                <c:pt idx="2284" formatCode="0">
                  <c:v>25424</c:v>
                </c:pt>
                <c:pt idx="2285" formatCode="0">
                  <c:v>25424</c:v>
                </c:pt>
                <c:pt idx="2286" formatCode="0">
                  <c:v>25423</c:v>
                </c:pt>
                <c:pt idx="2287" formatCode="0">
                  <c:v>25424</c:v>
                </c:pt>
                <c:pt idx="2288" formatCode="0">
                  <c:v>25424</c:v>
                </c:pt>
                <c:pt idx="2289" formatCode="0">
                  <c:v>25424</c:v>
                </c:pt>
                <c:pt idx="2290" formatCode="0">
                  <c:v>25424</c:v>
                </c:pt>
                <c:pt idx="2291" formatCode="0">
                  <c:v>25424</c:v>
                </c:pt>
                <c:pt idx="2292" formatCode="0">
                  <c:v>25424</c:v>
                </c:pt>
                <c:pt idx="2293" formatCode="0">
                  <c:v>25424</c:v>
                </c:pt>
                <c:pt idx="2294" formatCode="0">
                  <c:v>25424</c:v>
                </c:pt>
                <c:pt idx="2295" formatCode="0">
                  <c:v>25424</c:v>
                </c:pt>
                <c:pt idx="2296" formatCode="0">
                  <c:v>25424</c:v>
                </c:pt>
                <c:pt idx="2297" formatCode="0">
                  <c:v>25424</c:v>
                </c:pt>
                <c:pt idx="2298" formatCode="0">
                  <c:v>25424</c:v>
                </c:pt>
                <c:pt idx="2299" formatCode="0">
                  <c:v>25423</c:v>
                </c:pt>
                <c:pt idx="2300" formatCode="0">
                  <c:v>25424</c:v>
                </c:pt>
                <c:pt idx="2301" formatCode="0">
                  <c:v>25424</c:v>
                </c:pt>
                <c:pt idx="2302" formatCode="0">
                  <c:v>25424</c:v>
                </c:pt>
                <c:pt idx="2303" formatCode="0">
                  <c:v>25423</c:v>
                </c:pt>
                <c:pt idx="2304" formatCode="0">
                  <c:v>25424</c:v>
                </c:pt>
                <c:pt idx="2305" formatCode="0">
                  <c:v>25424</c:v>
                </c:pt>
                <c:pt idx="2306" formatCode="0">
                  <c:v>25424</c:v>
                </c:pt>
                <c:pt idx="2307" formatCode="0">
                  <c:v>25423</c:v>
                </c:pt>
                <c:pt idx="2308" formatCode="0">
                  <c:v>25424</c:v>
                </c:pt>
                <c:pt idx="2309" formatCode="0">
                  <c:v>25424</c:v>
                </c:pt>
                <c:pt idx="2310" formatCode="0">
                  <c:v>25424</c:v>
                </c:pt>
                <c:pt idx="2311" formatCode="0">
                  <c:v>25424</c:v>
                </c:pt>
                <c:pt idx="2312" formatCode="0">
                  <c:v>25424</c:v>
                </c:pt>
                <c:pt idx="2313" formatCode="0">
                  <c:v>25424</c:v>
                </c:pt>
                <c:pt idx="2314" formatCode="0">
                  <c:v>25424</c:v>
                </c:pt>
                <c:pt idx="2315" formatCode="0">
                  <c:v>25424</c:v>
                </c:pt>
                <c:pt idx="2316" formatCode="0">
                  <c:v>25424</c:v>
                </c:pt>
                <c:pt idx="2317" formatCode="0">
                  <c:v>25424</c:v>
                </c:pt>
                <c:pt idx="2318" formatCode="0">
                  <c:v>25424</c:v>
                </c:pt>
                <c:pt idx="2319" formatCode="0">
                  <c:v>25424</c:v>
                </c:pt>
                <c:pt idx="2320" formatCode="0">
                  <c:v>25424</c:v>
                </c:pt>
                <c:pt idx="2321" formatCode="0">
                  <c:v>25424</c:v>
                </c:pt>
                <c:pt idx="2322" formatCode="0">
                  <c:v>25424</c:v>
                </c:pt>
                <c:pt idx="2323" formatCode="0">
                  <c:v>25424</c:v>
                </c:pt>
                <c:pt idx="2324" formatCode="0">
                  <c:v>25423</c:v>
                </c:pt>
                <c:pt idx="2325" formatCode="0">
                  <c:v>25424</c:v>
                </c:pt>
                <c:pt idx="2326" formatCode="0">
                  <c:v>25424</c:v>
                </c:pt>
                <c:pt idx="2327" formatCode="0">
                  <c:v>25424</c:v>
                </c:pt>
                <c:pt idx="2328" formatCode="0">
                  <c:v>25423</c:v>
                </c:pt>
                <c:pt idx="2329" formatCode="0">
                  <c:v>25424</c:v>
                </c:pt>
                <c:pt idx="2330" formatCode="0">
                  <c:v>25424</c:v>
                </c:pt>
                <c:pt idx="2331" formatCode="0">
                  <c:v>25424</c:v>
                </c:pt>
                <c:pt idx="2332" formatCode="0">
                  <c:v>25424</c:v>
                </c:pt>
                <c:pt idx="2333" formatCode="0">
                  <c:v>25424</c:v>
                </c:pt>
                <c:pt idx="2334" formatCode="0">
                  <c:v>25424</c:v>
                </c:pt>
                <c:pt idx="2335" formatCode="0">
                  <c:v>25424</c:v>
                </c:pt>
                <c:pt idx="2336" formatCode="0">
                  <c:v>25424</c:v>
                </c:pt>
                <c:pt idx="2337" formatCode="0">
                  <c:v>25424</c:v>
                </c:pt>
                <c:pt idx="2338" formatCode="0">
                  <c:v>25424</c:v>
                </c:pt>
                <c:pt idx="2339" formatCode="0">
                  <c:v>25424</c:v>
                </c:pt>
                <c:pt idx="2340" formatCode="0">
                  <c:v>25424</c:v>
                </c:pt>
                <c:pt idx="2341" formatCode="0">
                  <c:v>25424</c:v>
                </c:pt>
                <c:pt idx="2342" formatCode="0">
                  <c:v>25424</c:v>
                </c:pt>
                <c:pt idx="2343" formatCode="0">
                  <c:v>25424</c:v>
                </c:pt>
                <c:pt idx="2344" formatCode="0">
                  <c:v>25424</c:v>
                </c:pt>
                <c:pt idx="2345" formatCode="0">
                  <c:v>25423</c:v>
                </c:pt>
                <c:pt idx="2346" formatCode="0">
                  <c:v>25424</c:v>
                </c:pt>
                <c:pt idx="2347" formatCode="0">
                  <c:v>25424</c:v>
                </c:pt>
                <c:pt idx="2348" formatCode="0">
                  <c:v>25424</c:v>
                </c:pt>
                <c:pt idx="2349" formatCode="0">
                  <c:v>25423</c:v>
                </c:pt>
                <c:pt idx="2350" formatCode="0">
                  <c:v>25424</c:v>
                </c:pt>
                <c:pt idx="2351" formatCode="0">
                  <c:v>25424</c:v>
                </c:pt>
                <c:pt idx="2352" formatCode="0">
                  <c:v>25424</c:v>
                </c:pt>
                <c:pt idx="2353" formatCode="0">
                  <c:v>25423</c:v>
                </c:pt>
                <c:pt idx="2354" formatCode="0">
                  <c:v>25424</c:v>
                </c:pt>
                <c:pt idx="2355" formatCode="0">
                  <c:v>25424</c:v>
                </c:pt>
                <c:pt idx="2356" formatCode="0">
                  <c:v>25424</c:v>
                </c:pt>
                <c:pt idx="2357" formatCode="0">
                  <c:v>25424</c:v>
                </c:pt>
                <c:pt idx="2358" formatCode="0">
                  <c:v>25424</c:v>
                </c:pt>
                <c:pt idx="2359" formatCode="0">
                  <c:v>25424</c:v>
                </c:pt>
                <c:pt idx="2360" formatCode="0">
                  <c:v>25424</c:v>
                </c:pt>
                <c:pt idx="2361" formatCode="0">
                  <c:v>25424</c:v>
                </c:pt>
                <c:pt idx="2362" formatCode="0">
                  <c:v>25424</c:v>
                </c:pt>
                <c:pt idx="2363" formatCode="0">
                  <c:v>25424</c:v>
                </c:pt>
                <c:pt idx="2364" formatCode="0">
                  <c:v>25424</c:v>
                </c:pt>
                <c:pt idx="2365" formatCode="0">
                  <c:v>25424</c:v>
                </c:pt>
                <c:pt idx="2366" formatCode="0">
                  <c:v>25423</c:v>
                </c:pt>
                <c:pt idx="2367" formatCode="0">
                  <c:v>25424</c:v>
                </c:pt>
                <c:pt idx="2368" formatCode="0">
                  <c:v>25424</c:v>
                </c:pt>
                <c:pt idx="2369" formatCode="0">
                  <c:v>25424</c:v>
                </c:pt>
                <c:pt idx="2370" formatCode="0">
                  <c:v>25423</c:v>
                </c:pt>
                <c:pt idx="2371" formatCode="0">
                  <c:v>25424</c:v>
                </c:pt>
                <c:pt idx="2372" formatCode="0">
                  <c:v>25424</c:v>
                </c:pt>
                <c:pt idx="2373" formatCode="0">
                  <c:v>25424</c:v>
                </c:pt>
                <c:pt idx="2374" formatCode="0">
                  <c:v>25423</c:v>
                </c:pt>
                <c:pt idx="2375" formatCode="0">
                  <c:v>25424</c:v>
                </c:pt>
                <c:pt idx="2376" formatCode="0">
                  <c:v>25424</c:v>
                </c:pt>
                <c:pt idx="2377" formatCode="0">
                  <c:v>25424</c:v>
                </c:pt>
                <c:pt idx="2378" formatCode="0">
                  <c:v>25424</c:v>
                </c:pt>
                <c:pt idx="2379" formatCode="0">
                  <c:v>25424</c:v>
                </c:pt>
                <c:pt idx="2380" formatCode="0">
                  <c:v>25424</c:v>
                </c:pt>
                <c:pt idx="2381" formatCode="0">
                  <c:v>25424</c:v>
                </c:pt>
                <c:pt idx="2382" formatCode="0">
                  <c:v>25424</c:v>
                </c:pt>
                <c:pt idx="2383" formatCode="0">
                  <c:v>25424</c:v>
                </c:pt>
                <c:pt idx="2384" formatCode="0">
                  <c:v>25424</c:v>
                </c:pt>
                <c:pt idx="2385" formatCode="0">
                  <c:v>25424</c:v>
                </c:pt>
                <c:pt idx="2386" formatCode="0">
                  <c:v>25424</c:v>
                </c:pt>
                <c:pt idx="2387" formatCode="0">
                  <c:v>25424</c:v>
                </c:pt>
                <c:pt idx="2388" formatCode="0">
                  <c:v>25424</c:v>
                </c:pt>
                <c:pt idx="2389" formatCode="0">
                  <c:v>25424</c:v>
                </c:pt>
                <c:pt idx="2390" formatCode="0">
                  <c:v>25424</c:v>
                </c:pt>
                <c:pt idx="2391" formatCode="0">
                  <c:v>25423</c:v>
                </c:pt>
                <c:pt idx="2392" formatCode="0">
                  <c:v>25424</c:v>
                </c:pt>
                <c:pt idx="2393" formatCode="0">
                  <c:v>25424</c:v>
                </c:pt>
                <c:pt idx="2394" formatCode="0">
                  <c:v>25424</c:v>
                </c:pt>
                <c:pt idx="2395" formatCode="0">
                  <c:v>25423</c:v>
                </c:pt>
                <c:pt idx="2396" formatCode="0">
                  <c:v>25424</c:v>
                </c:pt>
                <c:pt idx="2397" formatCode="0">
                  <c:v>25424</c:v>
                </c:pt>
                <c:pt idx="2398" formatCode="0">
                  <c:v>25424</c:v>
                </c:pt>
                <c:pt idx="2399" formatCode="0">
                  <c:v>25424</c:v>
                </c:pt>
                <c:pt idx="2400" formatCode="0">
                  <c:v>25424</c:v>
                </c:pt>
                <c:pt idx="2401" formatCode="0">
                  <c:v>25424</c:v>
                </c:pt>
                <c:pt idx="2402" formatCode="0">
                  <c:v>25424</c:v>
                </c:pt>
                <c:pt idx="2403" formatCode="0">
                  <c:v>25424</c:v>
                </c:pt>
                <c:pt idx="2404" formatCode="0">
                  <c:v>25424</c:v>
                </c:pt>
                <c:pt idx="2405" formatCode="0">
                  <c:v>25424</c:v>
                </c:pt>
                <c:pt idx="2406" formatCode="0">
                  <c:v>25424</c:v>
                </c:pt>
                <c:pt idx="2407" formatCode="0">
                  <c:v>25424</c:v>
                </c:pt>
                <c:pt idx="2408" formatCode="0">
                  <c:v>25424</c:v>
                </c:pt>
                <c:pt idx="2409" formatCode="0">
                  <c:v>25424</c:v>
                </c:pt>
                <c:pt idx="2410" formatCode="0">
                  <c:v>25424</c:v>
                </c:pt>
                <c:pt idx="2411" formatCode="0">
                  <c:v>25424</c:v>
                </c:pt>
                <c:pt idx="2412" formatCode="0">
                  <c:v>25423</c:v>
                </c:pt>
                <c:pt idx="2413" formatCode="0">
                  <c:v>25424</c:v>
                </c:pt>
                <c:pt idx="2414" formatCode="0">
                  <c:v>25424</c:v>
                </c:pt>
                <c:pt idx="2415" formatCode="0">
                  <c:v>25424</c:v>
                </c:pt>
                <c:pt idx="2416" formatCode="0">
                  <c:v>25423</c:v>
                </c:pt>
                <c:pt idx="2417" formatCode="0">
                  <c:v>25424</c:v>
                </c:pt>
                <c:pt idx="2418" formatCode="0">
                  <c:v>25424</c:v>
                </c:pt>
                <c:pt idx="2419" formatCode="0">
                  <c:v>25424</c:v>
                </c:pt>
                <c:pt idx="2420" formatCode="0">
                  <c:v>25423</c:v>
                </c:pt>
                <c:pt idx="2421" formatCode="0">
                  <c:v>25424</c:v>
                </c:pt>
                <c:pt idx="2422" formatCode="0">
                  <c:v>25424</c:v>
                </c:pt>
                <c:pt idx="2423" formatCode="0">
                  <c:v>25424</c:v>
                </c:pt>
                <c:pt idx="2424" formatCode="0">
                  <c:v>25424</c:v>
                </c:pt>
                <c:pt idx="2425" formatCode="0">
                  <c:v>25424</c:v>
                </c:pt>
                <c:pt idx="2426" formatCode="0">
                  <c:v>25424</c:v>
                </c:pt>
                <c:pt idx="2427" formatCode="0">
                  <c:v>25424</c:v>
                </c:pt>
                <c:pt idx="2428" formatCode="0">
                  <c:v>25424</c:v>
                </c:pt>
                <c:pt idx="2429" formatCode="0">
                  <c:v>25424</c:v>
                </c:pt>
                <c:pt idx="2430" formatCode="0">
                  <c:v>25424</c:v>
                </c:pt>
                <c:pt idx="2431" formatCode="0">
                  <c:v>25424</c:v>
                </c:pt>
                <c:pt idx="2432" formatCode="0">
                  <c:v>25424</c:v>
                </c:pt>
                <c:pt idx="2433" formatCode="0">
                  <c:v>25423</c:v>
                </c:pt>
                <c:pt idx="2434" formatCode="0">
                  <c:v>25424</c:v>
                </c:pt>
                <c:pt idx="2435" formatCode="0">
                  <c:v>25424</c:v>
                </c:pt>
                <c:pt idx="2436" formatCode="0">
                  <c:v>25424</c:v>
                </c:pt>
                <c:pt idx="2437" formatCode="0">
                  <c:v>25423</c:v>
                </c:pt>
                <c:pt idx="2438" formatCode="0">
                  <c:v>25424</c:v>
                </c:pt>
                <c:pt idx="2439" formatCode="0">
                  <c:v>25424</c:v>
                </c:pt>
                <c:pt idx="2440" formatCode="0">
                  <c:v>25424</c:v>
                </c:pt>
                <c:pt idx="2441" formatCode="0">
                  <c:v>25423</c:v>
                </c:pt>
                <c:pt idx="2442" formatCode="0">
                  <c:v>25424</c:v>
                </c:pt>
                <c:pt idx="2443" formatCode="0">
                  <c:v>25424</c:v>
                </c:pt>
                <c:pt idx="2444" formatCode="0">
                  <c:v>25424</c:v>
                </c:pt>
                <c:pt idx="2445" formatCode="0">
                  <c:v>25424</c:v>
                </c:pt>
                <c:pt idx="2446" formatCode="0">
                  <c:v>25424</c:v>
                </c:pt>
                <c:pt idx="2447" formatCode="0">
                  <c:v>25424</c:v>
                </c:pt>
                <c:pt idx="2448" formatCode="0">
                  <c:v>25424</c:v>
                </c:pt>
                <c:pt idx="2449" formatCode="0">
                  <c:v>25424</c:v>
                </c:pt>
                <c:pt idx="2450" formatCode="0">
                  <c:v>25424</c:v>
                </c:pt>
                <c:pt idx="2451" formatCode="0">
                  <c:v>25424</c:v>
                </c:pt>
                <c:pt idx="2452" formatCode="0">
                  <c:v>25424</c:v>
                </c:pt>
                <c:pt idx="2453" formatCode="0">
                  <c:v>25424</c:v>
                </c:pt>
                <c:pt idx="2454" formatCode="0">
                  <c:v>25423</c:v>
                </c:pt>
                <c:pt idx="2455" formatCode="0">
                  <c:v>25424</c:v>
                </c:pt>
                <c:pt idx="2456" formatCode="0">
                  <c:v>25424</c:v>
                </c:pt>
                <c:pt idx="2457" formatCode="0">
                  <c:v>25424</c:v>
                </c:pt>
                <c:pt idx="2458" formatCode="0">
                  <c:v>25423</c:v>
                </c:pt>
                <c:pt idx="2459" formatCode="0">
                  <c:v>25424</c:v>
                </c:pt>
                <c:pt idx="2460" formatCode="0">
                  <c:v>25424</c:v>
                </c:pt>
                <c:pt idx="2461" formatCode="0">
                  <c:v>25424</c:v>
                </c:pt>
                <c:pt idx="2462" formatCode="0">
                  <c:v>25423</c:v>
                </c:pt>
                <c:pt idx="2463" formatCode="0">
                  <c:v>25424</c:v>
                </c:pt>
                <c:pt idx="2464" formatCode="0">
                  <c:v>25424</c:v>
                </c:pt>
                <c:pt idx="2465" formatCode="0">
                  <c:v>25424</c:v>
                </c:pt>
                <c:pt idx="2466" formatCode="0">
                  <c:v>25424</c:v>
                </c:pt>
                <c:pt idx="2467" formatCode="0">
                  <c:v>25424</c:v>
                </c:pt>
                <c:pt idx="2468" formatCode="0">
                  <c:v>25424</c:v>
                </c:pt>
                <c:pt idx="2469" formatCode="0">
                  <c:v>25424</c:v>
                </c:pt>
                <c:pt idx="2470" formatCode="0">
                  <c:v>25424</c:v>
                </c:pt>
                <c:pt idx="2471" formatCode="0">
                  <c:v>25424</c:v>
                </c:pt>
                <c:pt idx="2472" formatCode="0">
                  <c:v>25424</c:v>
                </c:pt>
                <c:pt idx="2473" formatCode="0">
                  <c:v>25424</c:v>
                </c:pt>
                <c:pt idx="2474" formatCode="0">
                  <c:v>25424</c:v>
                </c:pt>
                <c:pt idx="2475" formatCode="0">
                  <c:v>25424</c:v>
                </c:pt>
                <c:pt idx="2476" formatCode="0">
                  <c:v>25424</c:v>
                </c:pt>
                <c:pt idx="2477" formatCode="0">
                  <c:v>25424</c:v>
                </c:pt>
                <c:pt idx="2478" formatCode="0">
                  <c:v>25424</c:v>
                </c:pt>
                <c:pt idx="2479" formatCode="0">
                  <c:v>25423</c:v>
                </c:pt>
                <c:pt idx="2480" formatCode="0">
                  <c:v>25424</c:v>
                </c:pt>
                <c:pt idx="2481" formatCode="0">
                  <c:v>25424</c:v>
                </c:pt>
                <c:pt idx="2482" formatCode="0">
                  <c:v>25424</c:v>
                </c:pt>
                <c:pt idx="2483" formatCode="0">
                  <c:v>25423</c:v>
                </c:pt>
                <c:pt idx="2484" formatCode="0">
                  <c:v>25424</c:v>
                </c:pt>
                <c:pt idx="2485" formatCode="0">
                  <c:v>25424</c:v>
                </c:pt>
                <c:pt idx="2486" formatCode="0">
                  <c:v>25424</c:v>
                </c:pt>
                <c:pt idx="2487" formatCode="0">
                  <c:v>25423</c:v>
                </c:pt>
                <c:pt idx="2488" formatCode="0">
                  <c:v>25424</c:v>
                </c:pt>
                <c:pt idx="2489" formatCode="0">
                  <c:v>25424</c:v>
                </c:pt>
                <c:pt idx="2490" formatCode="0">
                  <c:v>25424</c:v>
                </c:pt>
                <c:pt idx="2491" formatCode="0">
                  <c:v>25424</c:v>
                </c:pt>
                <c:pt idx="2492" formatCode="0">
                  <c:v>25424</c:v>
                </c:pt>
                <c:pt idx="2493" formatCode="0">
                  <c:v>25424</c:v>
                </c:pt>
                <c:pt idx="2494" formatCode="0">
                  <c:v>25424</c:v>
                </c:pt>
                <c:pt idx="2495" formatCode="0">
                  <c:v>25424</c:v>
                </c:pt>
                <c:pt idx="2496" formatCode="0">
                  <c:v>25424</c:v>
                </c:pt>
                <c:pt idx="2497" formatCode="0">
                  <c:v>25424</c:v>
                </c:pt>
                <c:pt idx="2498" formatCode="0">
                  <c:v>25424</c:v>
                </c:pt>
                <c:pt idx="2499" formatCode="0">
                  <c:v>25424</c:v>
                </c:pt>
                <c:pt idx="2500" formatCode="0">
                  <c:v>25423</c:v>
                </c:pt>
                <c:pt idx="2501" formatCode="0">
                  <c:v>25424</c:v>
                </c:pt>
                <c:pt idx="2502" formatCode="0">
                  <c:v>25424</c:v>
                </c:pt>
                <c:pt idx="2503" formatCode="0">
                  <c:v>25424</c:v>
                </c:pt>
                <c:pt idx="2504" formatCode="0">
                  <c:v>25423</c:v>
                </c:pt>
                <c:pt idx="2505" formatCode="0">
                  <c:v>25424</c:v>
                </c:pt>
                <c:pt idx="2506" formatCode="0">
                  <c:v>25424</c:v>
                </c:pt>
                <c:pt idx="2507" formatCode="0">
                  <c:v>25424</c:v>
                </c:pt>
                <c:pt idx="2508" formatCode="0">
                  <c:v>25423</c:v>
                </c:pt>
                <c:pt idx="2509" formatCode="0">
                  <c:v>25424</c:v>
                </c:pt>
                <c:pt idx="2510" formatCode="0">
                  <c:v>25424</c:v>
                </c:pt>
                <c:pt idx="2511" formatCode="0">
                  <c:v>25424</c:v>
                </c:pt>
                <c:pt idx="2512" formatCode="0">
                  <c:v>25424</c:v>
                </c:pt>
                <c:pt idx="2513" formatCode="0">
                  <c:v>25424</c:v>
                </c:pt>
                <c:pt idx="2514" formatCode="0">
                  <c:v>25424</c:v>
                </c:pt>
                <c:pt idx="2515" formatCode="0">
                  <c:v>25424</c:v>
                </c:pt>
                <c:pt idx="2516" formatCode="0">
                  <c:v>25424</c:v>
                </c:pt>
                <c:pt idx="2517" formatCode="0">
                  <c:v>25424</c:v>
                </c:pt>
                <c:pt idx="2518" formatCode="0">
                  <c:v>25424</c:v>
                </c:pt>
                <c:pt idx="2519" formatCode="0">
                  <c:v>25424</c:v>
                </c:pt>
                <c:pt idx="2520" formatCode="0">
                  <c:v>25424</c:v>
                </c:pt>
                <c:pt idx="2521" formatCode="0">
                  <c:v>25423</c:v>
                </c:pt>
                <c:pt idx="2522" formatCode="0">
                  <c:v>25424</c:v>
                </c:pt>
                <c:pt idx="2523" formatCode="0">
                  <c:v>25424</c:v>
                </c:pt>
                <c:pt idx="2524" formatCode="0">
                  <c:v>25424</c:v>
                </c:pt>
                <c:pt idx="2525" formatCode="0">
                  <c:v>25423</c:v>
                </c:pt>
                <c:pt idx="2526" formatCode="0">
                  <c:v>25424</c:v>
                </c:pt>
                <c:pt idx="2527" formatCode="0">
                  <c:v>25424</c:v>
                </c:pt>
                <c:pt idx="2528" formatCode="0">
                  <c:v>25424</c:v>
                </c:pt>
                <c:pt idx="2529" formatCode="0">
                  <c:v>25423</c:v>
                </c:pt>
                <c:pt idx="2530" formatCode="0">
                  <c:v>25424</c:v>
                </c:pt>
                <c:pt idx="2531" formatCode="0">
                  <c:v>25424</c:v>
                </c:pt>
                <c:pt idx="2532" formatCode="0">
                  <c:v>25424</c:v>
                </c:pt>
                <c:pt idx="2533" formatCode="0">
                  <c:v>25424</c:v>
                </c:pt>
                <c:pt idx="2534" formatCode="0">
                  <c:v>25424</c:v>
                </c:pt>
                <c:pt idx="2535" formatCode="0">
                  <c:v>25424</c:v>
                </c:pt>
                <c:pt idx="2536" formatCode="0">
                  <c:v>25424</c:v>
                </c:pt>
                <c:pt idx="2537" formatCode="0">
                  <c:v>25424</c:v>
                </c:pt>
                <c:pt idx="2538" formatCode="0">
                  <c:v>25424</c:v>
                </c:pt>
                <c:pt idx="2539" formatCode="0">
                  <c:v>25424</c:v>
                </c:pt>
                <c:pt idx="2540" formatCode="0">
                  <c:v>25424</c:v>
                </c:pt>
                <c:pt idx="2541" formatCode="0">
                  <c:v>25424</c:v>
                </c:pt>
                <c:pt idx="2542" formatCode="0">
                  <c:v>25424</c:v>
                </c:pt>
                <c:pt idx="2543" formatCode="0">
                  <c:v>25424</c:v>
                </c:pt>
                <c:pt idx="2544" formatCode="0">
                  <c:v>25424</c:v>
                </c:pt>
                <c:pt idx="2545" formatCode="0">
                  <c:v>25424</c:v>
                </c:pt>
                <c:pt idx="2546" formatCode="0">
                  <c:v>25423</c:v>
                </c:pt>
                <c:pt idx="2547" formatCode="0">
                  <c:v>25424</c:v>
                </c:pt>
                <c:pt idx="2548" formatCode="0">
                  <c:v>25424</c:v>
                </c:pt>
                <c:pt idx="2549" formatCode="0">
                  <c:v>25424</c:v>
                </c:pt>
                <c:pt idx="2550" formatCode="0">
                  <c:v>25423</c:v>
                </c:pt>
                <c:pt idx="2551" formatCode="0">
                  <c:v>25424</c:v>
                </c:pt>
                <c:pt idx="2552" formatCode="0">
                  <c:v>25424</c:v>
                </c:pt>
                <c:pt idx="2553" formatCode="0">
                  <c:v>25424</c:v>
                </c:pt>
                <c:pt idx="2554" formatCode="0">
                  <c:v>25424</c:v>
                </c:pt>
                <c:pt idx="2555" formatCode="0">
                  <c:v>25424</c:v>
                </c:pt>
                <c:pt idx="2556" formatCode="0">
                  <c:v>25424</c:v>
                </c:pt>
                <c:pt idx="2557" formatCode="0">
                  <c:v>25424</c:v>
                </c:pt>
                <c:pt idx="2558" formatCode="0">
                  <c:v>25424</c:v>
                </c:pt>
                <c:pt idx="2559" formatCode="0">
                  <c:v>25424</c:v>
                </c:pt>
                <c:pt idx="2560" formatCode="0">
                  <c:v>25424</c:v>
                </c:pt>
                <c:pt idx="2561" formatCode="0">
                  <c:v>25424</c:v>
                </c:pt>
                <c:pt idx="2562" formatCode="0">
                  <c:v>25424</c:v>
                </c:pt>
                <c:pt idx="2563" formatCode="0">
                  <c:v>25424</c:v>
                </c:pt>
                <c:pt idx="2564" formatCode="0">
                  <c:v>25424</c:v>
                </c:pt>
                <c:pt idx="2565" formatCode="0">
                  <c:v>25424</c:v>
                </c:pt>
                <c:pt idx="2566" formatCode="0">
                  <c:v>25424</c:v>
                </c:pt>
                <c:pt idx="2567" formatCode="0">
                  <c:v>25423</c:v>
                </c:pt>
                <c:pt idx="2568" formatCode="0">
                  <c:v>25424</c:v>
                </c:pt>
                <c:pt idx="2569" formatCode="0">
                  <c:v>25424</c:v>
                </c:pt>
                <c:pt idx="2570" formatCode="0">
                  <c:v>25424</c:v>
                </c:pt>
                <c:pt idx="2571" formatCode="0">
                  <c:v>25423</c:v>
                </c:pt>
                <c:pt idx="2572" formatCode="0">
                  <c:v>25424</c:v>
                </c:pt>
                <c:pt idx="2573" formatCode="0">
                  <c:v>25424</c:v>
                </c:pt>
                <c:pt idx="2574" formatCode="0">
                  <c:v>25424</c:v>
                </c:pt>
                <c:pt idx="2575" formatCode="0">
                  <c:v>25423</c:v>
                </c:pt>
                <c:pt idx="2576" formatCode="0">
                  <c:v>25424</c:v>
                </c:pt>
                <c:pt idx="2577" formatCode="0">
                  <c:v>25424</c:v>
                </c:pt>
                <c:pt idx="2578" formatCode="0">
                  <c:v>25424</c:v>
                </c:pt>
                <c:pt idx="2579" formatCode="0">
                  <c:v>25424</c:v>
                </c:pt>
                <c:pt idx="2580" formatCode="0">
                  <c:v>25424</c:v>
                </c:pt>
                <c:pt idx="2581" formatCode="0">
                  <c:v>25424</c:v>
                </c:pt>
                <c:pt idx="2582" formatCode="0">
                  <c:v>25424</c:v>
                </c:pt>
                <c:pt idx="2583" formatCode="0">
                  <c:v>25424</c:v>
                </c:pt>
                <c:pt idx="2584" formatCode="0">
                  <c:v>25424</c:v>
                </c:pt>
                <c:pt idx="2585" formatCode="0">
                  <c:v>25424</c:v>
                </c:pt>
                <c:pt idx="2586" formatCode="0">
                  <c:v>25424</c:v>
                </c:pt>
                <c:pt idx="2587" formatCode="0">
                  <c:v>25424</c:v>
                </c:pt>
                <c:pt idx="2588" formatCode="0">
                  <c:v>25423</c:v>
                </c:pt>
                <c:pt idx="2589" formatCode="0">
                  <c:v>25424</c:v>
                </c:pt>
                <c:pt idx="2590" formatCode="0">
                  <c:v>25424</c:v>
                </c:pt>
                <c:pt idx="2591" formatCode="0">
                  <c:v>25424</c:v>
                </c:pt>
                <c:pt idx="2592" formatCode="0">
                  <c:v>25423</c:v>
                </c:pt>
                <c:pt idx="2593" formatCode="0">
                  <c:v>25424</c:v>
                </c:pt>
                <c:pt idx="2594" formatCode="0">
                  <c:v>25424</c:v>
                </c:pt>
                <c:pt idx="2595" formatCode="0">
                  <c:v>25424</c:v>
                </c:pt>
                <c:pt idx="2596" formatCode="0">
                  <c:v>25423</c:v>
                </c:pt>
                <c:pt idx="2597" formatCode="0">
                  <c:v>25424</c:v>
                </c:pt>
                <c:pt idx="2598" formatCode="0">
                  <c:v>25424</c:v>
                </c:pt>
                <c:pt idx="2599" formatCode="0">
                  <c:v>25424</c:v>
                </c:pt>
                <c:pt idx="2600" formatCode="0">
                  <c:v>25424</c:v>
                </c:pt>
                <c:pt idx="2601" formatCode="0">
                  <c:v>25424</c:v>
                </c:pt>
                <c:pt idx="2602" formatCode="0">
                  <c:v>25424</c:v>
                </c:pt>
                <c:pt idx="2603" formatCode="0">
                  <c:v>25424</c:v>
                </c:pt>
                <c:pt idx="2604" formatCode="0">
                  <c:v>25424</c:v>
                </c:pt>
                <c:pt idx="2605" formatCode="0">
                  <c:v>25424</c:v>
                </c:pt>
                <c:pt idx="2606" formatCode="0">
                  <c:v>25424</c:v>
                </c:pt>
                <c:pt idx="2607" formatCode="0">
                  <c:v>25424</c:v>
                </c:pt>
                <c:pt idx="2608" formatCode="0">
                  <c:v>25424</c:v>
                </c:pt>
                <c:pt idx="2609" formatCode="0">
                  <c:v>25423</c:v>
                </c:pt>
                <c:pt idx="2610" formatCode="0">
                  <c:v>25424</c:v>
                </c:pt>
                <c:pt idx="2611" formatCode="0">
                  <c:v>25424</c:v>
                </c:pt>
                <c:pt idx="2612" formatCode="0">
                  <c:v>25424</c:v>
                </c:pt>
                <c:pt idx="2613" formatCode="0">
                  <c:v>25423</c:v>
                </c:pt>
                <c:pt idx="2614" formatCode="0">
                  <c:v>25424</c:v>
                </c:pt>
                <c:pt idx="2615" formatCode="0">
                  <c:v>25424</c:v>
                </c:pt>
                <c:pt idx="2616" formatCode="0">
                  <c:v>25424</c:v>
                </c:pt>
                <c:pt idx="2617" formatCode="0">
                  <c:v>25423</c:v>
                </c:pt>
                <c:pt idx="2618" formatCode="0">
                  <c:v>25424</c:v>
                </c:pt>
                <c:pt idx="2619" formatCode="0">
                  <c:v>25424</c:v>
                </c:pt>
                <c:pt idx="2620" formatCode="0">
                  <c:v>25424</c:v>
                </c:pt>
                <c:pt idx="2621" formatCode="0">
                  <c:v>25424</c:v>
                </c:pt>
                <c:pt idx="2622" formatCode="0">
                  <c:v>25424</c:v>
                </c:pt>
                <c:pt idx="2623" formatCode="0">
                  <c:v>25424</c:v>
                </c:pt>
                <c:pt idx="2624" formatCode="0">
                  <c:v>25424</c:v>
                </c:pt>
                <c:pt idx="2625" formatCode="0">
                  <c:v>25424</c:v>
                </c:pt>
                <c:pt idx="2626" formatCode="0">
                  <c:v>25424</c:v>
                </c:pt>
                <c:pt idx="2627" formatCode="0">
                  <c:v>25424</c:v>
                </c:pt>
                <c:pt idx="2628" formatCode="0">
                  <c:v>25424</c:v>
                </c:pt>
                <c:pt idx="2629" formatCode="0">
                  <c:v>25424</c:v>
                </c:pt>
                <c:pt idx="2630" formatCode="0">
                  <c:v>25424</c:v>
                </c:pt>
                <c:pt idx="2631" formatCode="0">
                  <c:v>25424</c:v>
                </c:pt>
                <c:pt idx="2632" formatCode="0">
                  <c:v>25424</c:v>
                </c:pt>
                <c:pt idx="2633" formatCode="0">
                  <c:v>25424</c:v>
                </c:pt>
                <c:pt idx="2634" formatCode="0">
                  <c:v>25423</c:v>
                </c:pt>
                <c:pt idx="2635" formatCode="0">
                  <c:v>25424</c:v>
                </c:pt>
                <c:pt idx="2636" formatCode="0">
                  <c:v>25424</c:v>
                </c:pt>
                <c:pt idx="2637" formatCode="0">
                  <c:v>25424</c:v>
                </c:pt>
                <c:pt idx="2638" formatCode="0">
                  <c:v>25423</c:v>
                </c:pt>
                <c:pt idx="2639" formatCode="0">
                  <c:v>25424</c:v>
                </c:pt>
                <c:pt idx="2640" formatCode="0">
                  <c:v>25424</c:v>
                </c:pt>
                <c:pt idx="2641" formatCode="0">
                  <c:v>25424</c:v>
                </c:pt>
                <c:pt idx="2642" formatCode="0">
                  <c:v>25423</c:v>
                </c:pt>
                <c:pt idx="2643" formatCode="0">
                  <c:v>25424</c:v>
                </c:pt>
                <c:pt idx="2644" formatCode="0">
                  <c:v>25424</c:v>
                </c:pt>
                <c:pt idx="2645" formatCode="0">
                  <c:v>25424</c:v>
                </c:pt>
                <c:pt idx="2646" formatCode="0">
                  <c:v>25424</c:v>
                </c:pt>
                <c:pt idx="2647" formatCode="0">
                  <c:v>25424</c:v>
                </c:pt>
                <c:pt idx="2648" formatCode="0">
                  <c:v>25424</c:v>
                </c:pt>
                <c:pt idx="2649" formatCode="0">
                  <c:v>25424</c:v>
                </c:pt>
                <c:pt idx="2650" formatCode="0">
                  <c:v>25424</c:v>
                </c:pt>
                <c:pt idx="2651" formatCode="0">
                  <c:v>25424</c:v>
                </c:pt>
                <c:pt idx="2652" formatCode="0">
                  <c:v>25424</c:v>
                </c:pt>
                <c:pt idx="2653" formatCode="0">
                  <c:v>25424</c:v>
                </c:pt>
                <c:pt idx="2654" formatCode="0">
                  <c:v>25424</c:v>
                </c:pt>
                <c:pt idx="2655" formatCode="0">
                  <c:v>25423</c:v>
                </c:pt>
                <c:pt idx="2656" formatCode="0">
                  <c:v>25424</c:v>
                </c:pt>
                <c:pt idx="2657" formatCode="0">
                  <c:v>25424</c:v>
                </c:pt>
                <c:pt idx="2658" formatCode="0">
                  <c:v>25424</c:v>
                </c:pt>
                <c:pt idx="2659" formatCode="0">
                  <c:v>25423</c:v>
                </c:pt>
                <c:pt idx="2660" formatCode="0">
                  <c:v>25424</c:v>
                </c:pt>
                <c:pt idx="2661" formatCode="0">
                  <c:v>25424</c:v>
                </c:pt>
                <c:pt idx="2662" formatCode="0">
                  <c:v>25424</c:v>
                </c:pt>
                <c:pt idx="2663" formatCode="0">
                  <c:v>25423</c:v>
                </c:pt>
                <c:pt idx="2664" formatCode="0">
                  <c:v>25424</c:v>
                </c:pt>
                <c:pt idx="2665" formatCode="0">
                  <c:v>25424</c:v>
                </c:pt>
                <c:pt idx="2666" formatCode="0">
                  <c:v>25424</c:v>
                </c:pt>
                <c:pt idx="2667" formatCode="0">
                  <c:v>25424</c:v>
                </c:pt>
                <c:pt idx="2668" formatCode="0">
                  <c:v>25424</c:v>
                </c:pt>
                <c:pt idx="2669" formatCode="0">
                  <c:v>25424</c:v>
                </c:pt>
                <c:pt idx="2670" formatCode="0">
                  <c:v>25424</c:v>
                </c:pt>
                <c:pt idx="2671" formatCode="0">
                  <c:v>25424</c:v>
                </c:pt>
                <c:pt idx="2672" formatCode="0">
                  <c:v>25424</c:v>
                </c:pt>
                <c:pt idx="2673" formatCode="0">
                  <c:v>25424</c:v>
                </c:pt>
                <c:pt idx="2674" formatCode="0">
                  <c:v>25424</c:v>
                </c:pt>
                <c:pt idx="2675" formatCode="0">
                  <c:v>25424</c:v>
                </c:pt>
                <c:pt idx="2676" formatCode="0">
                  <c:v>25423</c:v>
                </c:pt>
                <c:pt idx="2677" formatCode="0">
                  <c:v>25424</c:v>
                </c:pt>
                <c:pt idx="2678" formatCode="0">
                  <c:v>25424</c:v>
                </c:pt>
                <c:pt idx="2679" formatCode="0">
                  <c:v>25424</c:v>
                </c:pt>
                <c:pt idx="2680" formatCode="0">
                  <c:v>25423</c:v>
                </c:pt>
                <c:pt idx="2681" formatCode="0">
                  <c:v>25424</c:v>
                </c:pt>
                <c:pt idx="2682" formatCode="0">
                  <c:v>25424</c:v>
                </c:pt>
                <c:pt idx="2683" formatCode="0">
                  <c:v>25424</c:v>
                </c:pt>
                <c:pt idx="2684" formatCode="0">
                  <c:v>25423</c:v>
                </c:pt>
                <c:pt idx="2685" formatCode="0">
                  <c:v>25424</c:v>
                </c:pt>
                <c:pt idx="2686" formatCode="0">
                  <c:v>25424</c:v>
                </c:pt>
                <c:pt idx="2687" formatCode="0">
                  <c:v>25424</c:v>
                </c:pt>
                <c:pt idx="2688" formatCode="0">
                  <c:v>25424</c:v>
                </c:pt>
                <c:pt idx="2689" formatCode="0">
                  <c:v>25424</c:v>
                </c:pt>
                <c:pt idx="2690" formatCode="0">
                  <c:v>25424</c:v>
                </c:pt>
                <c:pt idx="2691" formatCode="0">
                  <c:v>25424</c:v>
                </c:pt>
                <c:pt idx="2692" formatCode="0">
                  <c:v>25424</c:v>
                </c:pt>
                <c:pt idx="2693" formatCode="0">
                  <c:v>25424</c:v>
                </c:pt>
                <c:pt idx="2694" formatCode="0">
                  <c:v>25424</c:v>
                </c:pt>
                <c:pt idx="2695" formatCode="0">
                  <c:v>25424</c:v>
                </c:pt>
                <c:pt idx="2696" formatCode="0">
                  <c:v>25424</c:v>
                </c:pt>
                <c:pt idx="2697" formatCode="0">
                  <c:v>25424</c:v>
                </c:pt>
                <c:pt idx="2698" formatCode="0">
                  <c:v>25424</c:v>
                </c:pt>
                <c:pt idx="2699" formatCode="0">
                  <c:v>25424</c:v>
                </c:pt>
                <c:pt idx="2700" formatCode="0">
                  <c:v>25424</c:v>
                </c:pt>
                <c:pt idx="2701" formatCode="0">
                  <c:v>25423</c:v>
                </c:pt>
                <c:pt idx="2702" formatCode="0">
                  <c:v>25424</c:v>
                </c:pt>
                <c:pt idx="2703" formatCode="0">
                  <c:v>25424</c:v>
                </c:pt>
                <c:pt idx="2704" formatCode="0">
                  <c:v>25424</c:v>
                </c:pt>
                <c:pt idx="2705" formatCode="0">
                  <c:v>25423</c:v>
                </c:pt>
                <c:pt idx="2706" formatCode="0">
                  <c:v>25424</c:v>
                </c:pt>
                <c:pt idx="2707" formatCode="0">
                  <c:v>25424</c:v>
                </c:pt>
                <c:pt idx="2708" formatCode="0">
                  <c:v>25424</c:v>
                </c:pt>
                <c:pt idx="2709" formatCode="0">
                  <c:v>25424</c:v>
                </c:pt>
                <c:pt idx="2710" formatCode="0">
                  <c:v>25424</c:v>
                </c:pt>
                <c:pt idx="2711" formatCode="0">
                  <c:v>25424</c:v>
                </c:pt>
                <c:pt idx="2712" formatCode="0">
                  <c:v>25424</c:v>
                </c:pt>
                <c:pt idx="2713" formatCode="0">
                  <c:v>25424</c:v>
                </c:pt>
                <c:pt idx="2714" formatCode="0">
                  <c:v>25424</c:v>
                </c:pt>
                <c:pt idx="2715" formatCode="0">
                  <c:v>25424</c:v>
                </c:pt>
                <c:pt idx="2716" formatCode="0">
                  <c:v>25424</c:v>
                </c:pt>
                <c:pt idx="2717" formatCode="0">
                  <c:v>25424</c:v>
                </c:pt>
                <c:pt idx="2718" formatCode="0">
                  <c:v>25424</c:v>
                </c:pt>
                <c:pt idx="2719" formatCode="0">
                  <c:v>25424</c:v>
                </c:pt>
                <c:pt idx="2720" formatCode="0">
                  <c:v>25424</c:v>
                </c:pt>
                <c:pt idx="2721" formatCode="0">
                  <c:v>25424</c:v>
                </c:pt>
                <c:pt idx="2722" formatCode="0">
                  <c:v>25423</c:v>
                </c:pt>
                <c:pt idx="2723" formatCode="0">
                  <c:v>25424</c:v>
                </c:pt>
                <c:pt idx="2724" formatCode="0">
                  <c:v>25424</c:v>
                </c:pt>
                <c:pt idx="2725" formatCode="0">
                  <c:v>25424</c:v>
                </c:pt>
                <c:pt idx="2726" formatCode="0">
                  <c:v>25423</c:v>
                </c:pt>
                <c:pt idx="2727" formatCode="0">
                  <c:v>25424</c:v>
                </c:pt>
                <c:pt idx="2728" formatCode="0">
                  <c:v>25424</c:v>
                </c:pt>
                <c:pt idx="2729" formatCode="0">
                  <c:v>25424</c:v>
                </c:pt>
                <c:pt idx="2730" formatCode="0">
                  <c:v>25423</c:v>
                </c:pt>
                <c:pt idx="2731" formatCode="0">
                  <c:v>25424</c:v>
                </c:pt>
                <c:pt idx="2732" formatCode="0">
                  <c:v>25424</c:v>
                </c:pt>
                <c:pt idx="2733" formatCode="0">
                  <c:v>25424</c:v>
                </c:pt>
                <c:pt idx="2734" formatCode="0">
                  <c:v>25424</c:v>
                </c:pt>
                <c:pt idx="2735" formatCode="0">
                  <c:v>25424</c:v>
                </c:pt>
                <c:pt idx="2736" formatCode="0">
                  <c:v>25424</c:v>
                </c:pt>
                <c:pt idx="2737" formatCode="0">
                  <c:v>25424</c:v>
                </c:pt>
                <c:pt idx="2738" formatCode="0">
                  <c:v>25424</c:v>
                </c:pt>
                <c:pt idx="2739" formatCode="0">
                  <c:v>25424</c:v>
                </c:pt>
                <c:pt idx="2740" formatCode="0">
                  <c:v>25424</c:v>
                </c:pt>
                <c:pt idx="2741" formatCode="0">
                  <c:v>25424</c:v>
                </c:pt>
                <c:pt idx="2742" formatCode="0">
                  <c:v>25424</c:v>
                </c:pt>
                <c:pt idx="2743" formatCode="0">
                  <c:v>25423</c:v>
                </c:pt>
                <c:pt idx="2744" formatCode="0">
                  <c:v>25424</c:v>
                </c:pt>
                <c:pt idx="2745" formatCode="0">
                  <c:v>25424</c:v>
                </c:pt>
                <c:pt idx="2746" formatCode="0">
                  <c:v>25424</c:v>
                </c:pt>
                <c:pt idx="2747" formatCode="0">
                  <c:v>25423</c:v>
                </c:pt>
                <c:pt idx="2748" formatCode="0">
                  <c:v>25424</c:v>
                </c:pt>
                <c:pt idx="2749" formatCode="0">
                  <c:v>25424</c:v>
                </c:pt>
                <c:pt idx="2750" formatCode="0">
                  <c:v>25424</c:v>
                </c:pt>
                <c:pt idx="2751" formatCode="0">
                  <c:v>25423</c:v>
                </c:pt>
                <c:pt idx="2752" formatCode="0">
                  <c:v>25424</c:v>
                </c:pt>
                <c:pt idx="2753" formatCode="0">
                  <c:v>25424</c:v>
                </c:pt>
                <c:pt idx="2754" formatCode="0">
                  <c:v>25424</c:v>
                </c:pt>
                <c:pt idx="2755" formatCode="0">
                  <c:v>25424</c:v>
                </c:pt>
                <c:pt idx="2756" formatCode="0">
                  <c:v>25424</c:v>
                </c:pt>
                <c:pt idx="2757" formatCode="0">
                  <c:v>25424</c:v>
                </c:pt>
                <c:pt idx="2758" formatCode="0">
                  <c:v>25424</c:v>
                </c:pt>
                <c:pt idx="2759" formatCode="0">
                  <c:v>25424</c:v>
                </c:pt>
                <c:pt idx="2760" formatCode="0">
                  <c:v>25424</c:v>
                </c:pt>
                <c:pt idx="2761" formatCode="0">
                  <c:v>25424</c:v>
                </c:pt>
                <c:pt idx="2762" formatCode="0">
                  <c:v>25424</c:v>
                </c:pt>
                <c:pt idx="2763" formatCode="0">
                  <c:v>25424</c:v>
                </c:pt>
                <c:pt idx="2764" formatCode="0">
                  <c:v>25423</c:v>
                </c:pt>
                <c:pt idx="2765" formatCode="0">
                  <c:v>25424</c:v>
                </c:pt>
                <c:pt idx="2766" formatCode="0">
                  <c:v>25424</c:v>
                </c:pt>
                <c:pt idx="2767" formatCode="0">
                  <c:v>25424</c:v>
                </c:pt>
                <c:pt idx="2768" formatCode="0">
                  <c:v>25423</c:v>
                </c:pt>
                <c:pt idx="2769" formatCode="0">
                  <c:v>25424</c:v>
                </c:pt>
                <c:pt idx="2770" formatCode="0">
                  <c:v>25424</c:v>
                </c:pt>
                <c:pt idx="2771" formatCode="0">
                  <c:v>25424</c:v>
                </c:pt>
                <c:pt idx="2772" formatCode="0">
                  <c:v>25423</c:v>
                </c:pt>
                <c:pt idx="2773" formatCode="0">
                  <c:v>25424</c:v>
                </c:pt>
                <c:pt idx="2774" formatCode="0">
                  <c:v>25424</c:v>
                </c:pt>
                <c:pt idx="2775" formatCode="0">
                  <c:v>25424</c:v>
                </c:pt>
                <c:pt idx="2776" formatCode="0">
                  <c:v>25424</c:v>
                </c:pt>
                <c:pt idx="2777" formatCode="0">
                  <c:v>25424</c:v>
                </c:pt>
                <c:pt idx="2778" formatCode="0">
                  <c:v>25424</c:v>
                </c:pt>
                <c:pt idx="2779" formatCode="0">
                  <c:v>25424</c:v>
                </c:pt>
                <c:pt idx="2780" formatCode="0">
                  <c:v>25424</c:v>
                </c:pt>
                <c:pt idx="2781" formatCode="0">
                  <c:v>25424</c:v>
                </c:pt>
                <c:pt idx="2782" formatCode="0">
                  <c:v>25424</c:v>
                </c:pt>
                <c:pt idx="2783" formatCode="0">
                  <c:v>25424</c:v>
                </c:pt>
                <c:pt idx="2784" formatCode="0">
                  <c:v>25424</c:v>
                </c:pt>
                <c:pt idx="2785" formatCode="0">
                  <c:v>25424</c:v>
                </c:pt>
                <c:pt idx="2786" formatCode="0">
                  <c:v>25424</c:v>
                </c:pt>
                <c:pt idx="2787" formatCode="0">
                  <c:v>25424</c:v>
                </c:pt>
                <c:pt idx="2788" formatCode="0">
                  <c:v>25424</c:v>
                </c:pt>
                <c:pt idx="2789" formatCode="0">
                  <c:v>25423</c:v>
                </c:pt>
                <c:pt idx="2790" formatCode="0">
                  <c:v>25424</c:v>
                </c:pt>
                <c:pt idx="2791" formatCode="0">
                  <c:v>25424</c:v>
                </c:pt>
                <c:pt idx="2792" formatCode="0">
                  <c:v>25424</c:v>
                </c:pt>
                <c:pt idx="2793" formatCode="0">
                  <c:v>25423</c:v>
                </c:pt>
                <c:pt idx="2794" formatCode="0">
                  <c:v>25424</c:v>
                </c:pt>
                <c:pt idx="2795" formatCode="0">
                  <c:v>25424</c:v>
                </c:pt>
                <c:pt idx="2796" formatCode="0">
                  <c:v>25424</c:v>
                </c:pt>
                <c:pt idx="2797" formatCode="0">
                  <c:v>25423</c:v>
                </c:pt>
                <c:pt idx="2798" formatCode="0">
                  <c:v>25424</c:v>
                </c:pt>
                <c:pt idx="2799" formatCode="0">
                  <c:v>25424</c:v>
                </c:pt>
                <c:pt idx="2800" formatCode="0">
                  <c:v>25424</c:v>
                </c:pt>
                <c:pt idx="2801" formatCode="0">
                  <c:v>25424</c:v>
                </c:pt>
                <c:pt idx="2802" formatCode="0">
                  <c:v>25424</c:v>
                </c:pt>
                <c:pt idx="2803" formatCode="0">
                  <c:v>25424</c:v>
                </c:pt>
                <c:pt idx="2804" formatCode="0">
                  <c:v>25424</c:v>
                </c:pt>
                <c:pt idx="2805" formatCode="0">
                  <c:v>25424</c:v>
                </c:pt>
                <c:pt idx="2806" formatCode="0">
                  <c:v>25424</c:v>
                </c:pt>
                <c:pt idx="2807" formatCode="0">
                  <c:v>25424</c:v>
                </c:pt>
                <c:pt idx="2808" formatCode="0">
                  <c:v>25424</c:v>
                </c:pt>
                <c:pt idx="2809" formatCode="0">
                  <c:v>25424</c:v>
                </c:pt>
                <c:pt idx="2810" formatCode="0">
                  <c:v>25423</c:v>
                </c:pt>
                <c:pt idx="2811" formatCode="0">
                  <c:v>25424</c:v>
                </c:pt>
                <c:pt idx="2812" formatCode="0">
                  <c:v>25424</c:v>
                </c:pt>
                <c:pt idx="2813" formatCode="0">
                  <c:v>25424</c:v>
                </c:pt>
                <c:pt idx="2814" formatCode="0">
                  <c:v>25423</c:v>
                </c:pt>
                <c:pt idx="2815" formatCode="0">
                  <c:v>25424</c:v>
                </c:pt>
                <c:pt idx="2816" formatCode="0">
                  <c:v>25424</c:v>
                </c:pt>
                <c:pt idx="2817" formatCode="0">
                  <c:v>25424</c:v>
                </c:pt>
                <c:pt idx="2818" formatCode="0">
                  <c:v>25423</c:v>
                </c:pt>
                <c:pt idx="2819" formatCode="0">
                  <c:v>25424</c:v>
                </c:pt>
                <c:pt idx="2820" formatCode="0">
                  <c:v>25424</c:v>
                </c:pt>
                <c:pt idx="2821" formatCode="0">
                  <c:v>25424</c:v>
                </c:pt>
                <c:pt idx="2822" formatCode="0">
                  <c:v>25424</c:v>
                </c:pt>
                <c:pt idx="2823" formatCode="0">
                  <c:v>25424</c:v>
                </c:pt>
                <c:pt idx="2824" formatCode="0">
                  <c:v>25424</c:v>
                </c:pt>
                <c:pt idx="2825" formatCode="0">
                  <c:v>25424</c:v>
                </c:pt>
                <c:pt idx="2826" formatCode="0">
                  <c:v>25424</c:v>
                </c:pt>
                <c:pt idx="2827" formatCode="0">
                  <c:v>25424</c:v>
                </c:pt>
                <c:pt idx="2828" formatCode="0">
                  <c:v>25424</c:v>
                </c:pt>
                <c:pt idx="2829" formatCode="0">
                  <c:v>25424</c:v>
                </c:pt>
                <c:pt idx="2830" formatCode="0">
                  <c:v>25424</c:v>
                </c:pt>
                <c:pt idx="2831" formatCode="0">
                  <c:v>25423</c:v>
                </c:pt>
                <c:pt idx="2832" formatCode="0">
                  <c:v>25424</c:v>
                </c:pt>
                <c:pt idx="2833" formatCode="0">
                  <c:v>25424</c:v>
                </c:pt>
                <c:pt idx="2834" formatCode="0">
                  <c:v>25424</c:v>
                </c:pt>
                <c:pt idx="2835" formatCode="0">
                  <c:v>25423</c:v>
                </c:pt>
                <c:pt idx="2836" formatCode="0">
                  <c:v>25424</c:v>
                </c:pt>
                <c:pt idx="2837" formatCode="0">
                  <c:v>25424</c:v>
                </c:pt>
                <c:pt idx="2838" formatCode="0">
                  <c:v>25424</c:v>
                </c:pt>
                <c:pt idx="2839" formatCode="0">
                  <c:v>25423</c:v>
                </c:pt>
                <c:pt idx="2840" formatCode="0">
                  <c:v>25424</c:v>
                </c:pt>
                <c:pt idx="2841" formatCode="0">
                  <c:v>25424</c:v>
                </c:pt>
                <c:pt idx="2842" formatCode="0">
                  <c:v>25424</c:v>
                </c:pt>
                <c:pt idx="2843" formatCode="0">
                  <c:v>25424</c:v>
                </c:pt>
                <c:pt idx="2844" formatCode="0">
                  <c:v>25424</c:v>
                </c:pt>
                <c:pt idx="2845" formatCode="0">
                  <c:v>25424</c:v>
                </c:pt>
                <c:pt idx="2846" formatCode="0">
                  <c:v>25424</c:v>
                </c:pt>
                <c:pt idx="2847" formatCode="0">
                  <c:v>25424</c:v>
                </c:pt>
                <c:pt idx="2848" formatCode="0">
                  <c:v>25424</c:v>
                </c:pt>
                <c:pt idx="2849" formatCode="0">
                  <c:v>25424</c:v>
                </c:pt>
                <c:pt idx="2850" formatCode="0">
                  <c:v>25424</c:v>
                </c:pt>
                <c:pt idx="2851" formatCode="0">
                  <c:v>25424</c:v>
                </c:pt>
                <c:pt idx="2852" formatCode="0">
                  <c:v>25424</c:v>
                </c:pt>
                <c:pt idx="2853" formatCode="0">
                  <c:v>25424</c:v>
                </c:pt>
                <c:pt idx="2854" formatCode="0">
                  <c:v>25424</c:v>
                </c:pt>
                <c:pt idx="2855" formatCode="0">
                  <c:v>25424</c:v>
                </c:pt>
                <c:pt idx="2856" formatCode="0">
                  <c:v>25423</c:v>
                </c:pt>
                <c:pt idx="2857" formatCode="0">
                  <c:v>25424</c:v>
                </c:pt>
                <c:pt idx="2858" formatCode="0">
                  <c:v>25424</c:v>
                </c:pt>
                <c:pt idx="2859" formatCode="0">
                  <c:v>25424</c:v>
                </c:pt>
                <c:pt idx="2860" formatCode="0">
                  <c:v>25423</c:v>
                </c:pt>
                <c:pt idx="2861" formatCode="0">
                  <c:v>25424</c:v>
                </c:pt>
                <c:pt idx="2862" formatCode="0">
                  <c:v>25424</c:v>
                </c:pt>
                <c:pt idx="2863" formatCode="0">
                  <c:v>25424</c:v>
                </c:pt>
                <c:pt idx="2864" formatCode="0">
                  <c:v>25424</c:v>
                </c:pt>
                <c:pt idx="2865" formatCode="0">
                  <c:v>25424</c:v>
                </c:pt>
                <c:pt idx="2866" formatCode="0">
                  <c:v>25424</c:v>
                </c:pt>
                <c:pt idx="2867" formatCode="0">
                  <c:v>25424</c:v>
                </c:pt>
                <c:pt idx="2868" formatCode="0">
                  <c:v>25424</c:v>
                </c:pt>
                <c:pt idx="2869" formatCode="0">
                  <c:v>25424</c:v>
                </c:pt>
                <c:pt idx="2870" formatCode="0">
                  <c:v>25424</c:v>
                </c:pt>
                <c:pt idx="2871" formatCode="0">
                  <c:v>25424</c:v>
                </c:pt>
                <c:pt idx="2872" formatCode="0">
                  <c:v>25424</c:v>
                </c:pt>
                <c:pt idx="2873" formatCode="0">
                  <c:v>25424</c:v>
                </c:pt>
                <c:pt idx="2874" formatCode="0">
                  <c:v>25424</c:v>
                </c:pt>
                <c:pt idx="2875" formatCode="0">
                  <c:v>25424</c:v>
                </c:pt>
                <c:pt idx="2876" formatCode="0">
                  <c:v>25424</c:v>
                </c:pt>
                <c:pt idx="2877" formatCode="0">
                  <c:v>25423</c:v>
                </c:pt>
                <c:pt idx="2878" formatCode="0">
                  <c:v>25424</c:v>
                </c:pt>
                <c:pt idx="2879" formatCode="0">
                  <c:v>25424</c:v>
                </c:pt>
                <c:pt idx="2880" formatCode="0">
                  <c:v>25424</c:v>
                </c:pt>
                <c:pt idx="2881" formatCode="0">
                  <c:v>25423</c:v>
                </c:pt>
                <c:pt idx="2882" formatCode="0">
                  <c:v>25424</c:v>
                </c:pt>
                <c:pt idx="2883" formatCode="0">
                  <c:v>25424</c:v>
                </c:pt>
                <c:pt idx="2884" formatCode="0">
                  <c:v>25424</c:v>
                </c:pt>
                <c:pt idx="2885" formatCode="0">
                  <c:v>25423</c:v>
                </c:pt>
                <c:pt idx="2886" formatCode="0">
                  <c:v>25424</c:v>
                </c:pt>
                <c:pt idx="2887" formatCode="0">
                  <c:v>25424</c:v>
                </c:pt>
                <c:pt idx="2888" formatCode="0">
                  <c:v>25424</c:v>
                </c:pt>
                <c:pt idx="2889" formatCode="0">
                  <c:v>25424</c:v>
                </c:pt>
                <c:pt idx="2890" formatCode="0">
                  <c:v>25424</c:v>
                </c:pt>
                <c:pt idx="2891" formatCode="0">
                  <c:v>25424</c:v>
                </c:pt>
                <c:pt idx="2892" formatCode="0">
                  <c:v>25424</c:v>
                </c:pt>
                <c:pt idx="2893" formatCode="0">
                  <c:v>25424</c:v>
                </c:pt>
                <c:pt idx="2894" formatCode="0">
                  <c:v>25424</c:v>
                </c:pt>
                <c:pt idx="2895" formatCode="0">
                  <c:v>25424</c:v>
                </c:pt>
                <c:pt idx="2896" formatCode="0">
                  <c:v>25424</c:v>
                </c:pt>
                <c:pt idx="2897" formatCode="0">
                  <c:v>25424</c:v>
                </c:pt>
                <c:pt idx="2898" formatCode="0">
                  <c:v>25423</c:v>
                </c:pt>
                <c:pt idx="2899" formatCode="0">
                  <c:v>25424</c:v>
                </c:pt>
                <c:pt idx="2900" formatCode="0">
                  <c:v>25424</c:v>
                </c:pt>
                <c:pt idx="2901" formatCode="0">
                  <c:v>25424</c:v>
                </c:pt>
                <c:pt idx="2902" formatCode="0">
                  <c:v>25423</c:v>
                </c:pt>
                <c:pt idx="2903" formatCode="0">
                  <c:v>25424</c:v>
                </c:pt>
                <c:pt idx="2904" formatCode="0">
                  <c:v>25424</c:v>
                </c:pt>
                <c:pt idx="2905" formatCode="0">
                  <c:v>25424</c:v>
                </c:pt>
                <c:pt idx="2906" formatCode="0">
                  <c:v>25423</c:v>
                </c:pt>
                <c:pt idx="2907" formatCode="0">
                  <c:v>25424</c:v>
                </c:pt>
                <c:pt idx="2908" formatCode="0">
                  <c:v>25424</c:v>
                </c:pt>
                <c:pt idx="2909" formatCode="0">
                  <c:v>25424</c:v>
                </c:pt>
                <c:pt idx="2910" formatCode="0">
                  <c:v>25424</c:v>
                </c:pt>
                <c:pt idx="2911" formatCode="0">
                  <c:v>25424</c:v>
                </c:pt>
                <c:pt idx="2912" formatCode="0">
                  <c:v>25424</c:v>
                </c:pt>
                <c:pt idx="2913" formatCode="0">
                  <c:v>25424</c:v>
                </c:pt>
                <c:pt idx="2914" formatCode="0">
                  <c:v>25424</c:v>
                </c:pt>
                <c:pt idx="2915" formatCode="0">
                  <c:v>25424</c:v>
                </c:pt>
                <c:pt idx="2916" formatCode="0">
                  <c:v>25424</c:v>
                </c:pt>
                <c:pt idx="2917" formatCode="0">
                  <c:v>25424</c:v>
                </c:pt>
                <c:pt idx="2918" formatCode="0">
                  <c:v>25424</c:v>
                </c:pt>
                <c:pt idx="2919" formatCode="0">
                  <c:v>25423</c:v>
                </c:pt>
                <c:pt idx="2920" formatCode="0">
                  <c:v>25424</c:v>
                </c:pt>
                <c:pt idx="2921" formatCode="0">
                  <c:v>25424</c:v>
                </c:pt>
                <c:pt idx="2922" formatCode="0">
                  <c:v>25424</c:v>
                </c:pt>
                <c:pt idx="2923" formatCode="0">
                  <c:v>25423</c:v>
                </c:pt>
                <c:pt idx="2924" formatCode="0">
                  <c:v>25424</c:v>
                </c:pt>
                <c:pt idx="2925" formatCode="0">
                  <c:v>25424</c:v>
                </c:pt>
                <c:pt idx="2926" formatCode="0">
                  <c:v>25424</c:v>
                </c:pt>
                <c:pt idx="2927" formatCode="0">
                  <c:v>25423</c:v>
                </c:pt>
                <c:pt idx="2928" formatCode="0">
                  <c:v>25424</c:v>
                </c:pt>
                <c:pt idx="2929" formatCode="0">
                  <c:v>25424</c:v>
                </c:pt>
                <c:pt idx="2930" formatCode="0">
                  <c:v>25424</c:v>
                </c:pt>
                <c:pt idx="2931" formatCode="0">
                  <c:v>25424</c:v>
                </c:pt>
                <c:pt idx="2932" formatCode="0">
                  <c:v>25424</c:v>
                </c:pt>
                <c:pt idx="2933" formatCode="0">
                  <c:v>25424</c:v>
                </c:pt>
                <c:pt idx="2934" formatCode="0">
                  <c:v>25424</c:v>
                </c:pt>
                <c:pt idx="2935" formatCode="0">
                  <c:v>25424</c:v>
                </c:pt>
                <c:pt idx="2936" formatCode="0">
                  <c:v>25424</c:v>
                </c:pt>
                <c:pt idx="2937" formatCode="0">
                  <c:v>25424</c:v>
                </c:pt>
                <c:pt idx="2938" formatCode="0">
                  <c:v>25424</c:v>
                </c:pt>
                <c:pt idx="2939" formatCode="0">
                  <c:v>25424</c:v>
                </c:pt>
                <c:pt idx="2940" formatCode="0">
                  <c:v>25424</c:v>
                </c:pt>
                <c:pt idx="2941" formatCode="0">
                  <c:v>25424</c:v>
                </c:pt>
                <c:pt idx="2942" formatCode="0">
                  <c:v>25424</c:v>
                </c:pt>
                <c:pt idx="2943" formatCode="0">
                  <c:v>25424</c:v>
                </c:pt>
                <c:pt idx="2944" formatCode="0">
                  <c:v>25423</c:v>
                </c:pt>
                <c:pt idx="2945" formatCode="0">
                  <c:v>25424</c:v>
                </c:pt>
                <c:pt idx="2946" formatCode="0">
                  <c:v>25424</c:v>
                </c:pt>
                <c:pt idx="2947" formatCode="0">
                  <c:v>25424</c:v>
                </c:pt>
                <c:pt idx="2948" formatCode="0">
                  <c:v>25423</c:v>
                </c:pt>
                <c:pt idx="2949" formatCode="0">
                  <c:v>25424</c:v>
                </c:pt>
                <c:pt idx="2950" formatCode="0">
                  <c:v>25424</c:v>
                </c:pt>
                <c:pt idx="2951" formatCode="0">
                  <c:v>25424</c:v>
                </c:pt>
                <c:pt idx="2952" formatCode="0">
                  <c:v>25423</c:v>
                </c:pt>
                <c:pt idx="2953" formatCode="0">
                  <c:v>25424</c:v>
                </c:pt>
                <c:pt idx="2954" formatCode="0">
                  <c:v>25424</c:v>
                </c:pt>
                <c:pt idx="2955" formatCode="0">
                  <c:v>25424</c:v>
                </c:pt>
                <c:pt idx="2956" formatCode="0">
                  <c:v>25424</c:v>
                </c:pt>
                <c:pt idx="2957" formatCode="0">
                  <c:v>25424</c:v>
                </c:pt>
                <c:pt idx="2958" formatCode="0">
                  <c:v>25424</c:v>
                </c:pt>
                <c:pt idx="2959" formatCode="0">
                  <c:v>25424</c:v>
                </c:pt>
                <c:pt idx="2960" formatCode="0">
                  <c:v>25424</c:v>
                </c:pt>
                <c:pt idx="2961" formatCode="0">
                  <c:v>25424</c:v>
                </c:pt>
                <c:pt idx="2962" formatCode="0">
                  <c:v>25424</c:v>
                </c:pt>
                <c:pt idx="2963" formatCode="0">
                  <c:v>25424</c:v>
                </c:pt>
                <c:pt idx="2964" formatCode="0">
                  <c:v>25424</c:v>
                </c:pt>
                <c:pt idx="2965" formatCode="0">
                  <c:v>25423</c:v>
                </c:pt>
                <c:pt idx="2966" formatCode="0">
                  <c:v>25424</c:v>
                </c:pt>
                <c:pt idx="2967" formatCode="0">
                  <c:v>25424</c:v>
                </c:pt>
                <c:pt idx="2968" formatCode="0">
                  <c:v>25424</c:v>
                </c:pt>
                <c:pt idx="2969" formatCode="0">
                  <c:v>25423</c:v>
                </c:pt>
                <c:pt idx="2970" formatCode="0">
                  <c:v>25424</c:v>
                </c:pt>
                <c:pt idx="2971" formatCode="0">
                  <c:v>25424</c:v>
                </c:pt>
                <c:pt idx="2972" formatCode="0">
                  <c:v>25424</c:v>
                </c:pt>
                <c:pt idx="2973" formatCode="0">
                  <c:v>25423</c:v>
                </c:pt>
                <c:pt idx="2974" formatCode="0">
                  <c:v>25424</c:v>
                </c:pt>
                <c:pt idx="2975" formatCode="0">
                  <c:v>25424</c:v>
                </c:pt>
                <c:pt idx="2976" formatCode="0">
                  <c:v>25424</c:v>
                </c:pt>
                <c:pt idx="2977" formatCode="0">
                  <c:v>25424</c:v>
                </c:pt>
                <c:pt idx="2978" formatCode="0">
                  <c:v>25424</c:v>
                </c:pt>
                <c:pt idx="2979" formatCode="0">
                  <c:v>25424</c:v>
                </c:pt>
                <c:pt idx="2980" formatCode="0">
                  <c:v>25424</c:v>
                </c:pt>
                <c:pt idx="2981" formatCode="0">
                  <c:v>25424</c:v>
                </c:pt>
                <c:pt idx="2982" formatCode="0">
                  <c:v>25424</c:v>
                </c:pt>
                <c:pt idx="2983" formatCode="0">
                  <c:v>25424</c:v>
                </c:pt>
                <c:pt idx="2984" formatCode="0">
                  <c:v>25424</c:v>
                </c:pt>
                <c:pt idx="2985" formatCode="0">
                  <c:v>25424</c:v>
                </c:pt>
                <c:pt idx="2986" formatCode="0">
                  <c:v>25423</c:v>
                </c:pt>
                <c:pt idx="2987" formatCode="0">
                  <c:v>25424</c:v>
                </c:pt>
                <c:pt idx="2988" formatCode="0">
                  <c:v>25424</c:v>
                </c:pt>
                <c:pt idx="2989" formatCode="0">
                  <c:v>25424</c:v>
                </c:pt>
                <c:pt idx="2990" formatCode="0">
                  <c:v>25423</c:v>
                </c:pt>
                <c:pt idx="2991" formatCode="0">
                  <c:v>25424</c:v>
                </c:pt>
                <c:pt idx="2992" formatCode="0">
                  <c:v>25424</c:v>
                </c:pt>
                <c:pt idx="2993" formatCode="0">
                  <c:v>25424</c:v>
                </c:pt>
                <c:pt idx="2994" formatCode="0">
                  <c:v>25423</c:v>
                </c:pt>
                <c:pt idx="2995" formatCode="0">
                  <c:v>25424</c:v>
                </c:pt>
                <c:pt idx="2996" formatCode="0">
                  <c:v>25424</c:v>
                </c:pt>
                <c:pt idx="2997" formatCode="0">
                  <c:v>25424</c:v>
                </c:pt>
                <c:pt idx="2998" formatCode="0">
                  <c:v>25424</c:v>
                </c:pt>
                <c:pt idx="2999" formatCode="0">
                  <c:v>25424</c:v>
                </c:pt>
                <c:pt idx="3000" formatCode="0">
                  <c:v>25424</c:v>
                </c:pt>
                <c:pt idx="3001" formatCode="0">
                  <c:v>25424</c:v>
                </c:pt>
                <c:pt idx="3002" formatCode="0">
                  <c:v>25424</c:v>
                </c:pt>
                <c:pt idx="3003" formatCode="0">
                  <c:v>25424</c:v>
                </c:pt>
                <c:pt idx="3004" formatCode="0">
                  <c:v>25424</c:v>
                </c:pt>
                <c:pt idx="3005" formatCode="0">
                  <c:v>25424</c:v>
                </c:pt>
                <c:pt idx="3006" formatCode="0">
                  <c:v>25424</c:v>
                </c:pt>
                <c:pt idx="3007" formatCode="0">
                  <c:v>25424</c:v>
                </c:pt>
                <c:pt idx="3008" formatCode="0">
                  <c:v>25424</c:v>
                </c:pt>
                <c:pt idx="3009" formatCode="0">
                  <c:v>25424</c:v>
                </c:pt>
                <c:pt idx="3010" formatCode="0">
                  <c:v>25424</c:v>
                </c:pt>
                <c:pt idx="3011" formatCode="0">
                  <c:v>25423</c:v>
                </c:pt>
                <c:pt idx="3012" formatCode="0">
                  <c:v>25424</c:v>
                </c:pt>
                <c:pt idx="3013" formatCode="0">
                  <c:v>25424</c:v>
                </c:pt>
                <c:pt idx="3014" formatCode="0">
                  <c:v>25424</c:v>
                </c:pt>
                <c:pt idx="3015" formatCode="0">
                  <c:v>25423</c:v>
                </c:pt>
                <c:pt idx="3016" formatCode="0">
                  <c:v>25424</c:v>
                </c:pt>
                <c:pt idx="3017" formatCode="0">
                  <c:v>25424</c:v>
                </c:pt>
                <c:pt idx="3018" formatCode="0">
                  <c:v>25424</c:v>
                </c:pt>
                <c:pt idx="3019" formatCode="0">
                  <c:v>25424</c:v>
                </c:pt>
                <c:pt idx="3020" formatCode="0">
                  <c:v>25424</c:v>
                </c:pt>
                <c:pt idx="3021" formatCode="0">
                  <c:v>25424</c:v>
                </c:pt>
                <c:pt idx="3022" formatCode="0">
                  <c:v>25424</c:v>
                </c:pt>
                <c:pt idx="3023" formatCode="0">
                  <c:v>25424</c:v>
                </c:pt>
                <c:pt idx="3024" formatCode="0">
                  <c:v>25424</c:v>
                </c:pt>
                <c:pt idx="3025" formatCode="0">
                  <c:v>25424</c:v>
                </c:pt>
                <c:pt idx="3026" formatCode="0">
                  <c:v>25424</c:v>
                </c:pt>
                <c:pt idx="3027" formatCode="0">
                  <c:v>25424</c:v>
                </c:pt>
                <c:pt idx="3028" formatCode="0">
                  <c:v>25424</c:v>
                </c:pt>
                <c:pt idx="3029" formatCode="0">
                  <c:v>25424</c:v>
                </c:pt>
                <c:pt idx="3030" formatCode="0">
                  <c:v>25424</c:v>
                </c:pt>
                <c:pt idx="3031" formatCode="0">
                  <c:v>25424</c:v>
                </c:pt>
                <c:pt idx="3032" formatCode="0">
                  <c:v>25423</c:v>
                </c:pt>
                <c:pt idx="3033" formatCode="0">
                  <c:v>25424</c:v>
                </c:pt>
                <c:pt idx="3034" formatCode="0">
                  <c:v>25424</c:v>
                </c:pt>
                <c:pt idx="3035" formatCode="0">
                  <c:v>25424</c:v>
                </c:pt>
                <c:pt idx="3036" formatCode="0">
                  <c:v>25423</c:v>
                </c:pt>
                <c:pt idx="3037" formatCode="0">
                  <c:v>25424</c:v>
                </c:pt>
                <c:pt idx="3038" formatCode="0">
                  <c:v>25424</c:v>
                </c:pt>
                <c:pt idx="3039" formatCode="0">
                  <c:v>25424</c:v>
                </c:pt>
                <c:pt idx="3040" formatCode="0">
                  <c:v>25423</c:v>
                </c:pt>
                <c:pt idx="3041" formatCode="0">
                  <c:v>25424</c:v>
                </c:pt>
                <c:pt idx="3042" formatCode="0">
                  <c:v>25424</c:v>
                </c:pt>
                <c:pt idx="3043" formatCode="0">
                  <c:v>25424</c:v>
                </c:pt>
                <c:pt idx="3044" formatCode="0">
                  <c:v>25424</c:v>
                </c:pt>
                <c:pt idx="3045" formatCode="0">
                  <c:v>25424</c:v>
                </c:pt>
                <c:pt idx="3046" formatCode="0">
                  <c:v>25424</c:v>
                </c:pt>
                <c:pt idx="3047" formatCode="0">
                  <c:v>25424</c:v>
                </c:pt>
                <c:pt idx="3048" formatCode="0">
                  <c:v>25424</c:v>
                </c:pt>
                <c:pt idx="3049" formatCode="0">
                  <c:v>25424</c:v>
                </c:pt>
                <c:pt idx="3050" formatCode="0">
                  <c:v>25424</c:v>
                </c:pt>
                <c:pt idx="3051" formatCode="0">
                  <c:v>25424</c:v>
                </c:pt>
                <c:pt idx="3052" formatCode="0">
                  <c:v>25424</c:v>
                </c:pt>
                <c:pt idx="3053" formatCode="0">
                  <c:v>25423</c:v>
                </c:pt>
                <c:pt idx="3054" formatCode="0">
                  <c:v>25424</c:v>
                </c:pt>
                <c:pt idx="3055" formatCode="0">
                  <c:v>25424</c:v>
                </c:pt>
                <c:pt idx="3056" formatCode="0">
                  <c:v>25424</c:v>
                </c:pt>
                <c:pt idx="3057" formatCode="0">
                  <c:v>25423</c:v>
                </c:pt>
                <c:pt idx="3058" formatCode="0">
                  <c:v>25424</c:v>
                </c:pt>
                <c:pt idx="3059" formatCode="0">
                  <c:v>25424</c:v>
                </c:pt>
                <c:pt idx="3060" formatCode="0">
                  <c:v>25424</c:v>
                </c:pt>
                <c:pt idx="3061" formatCode="0">
                  <c:v>25423</c:v>
                </c:pt>
                <c:pt idx="3062" formatCode="0">
                  <c:v>25424</c:v>
                </c:pt>
                <c:pt idx="3063" formatCode="0">
                  <c:v>25424</c:v>
                </c:pt>
                <c:pt idx="3064" formatCode="0">
                  <c:v>25424</c:v>
                </c:pt>
                <c:pt idx="3065" formatCode="0">
                  <c:v>25424</c:v>
                </c:pt>
                <c:pt idx="3066" formatCode="0">
                  <c:v>25424</c:v>
                </c:pt>
                <c:pt idx="3067" formatCode="0">
                  <c:v>25424</c:v>
                </c:pt>
                <c:pt idx="3068" formatCode="0">
                  <c:v>25424</c:v>
                </c:pt>
                <c:pt idx="3069" formatCode="0">
                  <c:v>25424</c:v>
                </c:pt>
                <c:pt idx="3070" formatCode="0">
                  <c:v>25424</c:v>
                </c:pt>
                <c:pt idx="3071" formatCode="0">
                  <c:v>25424</c:v>
                </c:pt>
                <c:pt idx="3072" formatCode="0">
                  <c:v>25424</c:v>
                </c:pt>
                <c:pt idx="3073" formatCode="0">
                  <c:v>25424</c:v>
                </c:pt>
                <c:pt idx="3074" formatCode="0">
                  <c:v>25424</c:v>
                </c:pt>
                <c:pt idx="3075" formatCode="0">
                  <c:v>25424</c:v>
                </c:pt>
                <c:pt idx="3076" formatCode="0">
                  <c:v>25424</c:v>
                </c:pt>
                <c:pt idx="3077" formatCode="0">
                  <c:v>25424</c:v>
                </c:pt>
                <c:pt idx="3078" formatCode="0">
                  <c:v>25423</c:v>
                </c:pt>
                <c:pt idx="3079" formatCode="0">
                  <c:v>25424</c:v>
                </c:pt>
                <c:pt idx="3080" formatCode="0">
                  <c:v>25424</c:v>
                </c:pt>
                <c:pt idx="3081" formatCode="0">
                  <c:v>25424</c:v>
                </c:pt>
                <c:pt idx="3082" formatCode="0">
                  <c:v>25423</c:v>
                </c:pt>
                <c:pt idx="3083" formatCode="0">
                  <c:v>25424</c:v>
                </c:pt>
                <c:pt idx="3084" formatCode="0">
                  <c:v>25424</c:v>
                </c:pt>
                <c:pt idx="3085" formatCode="0">
                  <c:v>25424</c:v>
                </c:pt>
                <c:pt idx="3086" formatCode="0">
                  <c:v>25424</c:v>
                </c:pt>
                <c:pt idx="3087" formatCode="0">
                  <c:v>25424</c:v>
                </c:pt>
                <c:pt idx="3088" formatCode="0">
                  <c:v>25424</c:v>
                </c:pt>
                <c:pt idx="3089" formatCode="0">
                  <c:v>25424</c:v>
                </c:pt>
                <c:pt idx="3090" formatCode="0">
                  <c:v>25424</c:v>
                </c:pt>
                <c:pt idx="3091" formatCode="0">
                  <c:v>25424</c:v>
                </c:pt>
                <c:pt idx="3092" formatCode="0">
                  <c:v>25424</c:v>
                </c:pt>
                <c:pt idx="3093" formatCode="0">
                  <c:v>25424</c:v>
                </c:pt>
                <c:pt idx="3094" formatCode="0">
                  <c:v>25424</c:v>
                </c:pt>
                <c:pt idx="3095" formatCode="0">
                  <c:v>25424</c:v>
                </c:pt>
                <c:pt idx="3096" formatCode="0">
                  <c:v>25424</c:v>
                </c:pt>
                <c:pt idx="3097" formatCode="0">
                  <c:v>25424</c:v>
                </c:pt>
                <c:pt idx="3098" formatCode="0">
                  <c:v>25424</c:v>
                </c:pt>
                <c:pt idx="3099" formatCode="0">
                  <c:v>25423</c:v>
                </c:pt>
                <c:pt idx="3100" formatCode="0">
                  <c:v>25424</c:v>
                </c:pt>
                <c:pt idx="3101" formatCode="0">
                  <c:v>25424</c:v>
                </c:pt>
                <c:pt idx="3102" formatCode="0">
                  <c:v>25424</c:v>
                </c:pt>
                <c:pt idx="3103" formatCode="0">
                  <c:v>25423</c:v>
                </c:pt>
                <c:pt idx="3104" formatCode="0">
                  <c:v>25424</c:v>
                </c:pt>
                <c:pt idx="3105" formatCode="0">
                  <c:v>25424</c:v>
                </c:pt>
                <c:pt idx="3106" formatCode="0">
                  <c:v>25424</c:v>
                </c:pt>
                <c:pt idx="3107" formatCode="0">
                  <c:v>25423</c:v>
                </c:pt>
                <c:pt idx="3108" formatCode="0">
                  <c:v>25424</c:v>
                </c:pt>
                <c:pt idx="3109" formatCode="0">
                  <c:v>25424</c:v>
                </c:pt>
                <c:pt idx="3110" formatCode="0">
                  <c:v>25424</c:v>
                </c:pt>
                <c:pt idx="3111" formatCode="0">
                  <c:v>25424</c:v>
                </c:pt>
                <c:pt idx="3112" formatCode="0">
                  <c:v>25424</c:v>
                </c:pt>
                <c:pt idx="3113" formatCode="0">
                  <c:v>25424</c:v>
                </c:pt>
                <c:pt idx="3114" formatCode="0">
                  <c:v>25424</c:v>
                </c:pt>
                <c:pt idx="3115" formatCode="0">
                  <c:v>25424</c:v>
                </c:pt>
                <c:pt idx="3116" formatCode="0">
                  <c:v>25424</c:v>
                </c:pt>
                <c:pt idx="3117" formatCode="0">
                  <c:v>25424</c:v>
                </c:pt>
                <c:pt idx="3118" formatCode="0">
                  <c:v>25424</c:v>
                </c:pt>
                <c:pt idx="3119" formatCode="0">
                  <c:v>25424</c:v>
                </c:pt>
                <c:pt idx="3120" formatCode="0">
                  <c:v>25423</c:v>
                </c:pt>
                <c:pt idx="3121" formatCode="0">
                  <c:v>25424</c:v>
                </c:pt>
                <c:pt idx="3122" formatCode="0">
                  <c:v>25424</c:v>
                </c:pt>
                <c:pt idx="3123" formatCode="0">
                  <c:v>25424</c:v>
                </c:pt>
                <c:pt idx="3124" formatCode="0">
                  <c:v>25423</c:v>
                </c:pt>
                <c:pt idx="3125" formatCode="0">
                  <c:v>25424</c:v>
                </c:pt>
                <c:pt idx="3126" formatCode="0">
                  <c:v>25424</c:v>
                </c:pt>
                <c:pt idx="3127" formatCode="0">
                  <c:v>25424</c:v>
                </c:pt>
                <c:pt idx="3128" formatCode="0">
                  <c:v>25423</c:v>
                </c:pt>
                <c:pt idx="3129" formatCode="0">
                  <c:v>25424</c:v>
                </c:pt>
                <c:pt idx="3130" formatCode="0">
                  <c:v>25424</c:v>
                </c:pt>
                <c:pt idx="3131" formatCode="0">
                  <c:v>25424</c:v>
                </c:pt>
                <c:pt idx="3132" formatCode="0">
                  <c:v>25424</c:v>
                </c:pt>
                <c:pt idx="3133" formatCode="0">
                  <c:v>25424</c:v>
                </c:pt>
                <c:pt idx="3134" formatCode="0">
                  <c:v>25424</c:v>
                </c:pt>
                <c:pt idx="3135" formatCode="0">
                  <c:v>25424</c:v>
                </c:pt>
                <c:pt idx="3136" formatCode="0">
                  <c:v>25424</c:v>
                </c:pt>
                <c:pt idx="3137" formatCode="0">
                  <c:v>25424</c:v>
                </c:pt>
                <c:pt idx="3138" formatCode="0">
                  <c:v>25424</c:v>
                </c:pt>
                <c:pt idx="3139" formatCode="0">
                  <c:v>25424</c:v>
                </c:pt>
                <c:pt idx="3140" formatCode="0">
                  <c:v>25424</c:v>
                </c:pt>
                <c:pt idx="3141" formatCode="0">
                  <c:v>25423</c:v>
                </c:pt>
                <c:pt idx="3142" formatCode="0">
                  <c:v>25424</c:v>
                </c:pt>
                <c:pt idx="3143" formatCode="0">
                  <c:v>25424</c:v>
                </c:pt>
                <c:pt idx="3144" formatCode="0">
                  <c:v>25424</c:v>
                </c:pt>
                <c:pt idx="3145" formatCode="0">
                  <c:v>25423</c:v>
                </c:pt>
                <c:pt idx="3146" formatCode="0">
                  <c:v>25424</c:v>
                </c:pt>
                <c:pt idx="3147" formatCode="0">
                  <c:v>25424</c:v>
                </c:pt>
                <c:pt idx="3148" formatCode="0">
                  <c:v>25424</c:v>
                </c:pt>
                <c:pt idx="3149" formatCode="0">
                  <c:v>25423</c:v>
                </c:pt>
                <c:pt idx="3150" formatCode="0">
                  <c:v>25424</c:v>
                </c:pt>
                <c:pt idx="3151" formatCode="0">
                  <c:v>25424</c:v>
                </c:pt>
                <c:pt idx="3152" formatCode="0">
                  <c:v>25424</c:v>
                </c:pt>
                <c:pt idx="3153" formatCode="0">
                  <c:v>25424</c:v>
                </c:pt>
                <c:pt idx="3154" formatCode="0">
                  <c:v>25424</c:v>
                </c:pt>
                <c:pt idx="3155" formatCode="0">
                  <c:v>25424</c:v>
                </c:pt>
                <c:pt idx="3156" formatCode="0">
                  <c:v>25424</c:v>
                </c:pt>
                <c:pt idx="3157" formatCode="0">
                  <c:v>25424</c:v>
                </c:pt>
                <c:pt idx="3158" formatCode="0">
                  <c:v>25424</c:v>
                </c:pt>
                <c:pt idx="3159" formatCode="0">
                  <c:v>25424</c:v>
                </c:pt>
                <c:pt idx="3160" formatCode="0">
                  <c:v>25424</c:v>
                </c:pt>
                <c:pt idx="3161" formatCode="0">
                  <c:v>25424</c:v>
                </c:pt>
                <c:pt idx="3162" formatCode="0">
                  <c:v>25424</c:v>
                </c:pt>
                <c:pt idx="3163" formatCode="0">
                  <c:v>25424</c:v>
                </c:pt>
                <c:pt idx="3164" formatCode="0">
                  <c:v>25424</c:v>
                </c:pt>
                <c:pt idx="3165" formatCode="0">
                  <c:v>25424</c:v>
                </c:pt>
                <c:pt idx="3166" formatCode="0">
                  <c:v>25423</c:v>
                </c:pt>
                <c:pt idx="3167" formatCode="0">
                  <c:v>25424</c:v>
                </c:pt>
                <c:pt idx="3168" formatCode="0">
                  <c:v>25424</c:v>
                </c:pt>
                <c:pt idx="3169" formatCode="0">
                  <c:v>25424</c:v>
                </c:pt>
                <c:pt idx="3170" formatCode="0">
                  <c:v>25423</c:v>
                </c:pt>
                <c:pt idx="3171" formatCode="0">
                  <c:v>25424</c:v>
                </c:pt>
                <c:pt idx="3172" formatCode="0">
                  <c:v>25424</c:v>
                </c:pt>
                <c:pt idx="3173" formatCode="0">
                  <c:v>25424</c:v>
                </c:pt>
                <c:pt idx="3174" formatCode="0">
                  <c:v>25423</c:v>
                </c:pt>
                <c:pt idx="3175" formatCode="0">
                  <c:v>25424</c:v>
                </c:pt>
                <c:pt idx="3176" formatCode="0">
                  <c:v>25424</c:v>
                </c:pt>
                <c:pt idx="3177" formatCode="0">
                  <c:v>25424</c:v>
                </c:pt>
                <c:pt idx="3178" formatCode="0">
                  <c:v>25424</c:v>
                </c:pt>
                <c:pt idx="3179" formatCode="0">
                  <c:v>25424</c:v>
                </c:pt>
                <c:pt idx="3180" formatCode="0">
                  <c:v>25424</c:v>
                </c:pt>
                <c:pt idx="3181" formatCode="0">
                  <c:v>25424</c:v>
                </c:pt>
                <c:pt idx="3182" formatCode="0">
                  <c:v>25424</c:v>
                </c:pt>
                <c:pt idx="3183" formatCode="0">
                  <c:v>25424</c:v>
                </c:pt>
                <c:pt idx="3184" formatCode="0">
                  <c:v>25424</c:v>
                </c:pt>
                <c:pt idx="3185" formatCode="0">
                  <c:v>25424</c:v>
                </c:pt>
                <c:pt idx="3186" formatCode="0">
                  <c:v>25424</c:v>
                </c:pt>
                <c:pt idx="3187" formatCode="0">
                  <c:v>25423</c:v>
                </c:pt>
                <c:pt idx="3188" formatCode="0">
                  <c:v>25424</c:v>
                </c:pt>
                <c:pt idx="3189" formatCode="0">
                  <c:v>25424</c:v>
                </c:pt>
                <c:pt idx="3190" formatCode="0">
                  <c:v>25424</c:v>
                </c:pt>
                <c:pt idx="3191" formatCode="0">
                  <c:v>25423</c:v>
                </c:pt>
                <c:pt idx="3192" formatCode="0">
                  <c:v>25424</c:v>
                </c:pt>
                <c:pt idx="3193" formatCode="0">
                  <c:v>25424</c:v>
                </c:pt>
                <c:pt idx="3194" formatCode="0">
                  <c:v>25424</c:v>
                </c:pt>
                <c:pt idx="3195" formatCode="0">
                  <c:v>25423</c:v>
                </c:pt>
                <c:pt idx="3196" formatCode="0">
                  <c:v>25424</c:v>
                </c:pt>
                <c:pt idx="3197" formatCode="0">
                  <c:v>25424</c:v>
                </c:pt>
                <c:pt idx="3198" formatCode="0">
                  <c:v>25424</c:v>
                </c:pt>
                <c:pt idx="3199" formatCode="0">
                  <c:v>25424</c:v>
                </c:pt>
                <c:pt idx="3200" formatCode="0">
                  <c:v>25424</c:v>
                </c:pt>
                <c:pt idx="3201" formatCode="0">
                  <c:v>25424</c:v>
                </c:pt>
                <c:pt idx="3202" formatCode="0">
                  <c:v>25424</c:v>
                </c:pt>
                <c:pt idx="3203" formatCode="0">
                  <c:v>25424</c:v>
                </c:pt>
                <c:pt idx="3204" formatCode="0">
                  <c:v>25424</c:v>
                </c:pt>
                <c:pt idx="3205" formatCode="0">
                  <c:v>25424</c:v>
                </c:pt>
                <c:pt idx="3206" formatCode="0">
                  <c:v>25424</c:v>
                </c:pt>
                <c:pt idx="3207" formatCode="0">
                  <c:v>25424</c:v>
                </c:pt>
                <c:pt idx="3208" formatCode="0">
                  <c:v>25423</c:v>
                </c:pt>
                <c:pt idx="3209" formatCode="0">
                  <c:v>25424</c:v>
                </c:pt>
                <c:pt idx="3210" formatCode="0">
                  <c:v>25424</c:v>
                </c:pt>
                <c:pt idx="3211" formatCode="0">
                  <c:v>25424</c:v>
                </c:pt>
                <c:pt idx="3212" formatCode="0">
                  <c:v>25423</c:v>
                </c:pt>
                <c:pt idx="3213" formatCode="0">
                  <c:v>25424</c:v>
                </c:pt>
                <c:pt idx="3214" formatCode="0">
                  <c:v>25424</c:v>
                </c:pt>
                <c:pt idx="3215" formatCode="0">
                  <c:v>25424</c:v>
                </c:pt>
                <c:pt idx="3216" formatCode="0">
                  <c:v>25423</c:v>
                </c:pt>
                <c:pt idx="3217" formatCode="0">
                  <c:v>25424</c:v>
                </c:pt>
                <c:pt idx="3218" formatCode="0">
                  <c:v>25424</c:v>
                </c:pt>
                <c:pt idx="3219" formatCode="0">
                  <c:v>25424</c:v>
                </c:pt>
                <c:pt idx="3220" formatCode="0">
                  <c:v>25424</c:v>
                </c:pt>
                <c:pt idx="3221" formatCode="0">
                  <c:v>25424</c:v>
                </c:pt>
                <c:pt idx="3222" formatCode="0">
                  <c:v>25424</c:v>
                </c:pt>
                <c:pt idx="3223" formatCode="0">
                  <c:v>25424</c:v>
                </c:pt>
                <c:pt idx="3224" formatCode="0">
                  <c:v>25424</c:v>
                </c:pt>
                <c:pt idx="3225" formatCode="0">
                  <c:v>25424</c:v>
                </c:pt>
                <c:pt idx="3226" formatCode="0">
                  <c:v>25424</c:v>
                </c:pt>
                <c:pt idx="3227" formatCode="0">
                  <c:v>25424</c:v>
                </c:pt>
                <c:pt idx="3228" formatCode="0">
                  <c:v>25424</c:v>
                </c:pt>
                <c:pt idx="3229" formatCode="0">
                  <c:v>25424</c:v>
                </c:pt>
                <c:pt idx="3230" formatCode="0">
                  <c:v>25424</c:v>
                </c:pt>
                <c:pt idx="3231" formatCode="0">
                  <c:v>25424</c:v>
                </c:pt>
                <c:pt idx="3232" formatCode="0">
                  <c:v>25424</c:v>
                </c:pt>
                <c:pt idx="3233" formatCode="0">
                  <c:v>25423</c:v>
                </c:pt>
                <c:pt idx="3234" formatCode="0">
                  <c:v>25424</c:v>
                </c:pt>
                <c:pt idx="3235" formatCode="0">
                  <c:v>25424</c:v>
                </c:pt>
                <c:pt idx="3236" formatCode="0">
                  <c:v>25424</c:v>
                </c:pt>
                <c:pt idx="3237" formatCode="0">
                  <c:v>25423</c:v>
                </c:pt>
                <c:pt idx="3238" formatCode="0">
                  <c:v>25424</c:v>
                </c:pt>
                <c:pt idx="3239" formatCode="0">
                  <c:v>25424</c:v>
                </c:pt>
                <c:pt idx="3240" formatCode="0">
                  <c:v>25424</c:v>
                </c:pt>
                <c:pt idx="3241" formatCode="0">
                  <c:v>25424</c:v>
                </c:pt>
                <c:pt idx="3242" formatCode="0">
                  <c:v>25424</c:v>
                </c:pt>
                <c:pt idx="3243" formatCode="0">
                  <c:v>25424</c:v>
                </c:pt>
                <c:pt idx="3244" formatCode="0">
                  <c:v>25424</c:v>
                </c:pt>
                <c:pt idx="3245" formatCode="0">
                  <c:v>25424</c:v>
                </c:pt>
                <c:pt idx="3246" formatCode="0">
                  <c:v>25424</c:v>
                </c:pt>
                <c:pt idx="3247" formatCode="0">
                  <c:v>25424</c:v>
                </c:pt>
                <c:pt idx="3248" formatCode="0">
                  <c:v>25424</c:v>
                </c:pt>
                <c:pt idx="3249" formatCode="0">
                  <c:v>25424</c:v>
                </c:pt>
                <c:pt idx="3250" formatCode="0">
                  <c:v>25424</c:v>
                </c:pt>
                <c:pt idx="3251" formatCode="0">
                  <c:v>25424</c:v>
                </c:pt>
                <c:pt idx="3252" formatCode="0">
                  <c:v>25424</c:v>
                </c:pt>
                <c:pt idx="3253" formatCode="0">
                  <c:v>25424</c:v>
                </c:pt>
                <c:pt idx="3254" formatCode="0">
                  <c:v>25423</c:v>
                </c:pt>
                <c:pt idx="3255" formatCode="0">
                  <c:v>25424</c:v>
                </c:pt>
                <c:pt idx="3256" formatCode="0">
                  <c:v>25424</c:v>
                </c:pt>
                <c:pt idx="3257" formatCode="0">
                  <c:v>25424</c:v>
                </c:pt>
                <c:pt idx="3258" formatCode="0">
                  <c:v>25423</c:v>
                </c:pt>
                <c:pt idx="3259" formatCode="0">
                  <c:v>25424</c:v>
                </c:pt>
                <c:pt idx="3260" formatCode="0">
                  <c:v>25424</c:v>
                </c:pt>
                <c:pt idx="3261" formatCode="0">
                  <c:v>25424</c:v>
                </c:pt>
                <c:pt idx="3262" formatCode="0">
                  <c:v>25423</c:v>
                </c:pt>
                <c:pt idx="3263" formatCode="0">
                  <c:v>25424</c:v>
                </c:pt>
                <c:pt idx="3264" formatCode="0">
                  <c:v>25424</c:v>
                </c:pt>
                <c:pt idx="3265" formatCode="0">
                  <c:v>25424</c:v>
                </c:pt>
                <c:pt idx="3266" formatCode="0">
                  <c:v>25424</c:v>
                </c:pt>
                <c:pt idx="3267" formatCode="0">
                  <c:v>25424</c:v>
                </c:pt>
                <c:pt idx="3268" formatCode="0">
                  <c:v>25424</c:v>
                </c:pt>
                <c:pt idx="3269" formatCode="0">
                  <c:v>25424</c:v>
                </c:pt>
                <c:pt idx="3270" formatCode="0">
                  <c:v>25424</c:v>
                </c:pt>
                <c:pt idx="3271" formatCode="0">
                  <c:v>25424</c:v>
                </c:pt>
                <c:pt idx="3272" formatCode="0">
                  <c:v>25424</c:v>
                </c:pt>
                <c:pt idx="3273" formatCode="0">
                  <c:v>25424</c:v>
                </c:pt>
                <c:pt idx="3274" formatCode="0">
                  <c:v>25424</c:v>
                </c:pt>
                <c:pt idx="3275" formatCode="0">
                  <c:v>25423</c:v>
                </c:pt>
                <c:pt idx="3276" formatCode="0">
                  <c:v>25424</c:v>
                </c:pt>
                <c:pt idx="3277" formatCode="0">
                  <c:v>25424</c:v>
                </c:pt>
                <c:pt idx="3278" formatCode="0">
                  <c:v>25424</c:v>
                </c:pt>
                <c:pt idx="3279" formatCode="0">
                  <c:v>25423</c:v>
                </c:pt>
                <c:pt idx="3280" formatCode="0">
                  <c:v>25424</c:v>
                </c:pt>
                <c:pt idx="3281" formatCode="0">
                  <c:v>25424</c:v>
                </c:pt>
                <c:pt idx="3282" formatCode="0">
                  <c:v>25424</c:v>
                </c:pt>
                <c:pt idx="3283" formatCode="0">
                  <c:v>25423</c:v>
                </c:pt>
                <c:pt idx="3284" formatCode="0">
                  <c:v>25424</c:v>
                </c:pt>
                <c:pt idx="3285" formatCode="0">
                  <c:v>25424</c:v>
                </c:pt>
                <c:pt idx="3286" formatCode="0">
                  <c:v>25424</c:v>
                </c:pt>
                <c:pt idx="3287" formatCode="0">
                  <c:v>25424</c:v>
                </c:pt>
                <c:pt idx="3288" formatCode="0">
                  <c:v>25424</c:v>
                </c:pt>
                <c:pt idx="3289" formatCode="0">
                  <c:v>25424</c:v>
                </c:pt>
                <c:pt idx="3290" formatCode="0">
                  <c:v>25424</c:v>
                </c:pt>
                <c:pt idx="3291" formatCode="0">
                  <c:v>25424</c:v>
                </c:pt>
                <c:pt idx="3292" formatCode="0">
                  <c:v>25424</c:v>
                </c:pt>
                <c:pt idx="3293" formatCode="0">
                  <c:v>25424</c:v>
                </c:pt>
                <c:pt idx="3294" formatCode="0">
                  <c:v>25424</c:v>
                </c:pt>
                <c:pt idx="3295" formatCode="0">
                  <c:v>25424</c:v>
                </c:pt>
                <c:pt idx="3296" formatCode="0">
                  <c:v>25423</c:v>
                </c:pt>
                <c:pt idx="3297" formatCode="0">
                  <c:v>25424</c:v>
                </c:pt>
                <c:pt idx="3298" formatCode="0">
                  <c:v>25424</c:v>
                </c:pt>
                <c:pt idx="3299" formatCode="0">
                  <c:v>25424</c:v>
                </c:pt>
                <c:pt idx="3300" formatCode="0">
                  <c:v>25423</c:v>
                </c:pt>
                <c:pt idx="3301" formatCode="0">
                  <c:v>25424</c:v>
                </c:pt>
                <c:pt idx="3302" formatCode="0">
                  <c:v>25424</c:v>
                </c:pt>
                <c:pt idx="3303" formatCode="0">
                  <c:v>25424</c:v>
                </c:pt>
                <c:pt idx="3304" formatCode="0">
                  <c:v>25423</c:v>
                </c:pt>
                <c:pt idx="3305" formatCode="0">
                  <c:v>25424</c:v>
                </c:pt>
                <c:pt idx="3306" formatCode="0">
                  <c:v>25424</c:v>
                </c:pt>
                <c:pt idx="3307" formatCode="0">
                  <c:v>25424</c:v>
                </c:pt>
                <c:pt idx="3308" formatCode="0">
                  <c:v>25424</c:v>
                </c:pt>
                <c:pt idx="3309" formatCode="0">
                  <c:v>25424</c:v>
                </c:pt>
                <c:pt idx="3310" formatCode="0">
                  <c:v>25424</c:v>
                </c:pt>
                <c:pt idx="3311" formatCode="0">
                  <c:v>25424</c:v>
                </c:pt>
                <c:pt idx="3312" formatCode="0">
                  <c:v>25424</c:v>
                </c:pt>
                <c:pt idx="3313" formatCode="0">
                  <c:v>25424</c:v>
                </c:pt>
                <c:pt idx="3314" formatCode="0">
                  <c:v>25424</c:v>
                </c:pt>
                <c:pt idx="3315" formatCode="0">
                  <c:v>25424</c:v>
                </c:pt>
                <c:pt idx="3316" formatCode="0">
                  <c:v>25424</c:v>
                </c:pt>
                <c:pt idx="3317" formatCode="0">
                  <c:v>25424</c:v>
                </c:pt>
                <c:pt idx="3318" formatCode="0">
                  <c:v>25424</c:v>
                </c:pt>
                <c:pt idx="3319" formatCode="0">
                  <c:v>25424</c:v>
                </c:pt>
                <c:pt idx="3320" formatCode="0">
                  <c:v>25424</c:v>
                </c:pt>
                <c:pt idx="3321" formatCode="0">
                  <c:v>25423</c:v>
                </c:pt>
                <c:pt idx="3322" formatCode="0">
                  <c:v>25424</c:v>
                </c:pt>
                <c:pt idx="3323" formatCode="0">
                  <c:v>25424</c:v>
                </c:pt>
                <c:pt idx="3324" formatCode="0">
                  <c:v>25424</c:v>
                </c:pt>
                <c:pt idx="3325" formatCode="0">
                  <c:v>25423</c:v>
                </c:pt>
                <c:pt idx="3326" formatCode="0">
                  <c:v>25424</c:v>
                </c:pt>
                <c:pt idx="3327" formatCode="0">
                  <c:v>25424</c:v>
                </c:pt>
                <c:pt idx="3328" formatCode="0">
                  <c:v>25424</c:v>
                </c:pt>
                <c:pt idx="3329" formatCode="0">
                  <c:v>25423</c:v>
                </c:pt>
                <c:pt idx="3330" formatCode="0">
                  <c:v>25424</c:v>
                </c:pt>
                <c:pt idx="3331" formatCode="0">
                  <c:v>25424</c:v>
                </c:pt>
                <c:pt idx="3332" formatCode="0">
                  <c:v>25424</c:v>
                </c:pt>
                <c:pt idx="3333" formatCode="0">
                  <c:v>25424</c:v>
                </c:pt>
                <c:pt idx="3334" formatCode="0">
                  <c:v>25424</c:v>
                </c:pt>
                <c:pt idx="3335" formatCode="0">
                  <c:v>25424</c:v>
                </c:pt>
                <c:pt idx="3336" formatCode="0">
                  <c:v>25424</c:v>
                </c:pt>
                <c:pt idx="3337" formatCode="0">
                  <c:v>25424</c:v>
                </c:pt>
                <c:pt idx="3338" formatCode="0">
                  <c:v>25424</c:v>
                </c:pt>
                <c:pt idx="3339" formatCode="0">
                  <c:v>25424</c:v>
                </c:pt>
                <c:pt idx="3340" formatCode="0">
                  <c:v>25424</c:v>
                </c:pt>
                <c:pt idx="3341" formatCode="0">
                  <c:v>25424</c:v>
                </c:pt>
                <c:pt idx="3342" formatCode="0">
                  <c:v>25423</c:v>
                </c:pt>
                <c:pt idx="3343" formatCode="0">
                  <c:v>25424</c:v>
                </c:pt>
                <c:pt idx="3344" formatCode="0">
                  <c:v>25424</c:v>
                </c:pt>
                <c:pt idx="3345" formatCode="0">
                  <c:v>25424</c:v>
                </c:pt>
                <c:pt idx="3346" formatCode="0">
                  <c:v>25423</c:v>
                </c:pt>
                <c:pt idx="3347" formatCode="0">
                  <c:v>25424</c:v>
                </c:pt>
                <c:pt idx="3348" formatCode="0">
                  <c:v>25424</c:v>
                </c:pt>
                <c:pt idx="3349" formatCode="0">
                  <c:v>25424</c:v>
                </c:pt>
                <c:pt idx="3350" formatCode="0">
                  <c:v>25423</c:v>
                </c:pt>
                <c:pt idx="3351" formatCode="0">
                  <c:v>25424</c:v>
                </c:pt>
                <c:pt idx="3352" formatCode="0">
                  <c:v>25424</c:v>
                </c:pt>
                <c:pt idx="3353" formatCode="0">
                  <c:v>25424</c:v>
                </c:pt>
                <c:pt idx="3354" formatCode="0">
                  <c:v>25424</c:v>
                </c:pt>
                <c:pt idx="3355" formatCode="0">
                  <c:v>25424</c:v>
                </c:pt>
                <c:pt idx="3356" formatCode="0">
                  <c:v>25424</c:v>
                </c:pt>
                <c:pt idx="3357" formatCode="0">
                  <c:v>25424</c:v>
                </c:pt>
                <c:pt idx="3358" formatCode="0">
                  <c:v>25424</c:v>
                </c:pt>
                <c:pt idx="3359" formatCode="0">
                  <c:v>25424</c:v>
                </c:pt>
                <c:pt idx="3360" formatCode="0">
                  <c:v>25424</c:v>
                </c:pt>
                <c:pt idx="3361" formatCode="0">
                  <c:v>25424</c:v>
                </c:pt>
                <c:pt idx="3362" formatCode="0">
                  <c:v>25424</c:v>
                </c:pt>
                <c:pt idx="3363" formatCode="0">
                  <c:v>25423</c:v>
                </c:pt>
                <c:pt idx="3364" formatCode="0">
                  <c:v>25424</c:v>
                </c:pt>
                <c:pt idx="3365" formatCode="0">
                  <c:v>25424</c:v>
                </c:pt>
                <c:pt idx="3366" formatCode="0">
                  <c:v>25424</c:v>
                </c:pt>
                <c:pt idx="3367" formatCode="0">
                  <c:v>25423</c:v>
                </c:pt>
                <c:pt idx="3368" formatCode="0">
                  <c:v>25424</c:v>
                </c:pt>
                <c:pt idx="3369" formatCode="0">
                  <c:v>25424</c:v>
                </c:pt>
                <c:pt idx="3370" formatCode="0">
                  <c:v>25424</c:v>
                </c:pt>
                <c:pt idx="3371" formatCode="0">
                  <c:v>25423</c:v>
                </c:pt>
                <c:pt idx="3372" formatCode="0">
                  <c:v>25424</c:v>
                </c:pt>
                <c:pt idx="3373" formatCode="0">
                  <c:v>25424</c:v>
                </c:pt>
                <c:pt idx="3374" formatCode="0">
                  <c:v>25424</c:v>
                </c:pt>
                <c:pt idx="3375" formatCode="0">
                  <c:v>25424</c:v>
                </c:pt>
                <c:pt idx="3376" formatCode="0">
                  <c:v>25424</c:v>
                </c:pt>
                <c:pt idx="3377" formatCode="0">
                  <c:v>25424</c:v>
                </c:pt>
                <c:pt idx="3378" formatCode="0">
                  <c:v>25424</c:v>
                </c:pt>
                <c:pt idx="3379" formatCode="0">
                  <c:v>25424</c:v>
                </c:pt>
                <c:pt idx="3380" formatCode="0">
                  <c:v>25424</c:v>
                </c:pt>
                <c:pt idx="3381" formatCode="0">
                  <c:v>25424</c:v>
                </c:pt>
                <c:pt idx="3382" formatCode="0">
                  <c:v>25424</c:v>
                </c:pt>
                <c:pt idx="3383" formatCode="0">
                  <c:v>25424</c:v>
                </c:pt>
                <c:pt idx="3384" formatCode="0">
                  <c:v>25424</c:v>
                </c:pt>
                <c:pt idx="3385" formatCode="0">
                  <c:v>25424</c:v>
                </c:pt>
                <c:pt idx="3386" formatCode="0">
                  <c:v>25424</c:v>
                </c:pt>
                <c:pt idx="3387" formatCode="0">
                  <c:v>25424</c:v>
                </c:pt>
                <c:pt idx="3388" formatCode="0">
                  <c:v>25423</c:v>
                </c:pt>
                <c:pt idx="3389" formatCode="0">
                  <c:v>25424</c:v>
                </c:pt>
                <c:pt idx="3390" formatCode="0">
                  <c:v>25424</c:v>
                </c:pt>
                <c:pt idx="3391" formatCode="0">
                  <c:v>25424</c:v>
                </c:pt>
                <c:pt idx="3392" formatCode="0">
                  <c:v>25423</c:v>
                </c:pt>
                <c:pt idx="3393" formatCode="0">
                  <c:v>25424</c:v>
                </c:pt>
                <c:pt idx="3394" formatCode="0">
                  <c:v>25424</c:v>
                </c:pt>
                <c:pt idx="3395" formatCode="0">
                  <c:v>25424</c:v>
                </c:pt>
                <c:pt idx="3396" formatCode="0">
                  <c:v>25424</c:v>
                </c:pt>
                <c:pt idx="3397" formatCode="0">
                  <c:v>25424</c:v>
                </c:pt>
                <c:pt idx="3398" formatCode="0">
                  <c:v>25424</c:v>
                </c:pt>
                <c:pt idx="3399" formatCode="0">
                  <c:v>25424</c:v>
                </c:pt>
                <c:pt idx="3400" formatCode="0">
                  <c:v>25424</c:v>
                </c:pt>
                <c:pt idx="3401" formatCode="0">
                  <c:v>25424</c:v>
                </c:pt>
                <c:pt idx="3402" formatCode="0">
                  <c:v>25424</c:v>
                </c:pt>
                <c:pt idx="3403" formatCode="0">
                  <c:v>25424</c:v>
                </c:pt>
                <c:pt idx="3404" formatCode="0">
                  <c:v>25424</c:v>
                </c:pt>
                <c:pt idx="3405" formatCode="0">
                  <c:v>25424</c:v>
                </c:pt>
                <c:pt idx="3406" formatCode="0">
                  <c:v>25424</c:v>
                </c:pt>
                <c:pt idx="3407" formatCode="0">
                  <c:v>25424</c:v>
                </c:pt>
                <c:pt idx="3408" formatCode="0">
                  <c:v>25424</c:v>
                </c:pt>
                <c:pt idx="3409" formatCode="0">
                  <c:v>25423</c:v>
                </c:pt>
                <c:pt idx="3410" formatCode="0">
                  <c:v>25424</c:v>
                </c:pt>
                <c:pt idx="3411" formatCode="0">
                  <c:v>25424</c:v>
                </c:pt>
                <c:pt idx="3412" formatCode="0">
                  <c:v>25424</c:v>
                </c:pt>
                <c:pt idx="3413" formatCode="0">
                  <c:v>25423</c:v>
                </c:pt>
                <c:pt idx="3414" formatCode="0">
                  <c:v>25424</c:v>
                </c:pt>
                <c:pt idx="3415" formatCode="0">
                  <c:v>25424</c:v>
                </c:pt>
                <c:pt idx="3416" formatCode="0">
                  <c:v>25424</c:v>
                </c:pt>
                <c:pt idx="3417" formatCode="0">
                  <c:v>25423</c:v>
                </c:pt>
                <c:pt idx="3418" formatCode="0">
                  <c:v>25424</c:v>
                </c:pt>
                <c:pt idx="3419" formatCode="0">
                  <c:v>25424</c:v>
                </c:pt>
                <c:pt idx="3420" formatCode="0">
                  <c:v>25424</c:v>
                </c:pt>
                <c:pt idx="3421" formatCode="0">
                  <c:v>25424</c:v>
                </c:pt>
                <c:pt idx="3422" formatCode="0">
                  <c:v>25424</c:v>
                </c:pt>
                <c:pt idx="3423" formatCode="0">
                  <c:v>25424</c:v>
                </c:pt>
                <c:pt idx="3424" formatCode="0">
                  <c:v>25424</c:v>
                </c:pt>
                <c:pt idx="3425" formatCode="0">
                  <c:v>25424</c:v>
                </c:pt>
                <c:pt idx="3426" formatCode="0">
                  <c:v>25424</c:v>
                </c:pt>
                <c:pt idx="3427" formatCode="0">
                  <c:v>25424</c:v>
                </c:pt>
                <c:pt idx="3428" formatCode="0">
                  <c:v>25424</c:v>
                </c:pt>
                <c:pt idx="3429" formatCode="0">
                  <c:v>25424</c:v>
                </c:pt>
                <c:pt idx="3430" formatCode="0">
                  <c:v>25423</c:v>
                </c:pt>
                <c:pt idx="3431" formatCode="0">
                  <c:v>25424</c:v>
                </c:pt>
                <c:pt idx="3432" formatCode="0">
                  <c:v>25424</c:v>
                </c:pt>
                <c:pt idx="3433" formatCode="0">
                  <c:v>25424</c:v>
                </c:pt>
                <c:pt idx="3434" formatCode="0">
                  <c:v>25423</c:v>
                </c:pt>
                <c:pt idx="3435" formatCode="0">
                  <c:v>25424</c:v>
                </c:pt>
                <c:pt idx="3436" formatCode="0">
                  <c:v>25424</c:v>
                </c:pt>
                <c:pt idx="3437" formatCode="0">
                  <c:v>25424</c:v>
                </c:pt>
                <c:pt idx="3438" formatCode="0">
                  <c:v>25423</c:v>
                </c:pt>
                <c:pt idx="3439" formatCode="0">
                  <c:v>25424</c:v>
                </c:pt>
                <c:pt idx="3440" formatCode="0">
                  <c:v>25424</c:v>
                </c:pt>
                <c:pt idx="3441" formatCode="0">
                  <c:v>25424</c:v>
                </c:pt>
                <c:pt idx="3442" formatCode="0">
                  <c:v>25424</c:v>
                </c:pt>
                <c:pt idx="3443" formatCode="0">
                  <c:v>25424</c:v>
                </c:pt>
                <c:pt idx="3444" formatCode="0">
                  <c:v>25424</c:v>
                </c:pt>
                <c:pt idx="3445" formatCode="0">
                  <c:v>25424</c:v>
                </c:pt>
                <c:pt idx="3446" formatCode="0">
                  <c:v>25424</c:v>
                </c:pt>
                <c:pt idx="3447" formatCode="0">
                  <c:v>25424</c:v>
                </c:pt>
                <c:pt idx="3448" formatCode="0">
                  <c:v>25424</c:v>
                </c:pt>
                <c:pt idx="3449" formatCode="0">
                  <c:v>25424</c:v>
                </c:pt>
                <c:pt idx="3450" formatCode="0">
                  <c:v>25424</c:v>
                </c:pt>
                <c:pt idx="3451" formatCode="0">
                  <c:v>25423</c:v>
                </c:pt>
                <c:pt idx="3452" formatCode="0">
                  <c:v>25424</c:v>
                </c:pt>
                <c:pt idx="3453" formatCode="0">
                  <c:v>25424</c:v>
                </c:pt>
                <c:pt idx="3454" formatCode="0">
                  <c:v>25424</c:v>
                </c:pt>
                <c:pt idx="3455" formatCode="0">
                  <c:v>25423</c:v>
                </c:pt>
                <c:pt idx="3456" formatCode="0">
                  <c:v>25424</c:v>
                </c:pt>
                <c:pt idx="3457" formatCode="0">
                  <c:v>25424</c:v>
                </c:pt>
                <c:pt idx="3458" formatCode="0">
                  <c:v>25424</c:v>
                </c:pt>
                <c:pt idx="3459" formatCode="0">
                  <c:v>25423</c:v>
                </c:pt>
                <c:pt idx="3460" formatCode="0">
                  <c:v>25424</c:v>
                </c:pt>
                <c:pt idx="3461" formatCode="0">
                  <c:v>25424</c:v>
                </c:pt>
                <c:pt idx="3462" formatCode="0">
                  <c:v>25424</c:v>
                </c:pt>
                <c:pt idx="3463" formatCode="0">
                  <c:v>25424</c:v>
                </c:pt>
                <c:pt idx="3464" formatCode="0">
                  <c:v>25424</c:v>
                </c:pt>
                <c:pt idx="3465" formatCode="0">
                  <c:v>25424</c:v>
                </c:pt>
                <c:pt idx="3466" formatCode="0">
                  <c:v>25424</c:v>
                </c:pt>
                <c:pt idx="3467" formatCode="0">
                  <c:v>25424</c:v>
                </c:pt>
                <c:pt idx="3468" formatCode="0">
                  <c:v>25424</c:v>
                </c:pt>
                <c:pt idx="3469" formatCode="0">
                  <c:v>25424</c:v>
                </c:pt>
                <c:pt idx="3470" formatCode="0">
                  <c:v>25424</c:v>
                </c:pt>
                <c:pt idx="3471" formatCode="0">
                  <c:v>25424</c:v>
                </c:pt>
                <c:pt idx="3472" formatCode="0">
                  <c:v>25424</c:v>
                </c:pt>
                <c:pt idx="3473" formatCode="0">
                  <c:v>25424</c:v>
                </c:pt>
                <c:pt idx="3474" formatCode="0">
                  <c:v>25424</c:v>
                </c:pt>
                <c:pt idx="3475" formatCode="0">
                  <c:v>25424</c:v>
                </c:pt>
                <c:pt idx="3476" formatCode="0">
                  <c:v>25423</c:v>
                </c:pt>
                <c:pt idx="3477" formatCode="0">
                  <c:v>25424</c:v>
                </c:pt>
                <c:pt idx="3478" formatCode="0">
                  <c:v>25424</c:v>
                </c:pt>
                <c:pt idx="3479" formatCode="0">
                  <c:v>25424</c:v>
                </c:pt>
                <c:pt idx="3480" formatCode="0">
                  <c:v>25423</c:v>
                </c:pt>
                <c:pt idx="3481" formatCode="0">
                  <c:v>25424</c:v>
                </c:pt>
                <c:pt idx="3482" formatCode="0">
                  <c:v>25424</c:v>
                </c:pt>
                <c:pt idx="3483" formatCode="0">
                  <c:v>25424</c:v>
                </c:pt>
                <c:pt idx="3484" formatCode="0">
                  <c:v>25423</c:v>
                </c:pt>
                <c:pt idx="3485" formatCode="0">
                  <c:v>25424</c:v>
                </c:pt>
                <c:pt idx="3486" formatCode="0">
                  <c:v>25424</c:v>
                </c:pt>
                <c:pt idx="3487" formatCode="0">
                  <c:v>25424</c:v>
                </c:pt>
                <c:pt idx="3488" formatCode="0">
                  <c:v>25424</c:v>
                </c:pt>
                <c:pt idx="3489" formatCode="0">
                  <c:v>25424</c:v>
                </c:pt>
                <c:pt idx="3490" formatCode="0">
                  <c:v>25424</c:v>
                </c:pt>
                <c:pt idx="3491" formatCode="0">
                  <c:v>25424</c:v>
                </c:pt>
                <c:pt idx="3492" formatCode="0">
                  <c:v>25424</c:v>
                </c:pt>
                <c:pt idx="3493" formatCode="0">
                  <c:v>25424</c:v>
                </c:pt>
                <c:pt idx="3494" formatCode="0">
                  <c:v>25424</c:v>
                </c:pt>
                <c:pt idx="3495" formatCode="0">
                  <c:v>25424</c:v>
                </c:pt>
                <c:pt idx="3496" formatCode="0">
                  <c:v>25424</c:v>
                </c:pt>
                <c:pt idx="3497" formatCode="0">
                  <c:v>25423</c:v>
                </c:pt>
                <c:pt idx="3498" formatCode="0">
                  <c:v>25424</c:v>
                </c:pt>
                <c:pt idx="3499" formatCode="0">
                  <c:v>25424</c:v>
                </c:pt>
                <c:pt idx="3500" formatCode="0">
                  <c:v>25424</c:v>
                </c:pt>
                <c:pt idx="3501" formatCode="0">
                  <c:v>25423</c:v>
                </c:pt>
                <c:pt idx="3502" formatCode="0">
                  <c:v>25424</c:v>
                </c:pt>
                <c:pt idx="3503" formatCode="0">
                  <c:v>25424</c:v>
                </c:pt>
                <c:pt idx="3504" formatCode="0">
                  <c:v>25424</c:v>
                </c:pt>
                <c:pt idx="3505" formatCode="0">
                  <c:v>25423</c:v>
                </c:pt>
                <c:pt idx="3506" formatCode="0">
                  <c:v>25424</c:v>
                </c:pt>
                <c:pt idx="3507" formatCode="0">
                  <c:v>25424</c:v>
                </c:pt>
                <c:pt idx="3508" formatCode="0">
                  <c:v>25424</c:v>
                </c:pt>
                <c:pt idx="3509" formatCode="0">
                  <c:v>25424</c:v>
                </c:pt>
                <c:pt idx="3510" formatCode="0">
                  <c:v>25424</c:v>
                </c:pt>
                <c:pt idx="3511" formatCode="0">
                  <c:v>25424</c:v>
                </c:pt>
                <c:pt idx="3512" formatCode="0">
                  <c:v>25424</c:v>
                </c:pt>
                <c:pt idx="3513" formatCode="0">
                  <c:v>25424</c:v>
                </c:pt>
                <c:pt idx="3514" formatCode="0">
                  <c:v>25424</c:v>
                </c:pt>
                <c:pt idx="3515" formatCode="0">
                  <c:v>25424</c:v>
                </c:pt>
                <c:pt idx="3516" formatCode="0">
                  <c:v>25424</c:v>
                </c:pt>
                <c:pt idx="3517" formatCode="0">
                  <c:v>25424</c:v>
                </c:pt>
                <c:pt idx="3518" formatCode="0">
                  <c:v>25423</c:v>
                </c:pt>
                <c:pt idx="3519" formatCode="0">
                  <c:v>25424</c:v>
                </c:pt>
                <c:pt idx="3520" formatCode="0">
                  <c:v>25424</c:v>
                </c:pt>
                <c:pt idx="3521" formatCode="0">
                  <c:v>25424</c:v>
                </c:pt>
                <c:pt idx="3522" formatCode="0">
                  <c:v>25423</c:v>
                </c:pt>
                <c:pt idx="3523" formatCode="0">
                  <c:v>25424</c:v>
                </c:pt>
                <c:pt idx="3524" formatCode="0">
                  <c:v>25424</c:v>
                </c:pt>
                <c:pt idx="3525" formatCode="0">
                  <c:v>25424</c:v>
                </c:pt>
                <c:pt idx="3526" formatCode="0">
                  <c:v>25423</c:v>
                </c:pt>
                <c:pt idx="3527" formatCode="0">
                  <c:v>25424</c:v>
                </c:pt>
                <c:pt idx="3528" formatCode="0">
                  <c:v>25424</c:v>
                </c:pt>
                <c:pt idx="3529" formatCode="0">
                  <c:v>25424</c:v>
                </c:pt>
                <c:pt idx="3530" formatCode="0">
                  <c:v>25424</c:v>
                </c:pt>
                <c:pt idx="3531" formatCode="0">
                  <c:v>25424</c:v>
                </c:pt>
                <c:pt idx="3532" formatCode="0">
                  <c:v>25424</c:v>
                </c:pt>
                <c:pt idx="3533" formatCode="0">
                  <c:v>25424</c:v>
                </c:pt>
                <c:pt idx="3534" formatCode="0">
                  <c:v>25424</c:v>
                </c:pt>
                <c:pt idx="3535" formatCode="0">
                  <c:v>25424</c:v>
                </c:pt>
                <c:pt idx="3536" formatCode="0">
                  <c:v>25424</c:v>
                </c:pt>
                <c:pt idx="3537" formatCode="0">
                  <c:v>25424</c:v>
                </c:pt>
                <c:pt idx="3538" formatCode="0">
                  <c:v>25424</c:v>
                </c:pt>
                <c:pt idx="3539" formatCode="0">
                  <c:v>25424</c:v>
                </c:pt>
                <c:pt idx="3540" formatCode="0">
                  <c:v>25424</c:v>
                </c:pt>
                <c:pt idx="3541" formatCode="0">
                  <c:v>25424</c:v>
                </c:pt>
                <c:pt idx="3542" formatCode="0">
                  <c:v>25424</c:v>
                </c:pt>
                <c:pt idx="3543" formatCode="0">
                  <c:v>25423</c:v>
                </c:pt>
                <c:pt idx="3544" formatCode="0">
                  <c:v>25424</c:v>
                </c:pt>
                <c:pt idx="3545" formatCode="0">
                  <c:v>25424</c:v>
                </c:pt>
                <c:pt idx="3546" formatCode="0">
                  <c:v>25424</c:v>
                </c:pt>
                <c:pt idx="3547" formatCode="0">
                  <c:v>25423</c:v>
                </c:pt>
                <c:pt idx="3548" formatCode="0">
                  <c:v>25424</c:v>
                </c:pt>
                <c:pt idx="3549" formatCode="0">
                  <c:v>25424</c:v>
                </c:pt>
                <c:pt idx="3550" formatCode="0">
                  <c:v>25424</c:v>
                </c:pt>
                <c:pt idx="3551" formatCode="0">
                  <c:v>25424</c:v>
                </c:pt>
                <c:pt idx="3552" formatCode="0">
                  <c:v>25424</c:v>
                </c:pt>
                <c:pt idx="3553" formatCode="0">
                  <c:v>25424</c:v>
                </c:pt>
                <c:pt idx="3554" formatCode="0">
                  <c:v>25424</c:v>
                </c:pt>
                <c:pt idx="3555" formatCode="0">
                  <c:v>25424</c:v>
                </c:pt>
                <c:pt idx="3556" formatCode="0">
                  <c:v>25424</c:v>
                </c:pt>
                <c:pt idx="3557" formatCode="0">
                  <c:v>25424</c:v>
                </c:pt>
                <c:pt idx="3558" formatCode="0">
                  <c:v>25424</c:v>
                </c:pt>
                <c:pt idx="3559" formatCode="0">
                  <c:v>25424</c:v>
                </c:pt>
                <c:pt idx="3560" formatCode="0">
                  <c:v>25424</c:v>
                </c:pt>
                <c:pt idx="3561" formatCode="0">
                  <c:v>25424</c:v>
                </c:pt>
                <c:pt idx="3562" formatCode="0">
                  <c:v>25424</c:v>
                </c:pt>
                <c:pt idx="3563" formatCode="0">
                  <c:v>25424</c:v>
                </c:pt>
                <c:pt idx="3564" formatCode="0">
                  <c:v>25423</c:v>
                </c:pt>
                <c:pt idx="3565" formatCode="0">
                  <c:v>25424</c:v>
                </c:pt>
                <c:pt idx="3566" formatCode="0">
                  <c:v>25424</c:v>
                </c:pt>
                <c:pt idx="3567" formatCode="0">
                  <c:v>25424</c:v>
                </c:pt>
                <c:pt idx="3568" formatCode="0">
                  <c:v>25423</c:v>
                </c:pt>
                <c:pt idx="3569" formatCode="0">
                  <c:v>25424</c:v>
                </c:pt>
                <c:pt idx="3570" formatCode="0">
                  <c:v>25424</c:v>
                </c:pt>
                <c:pt idx="3571" formatCode="0">
                  <c:v>25424</c:v>
                </c:pt>
                <c:pt idx="3572" formatCode="0">
                  <c:v>25423</c:v>
                </c:pt>
                <c:pt idx="3573" formatCode="0">
                  <c:v>25424</c:v>
                </c:pt>
                <c:pt idx="3574" formatCode="0">
                  <c:v>25424</c:v>
                </c:pt>
                <c:pt idx="3575" formatCode="0">
                  <c:v>25424</c:v>
                </c:pt>
                <c:pt idx="3576" formatCode="0">
                  <c:v>25424</c:v>
                </c:pt>
                <c:pt idx="3577" formatCode="0">
                  <c:v>25424</c:v>
                </c:pt>
                <c:pt idx="3578" formatCode="0">
                  <c:v>25424</c:v>
                </c:pt>
                <c:pt idx="3579" formatCode="0">
                  <c:v>25424</c:v>
                </c:pt>
                <c:pt idx="3580" formatCode="0">
                  <c:v>25424</c:v>
                </c:pt>
                <c:pt idx="3581" formatCode="0">
                  <c:v>25424</c:v>
                </c:pt>
                <c:pt idx="3582" formatCode="0">
                  <c:v>25424</c:v>
                </c:pt>
                <c:pt idx="3583" formatCode="0">
                  <c:v>25424</c:v>
                </c:pt>
                <c:pt idx="3584" formatCode="0">
                  <c:v>25424</c:v>
                </c:pt>
                <c:pt idx="3585" formatCode="0">
                  <c:v>25423</c:v>
                </c:pt>
                <c:pt idx="3586" formatCode="0">
                  <c:v>25424</c:v>
                </c:pt>
                <c:pt idx="3587" formatCode="0">
                  <c:v>25424</c:v>
                </c:pt>
                <c:pt idx="3588" formatCode="0">
                  <c:v>25424</c:v>
                </c:pt>
                <c:pt idx="3589" formatCode="0">
                  <c:v>25423</c:v>
                </c:pt>
                <c:pt idx="3590" formatCode="0">
                  <c:v>25424</c:v>
                </c:pt>
                <c:pt idx="3591" formatCode="0">
                  <c:v>25424</c:v>
                </c:pt>
                <c:pt idx="3592" formatCode="0">
                  <c:v>25424</c:v>
                </c:pt>
                <c:pt idx="3593" formatCode="0">
                  <c:v>25423</c:v>
                </c:pt>
                <c:pt idx="3594" formatCode="0">
                  <c:v>25424</c:v>
                </c:pt>
                <c:pt idx="3595" formatCode="0">
                  <c:v>25424</c:v>
                </c:pt>
                <c:pt idx="3596" formatCode="0">
                  <c:v>25424</c:v>
                </c:pt>
                <c:pt idx="3597" formatCode="0">
                  <c:v>25424</c:v>
                </c:pt>
                <c:pt idx="3598" formatCode="0">
                  <c:v>25424</c:v>
                </c:pt>
                <c:pt idx="3599" formatCode="0">
                  <c:v>25424</c:v>
                </c:pt>
                <c:pt idx="3600" formatCode="0">
                  <c:v>25424</c:v>
                </c:pt>
                <c:pt idx="3601" formatCode="0">
                  <c:v>25424</c:v>
                </c:pt>
                <c:pt idx="3602" formatCode="0">
                  <c:v>25424</c:v>
                </c:pt>
                <c:pt idx="3603" formatCode="0">
                  <c:v>25424</c:v>
                </c:pt>
                <c:pt idx="3604" formatCode="0">
                  <c:v>25424</c:v>
                </c:pt>
                <c:pt idx="3605" formatCode="0">
                  <c:v>25424</c:v>
                </c:pt>
                <c:pt idx="3606" formatCode="0">
                  <c:v>25424</c:v>
                </c:pt>
                <c:pt idx="3607" formatCode="0">
                  <c:v>25424</c:v>
                </c:pt>
                <c:pt idx="3608" formatCode="0">
                  <c:v>25424</c:v>
                </c:pt>
                <c:pt idx="3609" formatCode="0">
                  <c:v>25424</c:v>
                </c:pt>
                <c:pt idx="3610" formatCode="0">
                  <c:v>25423</c:v>
                </c:pt>
                <c:pt idx="3611" formatCode="0">
                  <c:v>25424</c:v>
                </c:pt>
                <c:pt idx="3612" formatCode="0">
                  <c:v>25424</c:v>
                </c:pt>
                <c:pt idx="3613" formatCode="0">
                  <c:v>25424</c:v>
                </c:pt>
                <c:pt idx="3614" formatCode="0">
                  <c:v>25423</c:v>
                </c:pt>
                <c:pt idx="3615" formatCode="0">
                  <c:v>25424</c:v>
                </c:pt>
                <c:pt idx="3616" formatCode="0">
                  <c:v>25424</c:v>
                </c:pt>
                <c:pt idx="3617" formatCode="0">
                  <c:v>25424</c:v>
                </c:pt>
                <c:pt idx="3618" formatCode="0">
                  <c:v>25424</c:v>
                </c:pt>
                <c:pt idx="3619" formatCode="0">
                  <c:v>25424</c:v>
                </c:pt>
                <c:pt idx="3620" formatCode="0">
                  <c:v>25424</c:v>
                </c:pt>
                <c:pt idx="3621" formatCode="0">
                  <c:v>25424</c:v>
                </c:pt>
                <c:pt idx="3622" formatCode="0">
                  <c:v>25424</c:v>
                </c:pt>
                <c:pt idx="3623" formatCode="0">
                  <c:v>25424</c:v>
                </c:pt>
                <c:pt idx="3624" formatCode="0">
                  <c:v>25424</c:v>
                </c:pt>
                <c:pt idx="3625" formatCode="0">
                  <c:v>25424</c:v>
                </c:pt>
                <c:pt idx="3626" formatCode="0">
                  <c:v>25424</c:v>
                </c:pt>
                <c:pt idx="3627" formatCode="0">
                  <c:v>25424</c:v>
                </c:pt>
                <c:pt idx="3628" formatCode="0">
                  <c:v>25424</c:v>
                </c:pt>
                <c:pt idx="3629" formatCode="0">
                  <c:v>25424</c:v>
                </c:pt>
                <c:pt idx="3630" formatCode="0">
                  <c:v>25424</c:v>
                </c:pt>
                <c:pt idx="3631" formatCode="0">
                  <c:v>25423</c:v>
                </c:pt>
                <c:pt idx="3632" formatCode="0">
                  <c:v>25424</c:v>
                </c:pt>
                <c:pt idx="3633" formatCode="0">
                  <c:v>25424</c:v>
                </c:pt>
                <c:pt idx="3634" formatCode="0">
                  <c:v>25424</c:v>
                </c:pt>
                <c:pt idx="3635" formatCode="0">
                  <c:v>25423</c:v>
                </c:pt>
                <c:pt idx="3636" formatCode="0">
                  <c:v>25424</c:v>
                </c:pt>
                <c:pt idx="3637" formatCode="0">
                  <c:v>25424</c:v>
                </c:pt>
                <c:pt idx="3638" formatCode="0">
                  <c:v>25424</c:v>
                </c:pt>
                <c:pt idx="3639" formatCode="0">
                  <c:v>25423</c:v>
                </c:pt>
                <c:pt idx="3640" formatCode="0">
                  <c:v>25424</c:v>
                </c:pt>
                <c:pt idx="3641" formatCode="0">
                  <c:v>25424</c:v>
                </c:pt>
                <c:pt idx="3642" formatCode="0">
                  <c:v>25424</c:v>
                </c:pt>
                <c:pt idx="3643" formatCode="0">
                  <c:v>25424</c:v>
                </c:pt>
                <c:pt idx="3644" formatCode="0">
                  <c:v>25424</c:v>
                </c:pt>
                <c:pt idx="3645" formatCode="0">
                  <c:v>25424</c:v>
                </c:pt>
                <c:pt idx="3646" formatCode="0">
                  <c:v>25424</c:v>
                </c:pt>
                <c:pt idx="3647" formatCode="0">
                  <c:v>25424</c:v>
                </c:pt>
                <c:pt idx="3648" formatCode="0">
                  <c:v>25424</c:v>
                </c:pt>
                <c:pt idx="3649" formatCode="0">
                  <c:v>25424</c:v>
                </c:pt>
                <c:pt idx="3650" formatCode="0">
                  <c:v>25424</c:v>
                </c:pt>
                <c:pt idx="3651" formatCode="0">
                  <c:v>25424</c:v>
                </c:pt>
                <c:pt idx="3652" formatCode="0">
                  <c:v>25423</c:v>
                </c:pt>
                <c:pt idx="3653" formatCode="0">
                  <c:v>25424</c:v>
                </c:pt>
                <c:pt idx="3654" formatCode="0">
                  <c:v>25424</c:v>
                </c:pt>
                <c:pt idx="3655" formatCode="0">
                  <c:v>25424</c:v>
                </c:pt>
                <c:pt idx="3656" formatCode="0">
                  <c:v>25423</c:v>
                </c:pt>
                <c:pt idx="3657" formatCode="0">
                  <c:v>25424</c:v>
                </c:pt>
                <c:pt idx="3658" formatCode="0">
                  <c:v>25424</c:v>
                </c:pt>
                <c:pt idx="3659" formatCode="0">
                  <c:v>25424</c:v>
                </c:pt>
                <c:pt idx="3660" formatCode="0">
                  <c:v>25423</c:v>
                </c:pt>
                <c:pt idx="3661" formatCode="0">
                  <c:v>25424</c:v>
                </c:pt>
                <c:pt idx="3662" formatCode="0">
                  <c:v>25424</c:v>
                </c:pt>
                <c:pt idx="3663" formatCode="0">
                  <c:v>25424</c:v>
                </c:pt>
                <c:pt idx="3664" formatCode="0">
                  <c:v>25424</c:v>
                </c:pt>
                <c:pt idx="3665" formatCode="0">
                  <c:v>25424</c:v>
                </c:pt>
                <c:pt idx="3666" formatCode="0">
                  <c:v>25424</c:v>
                </c:pt>
                <c:pt idx="3667" formatCode="0">
                  <c:v>25424</c:v>
                </c:pt>
                <c:pt idx="3668" formatCode="0">
                  <c:v>25424</c:v>
                </c:pt>
                <c:pt idx="3669" formatCode="0">
                  <c:v>25424</c:v>
                </c:pt>
                <c:pt idx="3670" formatCode="0">
                  <c:v>25424</c:v>
                </c:pt>
                <c:pt idx="3671" formatCode="0">
                  <c:v>25424</c:v>
                </c:pt>
                <c:pt idx="3672" formatCode="0">
                  <c:v>25424</c:v>
                </c:pt>
                <c:pt idx="3673" formatCode="0">
                  <c:v>25423</c:v>
                </c:pt>
                <c:pt idx="3674" formatCode="0">
                  <c:v>25424</c:v>
                </c:pt>
                <c:pt idx="3675" formatCode="0">
                  <c:v>25424</c:v>
                </c:pt>
                <c:pt idx="3676" formatCode="0">
                  <c:v>25424</c:v>
                </c:pt>
                <c:pt idx="3677" formatCode="0">
                  <c:v>25423</c:v>
                </c:pt>
                <c:pt idx="3678" formatCode="0">
                  <c:v>25424</c:v>
                </c:pt>
                <c:pt idx="3679" formatCode="0">
                  <c:v>25424</c:v>
                </c:pt>
                <c:pt idx="3680" formatCode="0">
                  <c:v>25424</c:v>
                </c:pt>
                <c:pt idx="3681" formatCode="0">
                  <c:v>25423</c:v>
                </c:pt>
                <c:pt idx="3682" formatCode="0">
                  <c:v>25424</c:v>
                </c:pt>
                <c:pt idx="3683" formatCode="0">
                  <c:v>25424</c:v>
                </c:pt>
                <c:pt idx="3684" formatCode="0">
                  <c:v>25424</c:v>
                </c:pt>
                <c:pt idx="3685" formatCode="0">
                  <c:v>25424</c:v>
                </c:pt>
                <c:pt idx="3686" formatCode="0">
                  <c:v>25424</c:v>
                </c:pt>
                <c:pt idx="3687" formatCode="0">
                  <c:v>25424</c:v>
                </c:pt>
                <c:pt idx="3688" formatCode="0">
                  <c:v>25424</c:v>
                </c:pt>
                <c:pt idx="3689" formatCode="0">
                  <c:v>25424</c:v>
                </c:pt>
                <c:pt idx="3690" formatCode="0">
                  <c:v>25424</c:v>
                </c:pt>
                <c:pt idx="3691" formatCode="0">
                  <c:v>25424</c:v>
                </c:pt>
                <c:pt idx="3692" formatCode="0">
                  <c:v>25424</c:v>
                </c:pt>
                <c:pt idx="3693" formatCode="0">
                  <c:v>25424</c:v>
                </c:pt>
                <c:pt idx="3694" formatCode="0">
                  <c:v>25424</c:v>
                </c:pt>
                <c:pt idx="3695" formatCode="0">
                  <c:v>25424</c:v>
                </c:pt>
                <c:pt idx="3696" formatCode="0">
                  <c:v>25424</c:v>
                </c:pt>
                <c:pt idx="3697" formatCode="0">
                  <c:v>25424</c:v>
                </c:pt>
                <c:pt idx="3698" formatCode="0">
                  <c:v>25423</c:v>
                </c:pt>
                <c:pt idx="3699" formatCode="0">
                  <c:v>25424</c:v>
                </c:pt>
                <c:pt idx="3700" formatCode="0">
                  <c:v>25424</c:v>
                </c:pt>
                <c:pt idx="3701" formatCode="0">
                  <c:v>25424</c:v>
                </c:pt>
                <c:pt idx="3702" formatCode="0">
                  <c:v>25423</c:v>
                </c:pt>
                <c:pt idx="3703" formatCode="0">
                  <c:v>25424</c:v>
                </c:pt>
                <c:pt idx="3704" formatCode="0">
                  <c:v>25424</c:v>
                </c:pt>
                <c:pt idx="3705" formatCode="0">
                  <c:v>25424</c:v>
                </c:pt>
                <c:pt idx="3706" formatCode="0">
                  <c:v>25423</c:v>
                </c:pt>
                <c:pt idx="3707" formatCode="0">
                  <c:v>25424</c:v>
                </c:pt>
                <c:pt idx="3708" formatCode="0">
                  <c:v>25424</c:v>
                </c:pt>
                <c:pt idx="3709" formatCode="0">
                  <c:v>25424</c:v>
                </c:pt>
                <c:pt idx="3710" formatCode="0">
                  <c:v>25424</c:v>
                </c:pt>
                <c:pt idx="3711" formatCode="0">
                  <c:v>25424</c:v>
                </c:pt>
                <c:pt idx="3712" formatCode="0">
                  <c:v>25424</c:v>
                </c:pt>
                <c:pt idx="3713" formatCode="0">
                  <c:v>25424</c:v>
                </c:pt>
                <c:pt idx="3714" formatCode="0">
                  <c:v>25424</c:v>
                </c:pt>
                <c:pt idx="3715" formatCode="0">
                  <c:v>25424</c:v>
                </c:pt>
                <c:pt idx="3716" formatCode="0">
                  <c:v>25424</c:v>
                </c:pt>
                <c:pt idx="3717" formatCode="0">
                  <c:v>25424</c:v>
                </c:pt>
                <c:pt idx="3718" formatCode="0">
                  <c:v>25424</c:v>
                </c:pt>
                <c:pt idx="3719" formatCode="0">
                  <c:v>25423</c:v>
                </c:pt>
                <c:pt idx="3720" formatCode="0">
                  <c:v>25424</c:v>
                </c:pt>
                <c:pt idx="3721" formatCode="0">
                  <c:v>25424</c:v>
                </c:pt>
                <c:pt idx="3722" formatCode="0">
                  <c:v>25424</c:v>
                </c:pt>
                <c:pt idx="3723" formatCode="0">
                  <c:v>25423</c:v>
                </c:pt>
                <c:pt idx="3724" formatCode="0">
                  <c:v>25424</c:v>
                </c:pt>
                <c:pt idx="3725" formatCode="0">
                  <c:v>25424</c:v>
                </c:pt>
                <c:pt idx="3726" formatCode="0">
                  <c:v>25424</c:v>
                </c:pt>
                <c:pt idx="3727" formatCode="0">
                  <c:v>25423</c:v>
                </c:pt>
                <c:pt idx="3728" formatCode="0">
                  <c:v>25424</c:v>
                </c:pt>
                <c:pt idx="3729" formatCode="0">
                  <c:v>25424</c:v>
                </c:pt>
                <c:pt idx="3730" formatCode="0">
                  <c:v>25424</c:v>
                </c:pt>
                <c:pt idx="3731" formatCode="0">
                  <c:v>25424</c:v>
                </c:pt>
                <c:pt idx="3732" formatCode="0">
                  <c:v>25424</c:v>
                </c:pt>
                <c:pt idx="3733" formatCode="0">
                  <c:v>25424</c:v>
                </c:pt>
                <c:pt idx="3734" formatCode="0">
                  <c:v>25424</c:v>
                </c:pt>
                <c:pt idx="3735" formatCode="0">
                  <c:v>25424</c:v>
                </c:pt>
                <c:pt idx="3736" formatCode="0">
                  <c:v>25424</c:v>
                </c:pt>
                <c:pt idx="3737" formatCode="0">
                  <c:v>25424</c:v>
                </c:pt>
                <c:pt idx="3738" formatCode="0">
                  <c:v>25424</c:v>
                </c:pt>
                <c:pt idx="3739" formatCode="0">
                  <c:v>25424</c:v>
                </c:pt>
                <c:pt idx="3740" formatCode="0">
                  <c:v>25423</c:v>
                </c:pt>
                <c:pt idx="3741" formatCode="0">
                  <c:v>25424</c:v>
                </c:pt>
                <c:pt idx="3742" formatCode="0">
                  <c:v>25424</c:v>
                </c:pt>
                <c:pt idx="3743" formatCode="0">
                  <c:v>25424</c:v>
                </c:pt>
                <c:pt idx="3744" formatCode="0">
                  <c:v>25423</c:v>
                </c:pt>
                <c:pt idx="3745" formatCode="0">
                  <c:v>25424</c:v>
                </c:pt>
                <c:pt idx="3746" formatCode="0">
                  <c:v>25424</c:v>
                </c:pt>
                <c:pt idx="3747" formatCode="0">
                  <c:v>25424</c:v>
                </c:pt>
                <c:pt idx="3748" formatCode="0">
                  <c:v>25423</c:v>
                </c:pt>
                <c:pt idx="3749" formatCode="0">
                  <c:v>25424</c:v>
                </c:pt>
                <c:pt idx="3750" formatCode="0">
                  <c:v>25424</c:v>
                </c:pt>
                <c:pt idx="3751" formatCode="0">
                  <c:v>25424</c:v>
                </c:pt>
                <c:pt idx="3752" formatCode="0">
                  <c:v>25424</c:v>
                </c:pt>
                <c:pt idx="3753" formatCode="0">
                  <c:v>25424</c:v>
                </c:pt>
                <c:pt idx="3754" formatCode="0">
                  <c:v>25424</c:v>
                </c:pt>
                <c:pt idx="3755" formatCode="0">
                  <c:v>25424</c:v>
                </c:pt>
                <c:pt idx="3756" formatCode="0">
                  <c:v>25424</c:v>
                </c:pt>
                <c:pt idx="3757" formatCode="0">
                  <c:v>25424</c:v>
                </c:pt>
                <c:pt idx="3758" formatCode="0">
                  <c:v>25424</c:v>
                </c:pt>
                <c:pt idx="3759" formatCode="0">
                  <c:v>25424</c:v>
                </c:pt>
                <c:pt idx="3760" formatCode="0">
                  <c:v>25424</c:v>
                </c:pt>
                <c:pt idx="3761" formatCode="0">
                  <c:v>25424</c:v>
                </c:pt>
                <c:pt idx="3762" formatCode="0">
                  <c:v>25424</c:v>
                </c:pt>
                <c:pt idx="3763" formatCode="0">
                  <c:v>25424</c:v>
                </c:pt>
                <c:pt idx="3764" formatCode="0">
                  <c:v>25424</c:v>
                </c:pt>
                <c:pt idx="3765" formatCode="0">
                  <c:v>25423</c:v>
                </c:pt>
                <c:pt idx="3766" formatCode="0">
                  <c:v>25424</c:v>
                </c:pt>
                <c:pt idx="3767" formatCode="0">
                  <c:v>25424</c:v>
                </c:pt>
                <c:pt idx="3768" formatCode="0">
                  <c:v>25424</c:v>
                </c:pt>
                <c:pt idx="3769" formatCode="0">
                  <c:v>25423</c:v>
                </c:pt>
                <c:pt idx="3770" formatCode="0">
                  <c:v>25424</c:v>
                </c:pt>
                <c:pt idx="3771" formatCode="0">
                  <c:v>25424</c:v>
                </c:pt>
                <c:pt idx="3772" formatCode="0">
                  <c:v>25424</c:v>
                </c:pt>
                <c:pt idx="3773" formatCode="0">
                  <c:v>25424</c:v>
                </c:pt>
                <c:pt idx="3774" formatCode="0">
                  <c:v>25424</c:v>
                </c:pt>
                <c:pt idx="3775" formatCode="0">
                  <c:v>25424</c:v>
                </c:pt>
                <c:pt idx="3776" formatCode="0">
                  <c:v>25424</c:v>
                </c:pt>
                <c:pt idx="3777" formatCode="0">
                  <c:v>25424</c:v>
                </c:pt>
                <c:pt idx="3778" formatCode="0">
                  <c:v>25424</c:v>
                </c:pt>
                <c:pt idx="3779" formatCode="0">
                  <c:v>25424</c:v>
                </c:pt>
                <c:pt idx="3780" formatCode="0">
                  <c:v>25424</c:v>
                </c:pt>
                <c:pt idx="3781" formatCode="0">
                  <c:v>25424</c:v>
                </c:pt>
                <c:pt idx="3782" formatCode="0">
                  <c:v>25424</c:v>
                </c:pt>
                <c:pt idx="3783" formatCode="0">
                  <c:v>25424</c:v>
                </c:pt>
                <c:pt idx="3784" formatCode="0">
                  <c:v>25424</c:v>
                </c:pt>
                <c:pt idx="3785" formatCode="0">
                  <c:v>25424</c:v>
                </c:pt>
                <c:pt idx="3786" formatCode="0">
                  <c:v>25423</c:v>
                </c:pt>
                <c:pt idx="3787" formatCode="0">
                  <c:v>25424</c:v>
                </c:pt>
                <c:pt idx="3788" formatCode="0">
                  <c:v>25424</c:v>
                </c:pt>
                <c:pt idx="3789" formatCode="0">
                  <c:v>25424</c:v>
                </c:pt>
                <c:pt idx="3790" formatCode="0">
                  <c:v>25423</c:v>
                </c:pt>
                <c:pt idx="3791" formatCode="0">
                  <c:v>25424</c:v>
                </c:pt>
                <c:pt idx="3792" formatCode="0">
                  <c:v>25424</c:v>
                </c:pt>
                <c:pt idx="3793" formatCode="0">
                  <c:v>25424</c:v>
                </c:pt>
                <c:pt idx="3794" formatCode="0">
                  <c:v>25423</c:v>
                </c:pt>
                <c:pt idx="3795" formatCode="0">
                  <c:v>25424</c:v>
                </c:pt>
                <c:pt idx="3796" formatCode="0">
                  <c:v>25424</c:v>
                </c:pt>
                <c:pt idx="3797" formatCode="0">
                  <c:v>25424</c:v>
                </c:pt>
                <c:pt idx="3798" formatCode="0">
                  <c:v>25424</c:v>
                </c:pt>
                <c:pt idx="3799" formatCode="0">
                  <c:v>25424</c:v>
                </c:pt>
                <c:pt idx="3800" formatCode="0">
                  <c:v>25424</c:v>
                </c:pt>
                <c:pt idx="3801" formatCode="0">
                  <c:v>25424</c:v>
                </c:pt>
                <c:pt idx="3802" formatCode="0">
                  <c:v>25424</c:v>
                </c:pt>
                <c:pt idx="3803" formatCode="0">
                  <c:v>25424</c:v>
                </c:pt>
                <c:pt idx="3804" formatCode="0">
                  <c:v>25424</c:v>
                </c:pt>
                <c:pt idx="3805" formatCode="0">
                  <c:v>25424</c:v>
                </c:pt>
                <c:pt idx="3806" formatCode="0">
                  <c:v>25424</c:v>
                </c:pt>
                <c:pt idx="3807" formatCode="0">
                  <c:v>25423</c:v>
                </c:pt>
                <c:pt idx="3808" formatCode="0">
                  <c:v>25424</c:v>
                </c:pt>
                <c:pt idx="3809" formatCode="0">
                  <c:v>25424</c:v>
                </c:pt>
                <c:pt idx="3810" formatCode="0">
                  <c:v>25424</c:v>
                </c:pt>
                <c:pt idx="3811" formatCode="0">
                  <c:v>25423</c:v>
                </c:pt>
                <c:pt idx="3812" formatCode="0">
                  <c:v>25424</c:v>
                </c:pt>
                <c:pt idx="3813" formatCode="0">
                  <c:v>25424</c:v>
                </c:pt>
                <c:pt idx="3814" formatCode="0">
                  <c:v>25424</c:v>
                </c:pt>
                <c:pt idx="3815" formatCode="0">
                  <c:v>25423</c:v>
                </c:pt>
                <c:pt idx="3816" formatCode="0">
                  <c:v>25424</c:v>
                </c:pt>
                <c:pt idx="3817" formatCode="0">
                  <c:v>25424</c:v>
                </c:pt>
                <c:pt idx="3818" formatCode="0">
                  <c:v>25424</c:v>
                </c:pt>
                <c:pt idx="3819" formatCode="0">
                  <c:v>25424</c:v>
                </c:pt>
                <c:pt idx="3820" formatCode="0">
                  <c:v>25424</c:v>
                </c:pt>
                <c:pt idx="3821" formatCode="0">
                  <c:v>25424</c:v>
                </c:pt>
                <c:pt idx="3822" formatCode="0">
                  <c:v>25424</c:v>
                </c:pt>
                <c:pt idx="3823" formatCode="0">
                  <c:v>25424</c:v>
                </c:pt>
                <c:pt idx="3824" formatCode="0">
                  <c:v>25424</c:v>
                </c:pt>
                <c:pt idx="3825" formatCode="0">
                  <c:v>25424</c:v>
                </c:pt>
                <c:pt idx="3826" formatCode="0">
                  <c:v>25424</c:v>
                </c:pt>
                <c:pt idx="3827" formatCode="0">
                  <c:v>25424</c:v>
                </c:pt>
                <c:pt idx="3828" formatCode="0">
                  <c:v>25423</c:v>
                </c:pt>
                <c:pt idx="3829" formatCode="0">
                  <c:v>25424</c:v>
                </c:pt>
                <c:pt idx="3830" formatCode="0">
                  <c:v>25424</c:v>
                </c:pt>
                <c:pt idx="3831" formatCode="0">
                  <c:v>25424</c:v>
                </c:pt>
                <c:pt idx="3832" formatCode="0">
                  <c:v>25423</c:v>
                </c:pt>
                <c:pt idx="3833" formatCode="0">
                  <c:v>25424</c:v>
                </c:pt>
                <c:pt idx="3834" formatCode="0">
                  <c:v>25424</c:v>
                </c:pt>
                <c:pt idx="3835" formatCode="0">
                  <c:v>25424</c:v>
                </c:pt>
                <c:pt idx="3836" formatCode="0">
                  <c:v>25423</c:v>
                </c:pt>
                <c:pt idx="3837" formatCode="0">
                  <c:v>25424</c:v>
                </c:pt>
                <c:pt idx="3838" formatCode="0">
                  <c:v>25424</c:v>
                </c:pt>
                <c:pt idx="3839" formatCode="0">
                  <c:v>25424</c:v>
                </c:pt>
                <c:pt idx="3840" formatCode="0">
                  <c:v>25424</c:v>
                </c:pt>
                <c:pt idx="3841" formatCode="0">
                  <c:v>25424</c:v>
                </c:pt>
                <c:pt idx="3842" formatCode="0">
                  <c:v>25424</c:v>
                </c:pt>
                <c:pt idx="3843" formatCode="0">
                  <c:v>25424</c:v>
                </c:pt>
                <c:pt idx="3844" formatCode="0">
                  <c:v>25424</c:v>
                </c:pt>
                <c:pt idx="3845" formatCode="0">
                  <c:v>25424</c:v>
                </c:pt>
                <c:pt idx="3846" formatCode="0">
                  <c:v>25424</c:v>
                </c:pt>
                <c:pt idx="3847" formatCode="0">
                  <c:v>25424</c:v>
                </c:pt>
                <c:pt idx="3848" formatCode="0">
                  <c:v>25424</c:v>
                </c:pt>
                <c:pt idx="3849" formatCode="0">
                  <c:v>25424</c:v>
                </c:pt>
                <c:pt idx="3850" formatCode="0">
                  <c:v>25424</c:v>
                </c:pt>
                <c:pt idx="3851" formatCode="0">
                  <c:v>25424</c:v>
                </c:pt>
                <c:pt idx="3852" formatCode="0">
                  <c:v>25424</c:v>
                </c:pt>
                <c:pt idx="3853" formatCode="0">
                  <c:v>25423</c:v>
                </c:pt>
                <c:pt idx="3854" formatCode="0">
                  <c:v>25424</c:v>
                </c:pt>
                <c:pt idx="3855" formatCode="0">
                  <c:v>25424</c:v>
                </c:pt>
                <c:pt idx="3856" formatCode="0">
                  <c:v>25424</c:v>
                </c:pt>
                <c:pt idx="3857" formatCode="0">
                  <c:v>25423</c:v>
                </c:pt>
                <c:pt idx="3858" formatCode="0">
                  <c:v>25424</c:v>
                </c:pt>
                <c:pt idx="3859" formatCode="0">
                  <c:v>25424</c:v>
                </c:pt>
                <c:pt idx="3860" formatCode="0">
                  <c:v>25424</c:v>
                </c:pt>
                <c:pt idx="3861" formatCode="0">
                  <c:v>25423</c:v>
                </c:pt>
                <c:pt idx="3862" formatCode="0">
                  <c:v>25424</c:v>
                </c:pt>
                <c:pt idx="3863" formatCode="0">
                  <c:v>25424</c:v>
                </c:pt>
                <c:pt idx="3864" formatCode="0">
                  <c:v>25424</c:v>
                </c:pt>
                <c:pt idx="3865" formatCode="0">
                  <c:v>25424</c:v>
                </c:pt>
                <c:pt idx="3866" formatCode="0">
                  <c:v>25424</c:v>
                </c:pt>
                <c:pt idx="3867" formatCode="0">
                  <c:v>25424</c:v>
                </c:pt>
                <c:pt idx="3868" formatCode="0">
                  <c:v>25424</c:v>
                </c:pt>
                <c:pt idx="3869" formatCode="0">
                  <c:v>25424</c:v>
                </c:pt>
                <c:pt idx="3870" formatCode="0">
                  <c:v>25424</c:v>
                </c:pt>
                <c:pt idx="3871" formatCode="0">
                  <c:v>25424</c:v>
                </c:pt>
                <c:pt idx="3872" formatCode="0">
                  <c:v>25424</c:v>
                </c:pt>
                <c:pt idx="3873" formatCode="0">
                  <c:v>25424</c:v>
                </c:pt>
                <c:pt idx="3874" formatCode="0">
                  <c:v>25423</c:v>
                </c:pt>
                <c:pt idx="3875" formatCode="0">
                  <c:v>25424</c:v>
                </c:pt>
                <c:pt idx="3876" formatCode="0">
                  <c:v>25424</c:v>
                </c:pt>
                <c:pt idx="3877" formatCode="0">
                  <c:v>25424</c:v>
                </c:pt>
                <c:pt idx="3878" formatCode="0">
                  <c:v>25423</c:v>
                </c:pt>
                <c:pt idx="3879" formatCode="0">
                  <c:v>25424</c:v>
                </c:pt>
                <c:pt idx="3880" formatCode="0">
                  <c:v>25424</c:v>
                </c:pt>
                <c:pt idx="3881" formatCode="0">
                  <c:v>25424</c:v>
                </c:pt>
                <c:pt idx="3882" formatCode="0">
                  <c:v>25423</c:v>
                </c:pt>
                <c:pt idx="3883" formatCode="0">
                  <c:v>25424</c:v>
                </c:pt>
                <c:pt idx="3884" formatCode="0">
                  <c:v>25424</c:v>
                </c:pt>
                <c:pt idx="3885" formatCode="0">
                  <c:v>25424</c:v>
                </c:pt>
                <c:pt idx="3886" formatCode="0">
                  <c:v>25424</c:v>
                </c:pt>
                <c:pt idx="3887" formatCode="0">
                  <c:v>25424</c:v>
                </c:pt>
                <c:pt idx="3888" formatCode="0">
                  <c:v>25424</c:v>
                </c:pt>
                <c:pt idx="3889" formatCode="0">
                  <c:v>25424</c:v>
                </c:pt>
                <c:pt idx="3890" formatCode="0">
                  <c:v>25424</c:v>
                </c:pt>
                <c:pt idx="3891" formatCode="0">
                  <c:v>25424</c:v>
                </c:pt>
                <c:pt idx="3892" formatCode="0">
                  <c:v>25424</c:v>
                </c:pt>
                <c:pt idx="3893" formatCode="0">
                  <c:v>25424</c:v>
                </c:pt>
                <c:pt idx="3894" formatCode="0">
                  <c:v>25424</c:v>
                </c:pt>
                <c:pt idx="3895" formatCode="0">
                  <c:v>25423</c:v>
                </c:pt>
                <c:pt idx="3896" formatCode="0">
                  <c:v>25424</c:v>
                </c:pt>
                <c:pt idx="3897" formatCode="0">
                  <c:v>25424</c:v>
                </c:pt>
                <c:pt idx="3898" formatCode="0">
                  <c:v>25424</c:v>
                </c:pt>
                <c:pt idx="3899" formatCode="0">
                  <c:v>25423</c:v>
                </c:pt>
                <c:pt idx="3900" formatCode="0">
                  <c:v>25424</c:v>
                </c:pt>
                <c:pt idx="3901" formatCode="0">
                  <c:v>25424</c:v>
                </c:pt>
                <c:pt idx="3902" formatCode="0">
                  <c:v>25424</c:v>
                </c:pt>
                <c:pt idx="3903" formatCode="0">
                  <c:v>25423</c:v>
                </c:pt>
                <c:pt idx="3904" formatCode="0">
                  <c:v>25424</c:v>
                </c:pt>
                <c:pt idx="3905" formatCode="0">
                  <c:v>25424</c:v>
                </c:pt>
                <c:pt idx="3906" formatCode="0">
                  <c:v>25424</c:v>
                </c:pt>
                <c:pt idx="3907" formatCode="0">
                  <c:v>25424</c:v>
                </c:pt>
                <c:pt idx="3908" formatCode="0">
                  <c:v>25424</c:v>
                </c:pt>
                <c:pt idx="3909" formatCode="0">
                  <c:v>25424</c:v>
                </c:pt>
                <c:pt idx="3910" formatCode="0">
                  <c:v>25424</c:v>
                </c:pt>
                <c:pt idx="3911" formatCode="0">
                  <c:v>25424</c:v>
                </c:pt>
                <c:pt idx="3912" formatCode="0">
                  <c:v>25424</c:v>
                </c:pt>
                <c:pt idx="3913" formatCode="0">
                  <c:v>25424</c:v>
                </c:pt>
                <c:pt idx="3914" formatCode="0">
                  <c:v>25424</c:v>
                </c:pt>
                <c:pt idx="3915" formatCode="0">
                  <c:v>25424</c:v>
                </c:pt>
                <c:pt idx="3916" formatCode="0">
                  <c:v>25424</c:v>
                </c:pt>
                <c:pt idx="3917" formatCode="0">
                  <c:v>25424</c:v>
                </c:pt>
                <c:pt idx="3918" formatCode="0">
                  <c:v>25424</c:v>
                </c:pt>
                <c:pt idx="3919" formatCode="0">
                  <c:v>25424</c:v>
                </c:pt>
                <c:pt idx="3920" formatCode="0">
                  <c:v>25423</c:v>
                </c:pt>
                <c:pt idx="3921" formatCode="0">
                  <c:v>25424</c:v>
                </c:pt>
                <c:pt idx="3922" formatCode="0">
                  <c:v>25424</c:v>
                </c:pt>
                <c:pt idx="3923" formatCode="0">
                  <c:v>25424</c:v>
                </c:pt>
                <c:pt idx="3924" formatCode="0">
                  <c:v>25423</c:v>
                </c:pt>
                <c:pt idx="3925" formatCode="0">
                  <c:v>25424</c:v>
                </c:pt>
                <c:pt idx="3926" formatCode="0">
                  <c:v>25424</c:v>
                </c:pt>
                <c:pt idx="3927" formatCode="0">
                  <c:v>25424</c:v>
                </c:pt>
                <c:pt idx="3928" formatCode="0">
                  <c:v>25424</c:v>
                </c:pt>
                <c:pt idx="3929" formatCode="0">
                  <c:v>25424</c:v>
                </c:pt>
                <c:pt idx="3930" formatCode="0">
                  <c:v>25424</c:v>
                </c:pt>
                <c:pt idx="3931" formatCode="0">
                  <c:v>25424</c:v>
                </c:pt>
                <c:pt idx="3932" formatCode="0">
                  <c:v>25424</c:v>
                </c:pt>
                <c:pt idx="3933" formatCode="0">
                  <c:v>25424</c:v>
                </c:pt>
                <c:pt idx="3934" formatCode="0">
                  <c:v>25424</c:v>
                </c:pt>
                <c:pt idx="3935" formatCode="0">
                  <c:v>25424</c:v>
                </c:pt>
                <c:pt idx="3936" formatCode="0">
                  <c:v>25424</c:v>
                </c:pt>
                <c:pt idx="3937" formatCode="0">
                  <c:v>25424</c:v>
                </c:pt>
                <c:pt idx="3938" formatCode="0">
                  <c:v>25424</c:v>
                </c:pt>
                <c:pt idx="3939" formatCode="0">
                  <c:v>25424</c:v>
                </c:pt>
                <c:pt idx="3940" formatCode="0">
                  <c:v>25424</c:v>
                </c:pt>
                <c:pt idx="3941" formatCode="0">
                  <c:v>25423</c:v>
                </c:pt>
                <c:pt idx="3942" formatCode="0">
                  <c:v>25424</c:v>
                </c:pt>
                <c:pt idx="3943" formatCode="0">
                  <c:v>25424</c:v>
                </c:pt>
                <c:pt idx="3944" formatCode="0">
                  <c:v>25424</c:v>
                </c:pt>
                <c:pt idx="3945" formatCode="0">
                  <c:v>25423</c:v>
                </c:pt>
                <c:pt idx="3946" formatCode="0">
                  <c:v>25424</c:v>
                </c:pt>
                <c:pt idx="3947" formatCode="0">
                  <c:v>25424</c:v>
                </c:pt>
                <c:pt idx="3948" formatCode="0">
                  <c:v>25424</c:v>
                </c:pt>
                <c:pt idx="3949" formatCode="0">
                  <c:v>25423</c:v>
                </c:pt>
                <c:pt idx="3950" formatCode="0">
                  <c:v>25424</c:v>
                </c:pt>
                <c:pt idx="3951" formatCode="0">
                  <c:v>25424</c:v>
                </c:pt>
                <c:pt idx="3952" formatCode="0">
                  <c:v>25424</c:v>
                </c:pt>
                <c:pt idx="3953" formatCode="0">
                  <c:v>25424</c:v>
                </c:pt>
                <c:pt idx="3954" formatCode="0">
                  <c:v>25424</c:v>
                </c:pt>
                <c:pt idx="3955" formatCode="0">
                  <c:v>25424</c:v>
                </c:pt>
                <c:pt idx="3956" formatCode="0">
                  <c:v>25424</c:v>
                </c:pt>
                <c:pt idx="3957" formatCode="0">
                  <c:v>25424</c:v>
                </c:pt>
                <c:pt idx="3958" formatCode="0">
                  <c:v>25424</c:v>
                </c:pt>
                <c:pt idx="3959" formatCode="0">
                  <c:v>25424</c:v>
                </c:pt>
                <c:pt idx="3960" formatCode="0">
                  <c:v>25424</c:v>
                </c:pt>
                <c:pt idx="3961" formatCode="0">
                  <c:v>25424</c:v>
                </c:pt>
                <c:pt idx="3962" formatCode="0">
                  <c:v>25423</c:v>
                </c:pt>
                <c:pt idx="3963" formatCode="0">
                  <c:v>25424</c:v>
                </c:pt>
                <c:pt idx="3964" formatCode="0">
                  <c:v>25424</c:v>
                </c:pt>
                <c:pt idx="3965" formatCode="0">
                  <c:v>25424</c:v>
                </c:pt>
                <c:pt idx="3966" formatCode="0">
                  <c:v>25423</c:v>
                </c:pt>
                <c:pt idx="3967" formatCode="0">
                  <c:v>25424</c:v>
                </c:pt>
                <c:pt idx="3968" formatCode="0">
                  <c:v>25424</c:v>
                </c:pt>
                <c:pt idx="3969" formatCode="0">
                  <c:v>25424</c:v>
                </c:pt>
                <c:pt idx="3970" formatCode="0">
                  <c:v>25423</c:v>
                </c:pt>
                <c:pt idx="3971" formatCode="0">
                  <c:v>25424</c:v>
                </c:pt>
                <c:pt idx="3972" formatCode="0">
                  <c:v>25424</c:v>
                </c:pt>
                <c:pt idx="3973" formatCode="0">
                  <c:v>25424</c:v>
                </c:pt>
                <c:pt idx="3974" formatCode="0">
                  <c:v>25424</c:v>
                </c:pt>
                <c:pt idx="3975" formatCode="0">
                  <c:v>25424</c:v>
                </c:pt>
                <c:pt idx="3976" formatCode="0">
                  <c:v>25424</c:v>
                </c:pt>
                <c:pt idx="3977" formatCode="0">
                  <c:v>25424</c:v>
                </c:pt>
                <c:pt idx="3978" formatCode="0">
                  <c:v>25424</c:v>
                </c:pt>
                <c:pt idx="3979" formatCode="0">
                  <c:v>25424</c:v>
                </c:pt>
                <c:pt idx="3980" formatCode="0">
                  <c:v>25424</c:v>
                </c:pt>
                <c:pt idx="3981" formatCode="0">
                  <c:v>25424</c:v>
                </c:pt>
                <c:pt idx="3982" formatCode="0">
                  <c:v>25424</c:v>
                </c:pt>
                <c:pt idx="3983" formatCode="0">
                  <c:v>25423</c:v>
                </c:pt>
                <c:pt idx="3984" formatCode="0">
                  <c:v>25424</c:v>
                </c:pt>
                <c:pt idx="3985" formatCode="0">
                  <c:v>25424</c:v>
                </c:pt>
                <c:pt idx="3986" formatCode="0">
                  <c:v>25424</c:v>
                </c:pt>
                <c:pt idx="3987" formatCode="0">
                  <c:v>25423</c:v>
                </c:pt>
                <c:pt idx="3988" formatCode="0">
                  <c:v>25424</c:v>
                </c:pt>
                <c:pt idx="3989" formatCode="0">
                  <c:v>25424</c:v>
                </c:pt>
                <c:pt idx="3990" formatCode="0">
                  <c:v>25424</c:v>
                </c:pt>
                <c:pt idx="3991" formatCode="0">
                  <c:v>25423</c:v>
                </c:pt>
                <c:pt idx="3992" formatCode="0">
                  <c:v>25424</c:v>
                </c:pt>
                <c:pt idx="3993" formatCode="0">
                  <c:v>25424</c:v>
                </c:pt>
                <c:pt idx="3994" formatCode="0">
                  <c:v>25424</c:v>
                </c:pt>
                <c:pt idx="3995" formatCode="0">
                  <c:v>25424</c:v>
                </c:pt>
                <c:pt idx="3996" formatCode="0">
                  <c:v>25424</c:v>
                </c:pt>
                <c:pt idx="3997" formatCode="0">
                  <c:v>25424</c:v>
                </c:pt>
                <c:pt idx="3998" formatCode="0">
                  <c:v>25424</c:v>
                </c:pt>
                <c:pt idx="3999" formatCode="0">
                  <c:v>25424</c:v>
                </c:pt>
                <c:pt idx="4000" formatCode="0">
                  <c:v>25424</c:v>
                </c:pt>
                <c:pt idx="4001" formatCode="0">
                  <c:v>25424</c:v>
                </c:pt>
                <c:pt idx="4002" formatCode="0">
                  <c:v>25424</c:v>
                </c:pt>
                <c:pt idx="4003" formatCode="0">
                  <c:v>25424</c:v>
                </c:pt>
                <c:pt idx="4004" formatCode="0">
                  <c:v>25424</c:v>
                </c:pt>
                <c:pt idx="4005" formatCode="0">
                  <c:v>25424</c:v>
                </c:pt>
                <c:pt idx="4006" formatCode="0">
                  <c:v>25424</c:v>
                </c:pt>
                <c:pt idx="4007" formatCode="0">
                  <c:v>25424</c:v>
                </c:pt>
                <c:pt idx="4008" formatCode="0">
                  <c:v>25423</c:v>
                </c:pt>
                <c:pt idx="4009" formatCode="0">
                  <c:v>25424</c:v>
                </c:pt>
                <c:pt idx="4010" formatCode="0">
                  <c:v>25424</c:v>
                </c:pt>
                <c:pt idx="4011" formatCode="0">
                  <c:v>25424</c:v>
                </c:pt>
                <c:pt idx="4012" formatCode="0">
                  <c:v>25423</c:v>
                </c:pt>
                <c:pt idx="4013" formatCode="0">
                  <c:v>25424</c:v>
                </c:pt>
                <c:pt idx="4014" formatCode="0">
                  <c:v>25424</c:v>
                </c:pt>
                <c:pt idx="4015" formatCode="0">
                  <c:v>25424</c:v>
                </c:pt>
                <c:pt idx="4016" formatCode="0">
                  <c:v>25423</c:v>
                </c:pt>
                <c:pt idx="4017" formatCode="0">
                  <c:v>25424</c:v>
                </c:pt>
                <c:pt idx="4018" formatCode="0">
                  <c:v>25424</c:v>
                </c:pt>
                <c:pt idx="4019" formatCode="0">
                  <c:v>25424</c:v>
                </c:pt>
                <c:pt idx="4020" formatCode="0">
                  <c:v>25424</c:v>
                </c:pt>
                <c:pt idx="4021" formatCode="0">
                  <c:v>25424</c:v>
                </c:pt>
                <c:pt idx="4022" formatCode="0">
                  <c:v>25424</c:v>
                </c:pt>
                <c:pt idx="4023" formatCode="0">
                  <c:v>25424</c:v>
                </c:pt>
                <c:pt idx="4024" formatCode="0">
                  <c:v>25424</c:v>
                </c:pt>
                <c:pt idx="4025" formatCode="0">
                  <c:v>25424</c:v>
                </c:pt>
                <c:pt idx="4026" formatCode="0">
                  <c:v>25424</c:v>
                </c:pt>
                <c:pt idx="4027" formatCode="0">
                  <c:v>25424</c:v>
                </c:pt>
                <c:pt idx="4028" formatCode="0">
                  <c:v>25424</c:v>
                </c:pt>
                <c:pt idx="4029" formatCode="0">
                  <c:v>25423</c:v>
                </c:pt>
                <c:pt idx="4030" formatCode="0">
                  <c:v>25424</c:v>
                </c:pt>
                <c:pt idx="4031" formatCode="0">
                  <c:v>25424</c:v>
                </c:pt>
                <c:pt idx="4032" formatCode="0">
                  <c:v>25424</c:v>
                </c:pt>
                <c:pt idx="4033" formatCode="0">
                  <c:v>25423</c:v>
                </c:pt>
                <c:pt idx="4034" formatCode="0">
                  <c:v>25424</c:v>
                </c:pt>
                <c:pt idx="4035" formatCode="0">
                  <c:v>25424</c:v>
                </c:pt>
                <c:pt idx="4036" formatCode="0">
                  <c:v>25424</c:v>
                </c:pt>
                <c:pt idx="4037" formatCode="0">
                  <c:v>25423</c:v>
                </c:pt>
                <c:pt idx="4038" formatCode="0">
                  <c:v>25424</c:v>
                </c:pt>
                <c:pt idx="4039" formatCode="0">
                  <c:v>25424</c:v>
                </c:pt>
                <c:pt idx="4040" formatCode="0">
                  <c:v>25424</c:v>
                </c:pt>
                <c:pt idx="4041" formatCode="0">
                  <c:v>25424</c:v>
                </c:pt>
                <c:pt idx="4042" formatCode="0">
                  <c:v>25424</c:v>
                </c:pt>
                <c:pt idx="4043" formatCode="0">
                  <c:v>25424</c:v>
                </c:pt>
                <c:pt idx="4044" formatCode="0">
                  <c:v>25424</c:v>
                </c:pt>
                <c:pt idx="4045" formatCode="0">
                  <c:v>25424</c:v>
                </c:pt>
                <c:pt idx="4046" formatCode="0">
                  <c:v>25424</c:v>
                </c:pt>
                <c:pt idx="4047" formatCode="0">
                  <c:v>25424</c:v>
                </c:pt>
                <c:pt idx="4048" formatCode="0">
                  <c:v>25424</c:v>
                </c:pt>
                <c:pt idx="4049" formatCode="0">
                  <c:v>25424</c:v>
                </c:pt>
                <c:pt idx="4050" formatCode="0">
                  <c:v>25423</c:v>
                </c:pt>
                <c:pt idx="4051" formatCode="0">
                  <c:v>25424</c:v>
                </c:pt>
                <c:pt idx="4052" formatCode="0">
                  <c:v>25424</c:v>
                </c:pt>
                <c:pt idx="4053" formatCode="0">
                  <c:v>25424</c:v>
                </c:pt>
                <c:pt idx="4054" formatCode="0">
                  <c:v>25423</c:v>
                </c:pt>
                <c:pt idx="4055" formatCode="0">
                  <c:v>25424</c:v>
                </c:pt>
                <c:pt idx="4056" formatCode="0">
                  <c:v>25424</c:v>
                </c:pt>
                <c:pt idx="4057" formatCode="0">
                  <c:v>25424</c:v>
                </c:pt>
                <c:pt idx="4058" formatCode="0">
                  <c:v>25423</c:v>
                </c:pt>
                <c:pt idx="4059" formatCode="0">
                  <c:v>25424</c:v>
                </c:pt>
                <c:pt idx="4060" formatCode="0">
                  <c:v>25424</c:v>
                </c:pt>
                <c:pt idx="4061" formatCode="0">
                  <c:v>25424</c:v>
                </c:pt>
                <c:pt idx="4062" formatCode="0">
                  <c:v>25424</c:v>
                </c:pt>
                <c:pt idx="4063" formatCode="0">
                  <c:v>25424</c:v>
                </c:pt>
                <c:pt idx="4064" formatCode="0">
                  <c:v>25424</c:v>
                </c:pt>
                <c:pt idx="4065" formatCode="0">
                  <c:v>25424</c:v>
                </c:pt>
                <c:pt idx="4066" formatCode="0">
                  <c:v>25424</c:v>
                </c:pt>
                <c:pt idx="4067" formatCode="0">
                  <c:v>25424</c:v>
                </c:pt>
                <c:pt idx="4068" formatCode="0">
                  <c:v>25424</c:v>
                </c:pt>
                <c:pt idx="4069" formatCode="0">
                  <c:v>25424</c:v>
                </c:pt>
                <c:pt idx="4070" formatCode="0">
                  <c:v>25424</c:v>
                </c:pt>
                <c:pt idx="4071" formatCode="0">
                  <c:v>25424</c:v>
                </c:pt>
                <c:pt idx="4072" formatCode="0">
                  <c:v>25424</c:v>
                </c:pt>
                <c:pt idx="4073" formatCode="0">
                  <c:v>25424</c:v>
                </c:pt>
                <c:pt idx="4074" formatCode="0">
                  <c:v>25424</c:v>
                </c:pt>
                <c:pt idx="4075" formatCode="0">
                  <c:v>25423</c:v>
                </c:pt>
                <c:pt idx="4076" formatCode="0">
                  <c:v>25424</c:v>
                </c:pt>
                <c:pt idx="4077" formatCode="0">
                  <c:v>25424</c:v>
                </c:pt>
                <c:pt idx="4078" formatCode="0">
                  <c:v>25424</c:v>
                </c:pt>
                <c:pt idx="4079" formatCode="0">
                  <c:v>25423</c:v>
                </c:pt>
                <c:pt idx="4080" formatCode="0">
                  <c:v>25424</c:v>
                </c:pt>
                <c:pt idx="4081" formatCode="0">
                  <c:v>25424</c:v>
                </c:pt>
                <c:pt idx="4082" formatCode="0">
                  <c:v>25424</c:v>
                </c:pt>
                <c:pt idx="4083" formatCode="0">
                  <c:v>25424</c:v>
                </c:pt>
                <c:pt idx="4084" formatCode="0">
                  <c:v>25424</c:v>
                </c:pt>
                <c:pt idx="4085" formatCode="0">
                  <c:v>25424</c:v>
                </c:pt>
                <c:pt idx="4086" formatCode="0">
                  <c:v>25424</c:v>
                </c:pt>
                <c:pt idx="4087" formatCode="0">
                  <c:v>25424</c:v>
                </c:pt>
                <c:pt idx="4088" formatCode="0">
                  <c:v>25424</c:v>
                </c:pt>
                <c:pt idx="4089" formatCode="0">
                  <c:v>25424</c:v>
                </c:pt>
                <c:pt idx="4090" formatCode="0">
                  <c:v>25424</c:v>
                </c:pt>
                <c:pt idx="4091" formatCode="0">
                  <c:v>25424</c:v>
                </c:pt>
                <c:pt idx="4092" formatCode="0">
                  <c:v>25424</c:v>
                </c:pt>
                <c:pt idx="4093" formatCode="0">
                  <c:v>25424</c:v>
                </c:pt>
                <c:pt idx="4094" formatCode="0">
                  <c:v>25424</c:v>
                </c:pt>
                <c:pt idx="4095" formatCode="0">
                  <c:v>25424</c:v>
                </c:pt>
                <c:pt idx="4096" formatCode="0">
                  <c:v>25423</c:v>
                </c:pt>
                <c:pt idx="4097" formatCode="0">
                  <c:v>25424</c:v>
                </c:pt>
                <c:pt idx="4098" formatCode="0">
                  <c:v>25424</c:v>
                </c:pt>
                <c:pt idx="4099" formatCode="0">
                  <c:v>25424</c:v>
                </c:pt>
                <c:pt idx="4100" formatCode="0">
                  <c:v>25423</c:v>
                </c:pt>
                <c:pt idx="4101" formatCode="0">
                  <c:v>25424</c:v>
                </c:pt>
                <c:pt idx="4102" formatCode="0">
                  <c:v>25424</c:v>
                </c:pt>
                <c:pt idx="4103" formatCode="0">
                  <c:v>25424</c:v>
                </c:pt>
                <c:pt idx="4104" formatCode="0">
                  <c:v>25423</c:v>
                </c:pt>
                <c:pt idx="4105" formatCode="0">
                  <c:v>25424</c:v>
                </c:pt>
                <c:pt idx="4106" formatCode="0">
                  <c:v>25424</c:v>
                </c:pt>
                <c:pt idx="4107" formatCode="0">
                  <c:v>25424</c:v>
                </c:pt>
                <c:pt idx="4108" formatCode="0">
                  <c:v>25424</c:v>
                </c:pt>
                <c:pt idx="4109" formatCode="0">
                  <c:v>25424</c:v>
                </c:pt>
                <c:pt idx="4110" formatCode="0">
                  <c:v>25424</c:v>
                </c:pt>
                <c:pt idx="4111" formatCode="0">
                  <c:v>25424</c:v>
                </c:pt>
                <c:pt idx="4112" formatCode="0">
                  <c:v>25424</c:v>
                </c:pt>
                <c:pt idx="4113" formatCode="0">
                  <c:v>25424</c:v>
                </c:pt>
                <c:pt idx="4114" formatCode="0">
                  <c:v>25424</c:v>
                </c:pt>
                <c:pt idx="4115" formatCode="0">
                  <c:v>25424</c:v>
                </c:pt>
                <c:pt idx="4116" formatCode="0">
                  <c:v>25424</c:v>
                </c:pt>
                <c:pt idx="4117" formatCode="0">
                  <c:v>25423</c:v>
                </c:pt>
                <c:pt idx="4118" formatCode="0">
                  <c:v>25424</c:v>
                </c:pt>
                <c:pt idx="4119" formatCode="0">
                  <c:v>25424</c:v>
                </c:pt>
                <c:pt idx="4120" formatCode="0">
                  <c:v>25424</c:v>
                </c:pt>
                <c:pt idx="4121" formatCode="0">
                  <c:v>25423</c:v>
                </c:pt>
                <c:pt idx="4122" formatCode="0">
                  <c:v>25424</c:v>
                </c:pt>
                <c:pt idx="4123" formatCode="0">
                  <c:v>25424</c:v>
                </c:pt>
                <c:pt idx="4124" formatCode="0">
                  <c:v>25424</c:v>
                </c:pt>
                <c:pt idx="4125" formatCode="0">
                  <c:v>25423</c:v>
                </c:pt>
                <c:pt idx="4126" formatCode="0">
                  <c:v>25424</c:v>
                </c:pt>
                <c:pt idx="4127" formatCode="0">
                  <c:v>25424</c:v>
                </c:pt>
                <c:pt idx="4128" formatCode="0">
                  <c:v>25424</c:v>
                </c:pt>
                <c:pt idx="4129" formatCode="0">
                  <c:v>25424</c:v>
                </c:pt>
                <c:pt idx="4130" formatCode="0">
                  <c:v>25424</c:v>
                </c:pt>
                <c:pt idx="4131" formatCode="0">
                  <c:v>25424</c:v>
                </c:pt>
                <c:pt idx="4132" formatCode="0">
                  <c:v>25424</c:v>
                </c:pt>
                <c:pt idx="4133" formatCode="0">
                  <c:v>25424</c:v>
                </c:pt>
                <c:pt idx="4134" formatCode="0">
                  <c:v>25424</c:v>
                </c:pt>
                <c:pt idx="4135" formatCode="0">
                  <c:v>25424</c:v>
                </c:pt>
                <c:pt idx="4136" formatCode="0">
                  <c:v>25424</c:v>
                </c:pt>
                <c:pt idx="4137" formatCode="0">
                  <c:v>25424</c:v>
                </c:pt>
                <c:pt idx="4138" formatCode="0">
                  <c:v>25423</c:v>
                </c:pt>
                <c:pt idx="4139" formatCode="0">
                  <c:v>25424</c:v>
                </c:pt>
                <c:pt idx="4140" formatCode="0">
                  <c:v>25424</c:v>
                </c:pt>
                <c:pt idx="4141" formatCode="0">
                  <c:v>25424</c:v>
                </c:pt>
                <c:pt idx="4142" formatCode="0">
                  <c:v>25423</c:v>
                </c:pt>
                <c:pt idx="4143" formatCode="0">
                  <c:v>25424</c:v>
                </c:pt>
                <c:pt idx="4144" formatCode="0">
                  <c:v>25424</c:v>
                </c:pt>
                <c:pt idx="4145" formatCode="0">
                  <c:v>25424</c:v>
                </c:pt>
                <c:pt idx="4146" formatCode="0">
                  <c:v>25423</c:v>
                </c:pt>
                <c:pt idx="4147" formatCode="0">
                  <c:v>25424</c:v>
                </c:pt>
                <c:pt idx="4148" formatCode="0">
                  <c:v>25424</c:v>
                </c:pt>
                <c:pt idx="4149" formatCode="0">
                  <c:v>25424</c:v>
                </c:pt>
                <c:pt idx="4150" formatCode="0">
                  <c:v>25424</c:v>
                </c:pt>
                <c:pt idx="4151" formatCode="0">
                  <c:v>25424</c:v>
                </c:pt>
                <c:pt idx="4152" formatCode="0">
                  <c:v>25424</c:v>
                </c:pt>
                <c:pt idx="4153" formatCode="0">
                  <c:v>25424</c:v>
                </c:pt>
                <c:pt idx="4154" formatCode="0">
                  <c:v>25424</c:v>
                </c:pt>
                <c:pt idx="4155" formatCode="0">
                  <c:v>25424</c:v>
                </c:pt>
                <c:pt idx="4156" formatCode="0">
                  <c:v>25424</c:v>
                </c:pt>
                <c:pt idx="4157" formatCode="0">
                  <c:v>25424</c:v>
                </c:pt>
                <c:pt idx="4158" formatCode="0">
                  <c:v>25424</c:v>
                </c:pt>
                <c:pt idx="4159" formatCode="0">
                  <c:v>25424</c:v>
                </c:pt>
                <c:pt idx="4160" formatCode="0">
                  <c:v>25424</c:v>
                </c:pt>
                <c:pt idx="4161" formatCode="0">
                  <c:v>25424</c:v>
                </c:pt>
                <c:pt idx="4162" formatCode="0">
                  <c:v>25424</c:v>
                </c:pt>
                <c:pt idx="4163" formatCode="0">
                  <c:v>25423</c:v>
                </c:pt>
                <c:pt idx="4164" formatCode="0">
                  <c:v>25424</c:v>
                </c:pt>
                <c:pt idx="4165" formatCode="0">
                  <c:v>25424</c:v>
                </c:pt>
                <c:pt idx="4166" formatCode="0">
                  <c:v>25424</c:v>
                </c:pt>
                <c:pt idx="4167" formatCode="0">
                  <c:v>25423</c:v>
                </c:pt>
                <c:pt idx="4168" formatCode="0">
                  <c:v>25424</c:v>
                </c:pt>
                <c:pt idx="4169" formatCode="0">
                  <c:v>25424</c:v>
                </c:pt>
                <c:pt idx="4170" formatCode="0">
                  <c:v>25424</c:v>
                </c:pt>
                <c:pt idx="4171" formatCode="0">
                  <c:v>25423</c:v>
                </c:pt>
                <c:pt idx="4172" formatCode="0">
                  <c:v>25424</c:v>
                </c:pt>
                <c:pt idx="4173" formatCode="0">
                  <c:v>25424</c:v>
                </c:pt>
                <c:pt idx="4174" formatCode="0">
                  <c:v>25424</c:v>
                </c:pt>
                <c:pt idx="4175" formatCode="0">
                  <c:v>25424</c:v>
                </c:pt>
                <c:pt idx="4176" formatCode="0">
                  <c:v>25424</c:v>
                </c:pt>
                <c:pt idx="4177" formatCode="0">
                  <c:v>25424</c:v>
                </c:pt>
                <c:pt idx="4178" formatCode="0">
                  <c:v>25424</c:v>
                </c:pt>
                <c:pt idx="4179" formatCode="0">
                  <c:v>25424</c:v>
                </c:pt>
                <c:pt idx="4180" formatCode="0">
                  <c:v>25424</c:v>
                </c:pt>
                <c:pt idx="4181" formatCode="0">
                  <c:v>25424</c:v>
                </c:pt>
                <c:pt idx="4182" formatCode="0">
                  <c:v>25424</c:v>
                </c:pt>
                <c:pt idx="4183" formatCode="0">
                  <c:v>25424</c:v>
                </c:pt>
                <c:pt idx="4184" formatCode="0">
                  <c:v>25423</c:v>
                </c:pt>
                <c:pt idx="4185" formatCode="0">
                  <c:v>25424</c:v>
                </c:pt>
                <c:pt idx="4186" formatCode="0">
                  <c:v>25424</c:v>
                </c:pt>
                <c:pt idx="4187" formatCode="0">
                  <c:v>25424</c:v>
                </c:pt>
                <c:pt idx="4188" formatCode="0">
                  <c:v>25423</c:v>
                </c:pt>
                <c:pt idx="4189" formatCode="0">
                  <c:v>25424</c:v>
                </c:pt>
                <c:pt idx="4190" formatCode="0">
                  <c:v>25424</c:v>
                </c:pt>
                <c:pt idx="4191" formatCode="0">
                  <c:v>25424</c:v>
                </c:pt>
                <c:pt idx="4192" formatCode="0">
                  <c:v>25423</c:v>
                </c:pt>
                <c:pt idx="4193" formatCode="0">
                  <c:v>25424</c:v>
                </c:pt>
                <c:pt idx="4194" formatCode="0">
                  <c:v>25424</c:v>
                </c:pt>
                <c:pt idx="4195" formatCode="0">
                  <c:v>25424</c:v>
                </c:pt>
                <c:pt idx="4196" formatCode="0">
                  <c:v>25424</c:v>
                </c:pt>
                <c:pt idx="4197" formatCode="0">
                  <c:v>25424</c:v>
                </c:pt>
                <c:pt idx="4198" formatCode="0">
                  <c:v>25424</c:v>
                </c:pt>
                <c:pt idx="4199" formatCode="0">
                  <c:v>25424</c:v>
                </c:pt>
                <c:pt idx="4200" formatCode="0">
                  <c:v>25424</c:v>
                </c:pt>
                <c:pt idx="4201" formatCode="0">
                  <c:v>25424</c:v>
                </c:pt>
                <c:pt idx="4202" formatCode="0">
                  <c:v>25424</c:v>
                </c:pt>
                <c:pt idx="4203" formatCode="0">
                  <c:v>25424</c:v>
                </c:pt>
                <c:pt idx="4204" formatCode="0">
                  <c:v>25424</c:v>
                </c:pt>
                <c:pt idx="4205" formatCode="0">
                  <c:v>25423</c:v>
                </c:pt>
                <c:pt idx="4206" formatCode="0">
                  <c:v>25424</c:v>
                </c:pt>
                <c:pt idx="4207" formatCode="0">
                  <c:v>25424</c:v>
                </c:pt>
                <c:pt idx="4208" formatCode="0">
                  <c:v>25424</c:v>
                </c:pt>
                <c:pt idx="4209" formatCode="0">
                  <c:v>25423</c:v>
                </c:pt>
                <c:pt idx="4210" formatCode="0">
                  <c:v>25424</c:v>
                </c:pt>
                <c:pt idx="4211" formatCode="0">
                  <c:v>25424</c:v>
                </c:pt>
                <c:pt idx="4212" formatCode="0">
                  <c:v>25424</c:v>
                </c:pt>
                <c:pt idx="4213" formatCode="0">
                  <c:v>25423</c:v>
                </c:pt>
                <c:pt idx="4214" formatCode="0">
                  <c:v>25424</c:v>
                </c:pt>
                <c:pt idx="4215" formatCode="0">
                  <c:v>25424</c:v>
                </c:pt>
                <c:pt idx="4216" formatCode="0">
                  <c:v>25424</c:v>
                </c:pt>
                <c:pt idx="4217" formatCode="0">
                  <c:v>25424</c:v>
                </c:pt>
                <c:pt idx="4218" formatCode="0">
                  <c:v>25424</c:v>
                </c:pt>
                <c:pt idx="4219" formatCode="0">
                  <c:v>25424</c:v>
                </c:pt>
                <c:pt idx="4220" formatCode="0">
                  <c:v>25424</c:v>
                </c:pt>
                <c:pt idx="4221" formatCode="0">
                  <c:v>25424</c:v>
                </c:pt>
                <c:pt idx="4222" formatCode="0">
                  <c:v>25424</c:v>
                </c:pt>
                <c:pt idx="4223" formatCode="0">
                  <c:v>25424</c:v>
                </c:pt>
                <c:pt idx="4224" formatCode="0">
                  <c:v>25424</c:v>
                </c:pt>
                <c:pt idx="4225" formatCode="0">
                  <c:v>25424</c:v>
                </c:pt>
                <c:pt idx="4226" formatCode="0">
                  <c:v>25424</c:v>
                </c:pt>
                <c:pt idx="4227" formatCode="0">
                  <c:v>25424</c:v>
                </c:pt>
                <c:pt idx="4228" formatCode="0">
                  <c:v>25424</c:v>
                </c:pt>
                <c:pt idx="4229" formatCode="0">
                  <c:v>25424</c:v>
                </c:pt>
                <c:pt idx="4230" formatCode="0">
                  <c:v>25423</c:v>
                </c:pt>
                <c:pt idx="4231" formatCode="0">
                  <c:v>25424</c:v>
                </c:pt>
                <c:pt idx="4232" formatCode="0">
                  <c:v>25424</c:v>
                </c:pt>
                <c:pt idx="4233" formatCode="0">
                  <c:v>25424</c:v>
                </c:pt>
                <c:pt idx="4234" formatCode="0">
                  <c:v>25423</c:v>
                </c:pt>
                <c:pt idx="4235" formatCode="0">
                  <c:v>25424</c:v>
                </c:pt>
                <c:pt idx="4236" formatCode="0">
                  <c:v>25424</c:v>
                </c:pt>
                <c:pt idx="4237" formatCode="0">
                  <c:v>25424</c:v>
                </c:pt>
                <c:pt idx="4238" formatCode="0">
                  <c:v>25424</c:v>
                </c:pt>
                <c:pt idx="4239" formatCode="0">
                  <c:v>25424</c:v>
                </c:pt>
                <c:pt idx="4240" formatCode="0">
                  <c:v>25424</c:v>
                </c:pt>
                <c:pt idx="4241" formatCode="0">
                  <c:v>25424</c:v>
                </c:pt>
                <c:pt idx="4242" formatCode="0">
                  <c:v>25424</c:v>
                </c:pt>
                <c:pt idx="4243" formatCode="0">
                  <c:v>25424</c:v>
                </c:pt>
                <c:pt idx="4244" formatCode="0">
                  <c:v>25424</c:v>
                </c:pt>
                <c:pt idx="4245" formatCode="0">
                  <c:v>25424</c:v>
                </c:pt>
                <c:pt idx="4246" formatCode="0">
                  <c:v>25424</c:v>
                </c:pt>
                <c:pt idx="4247" formatCode="0">
                  <c:v>25424</c:v>
                </c:pt>
                <c:pt idx="4248" formatCode="0">
                  <c:v>25424</c:v>
                </c:pt>
                <c:pt idx="4249" formatCode="0">
                  <c:v>25424</c:v>
                </c:pt>
                <c:pt idx="4250" formatCode="0">
                  <c:v>25424</c:v>
                </c:pt>
                <c:pt idx="4251" formatCode="0">
                  <c:v>25423</c:v>
                </c:pt>
                <c:pt idx="4252" formatCode="0">
                  <c:v>25424</c:v>
                </c:pt>
                <c:pt idx="4253" formatCode="0">
                  <c:v>25424</c:v>
                </c:pt>
                <c:pt idx="4254" formatCode="0">
                  <c:v>25424</c:v>
                </c:pt>
                <c:pt idx="4255" formatCode="0">
                  <c:v>25423</c:v>
                </c:pt>
                <c:pt idx="4256" formatCode="0">
                  <c:v>25424</c:v>
                </c:pt>
                <c:pt idx="4257" formatCode="0">
                  <c:v>25424</c:v>
                </c:pt>
                <c:pt idx="4258" formatCode="0">
                  <c:v>25424</c:v>
                </c:pt>
                <c:pt idx="4259" formatCode="0">
                  <c:v>25423</c:v>
                </c:pt>
                <c:pt idx="4260" formatCode="0">
                  <c:v>25424</c:v>
                </c:pt>
                <c:pt idx="4261" formatCode="0">
                  <c:v>25424</c:v>
                </c:pt>
                <c:pt idx="4262" formatCode="0">
                  <c:v>25424</c:v>
                </c:pt>
                <c:pt idx="4263" formatCode="0">
                  <c:v>25424</c:v>
                </c:pt>
                <c:pt idx="4264" formatCode="0">
                  <c:v>25424</c:v>
                </c:pt>
                <c:pt idx="4265" formatCode="0">
                  <c:v>25424</c:v>
                </c:pt>
                <c:pt idx="4266" formatCode="0">
                  <c:v>25424</c:v>
                </c:pt>
                <c:pt idx="4267" formatCode="0">
                  <c:v>25424</c:v>
                </c:pt>
                <c:pt idx="4268" formatCode="0">
                  <c:v>25424</c:v>
                </c:pt>
                <c:pt idx="4269" formatCode="0">
                  <c:v>25424</c:v>
                </c:pt>
                <c:pt idx="4270" formatCode="0">
                  <c:v>25424</c:v>
                </c:pt>
                <c:pt idx="4271" formatCode="0">
                  <c:v>25424</c:v>
                </c:pt>
                <c:pt idx="4272" formatCode="0">
                  <c:v>25423</c:v>
                </c:pt>
                <c:pt idx="4273" formatCode="0">
                  <c:v>25424</c:v>
                </c:pt>
                <c:pt idx="4274" formatCode="0">
                  <c:v>25424</c:v>
                </c:pt>
                <c:pt idx="4275" formatCode="0">
                  <c:v>25424</c:v>
                </c:pt>
                <c:pt idx="4276" formatCode="0">
                  <c:v>25423</c:v>
                </c:pt>
                <c:pt idx="4277" formatCode="0">
                  <c:v>25424</c:v>
                </c:pt>
                <c:pt idx="4278" formatCode="0">
                  <c:v>25424</c:v>
                </c:pt>
                <c:pt idx="4279" formatCode="0">
                  <c:v>25424</c:v>
                </c:pt>
                <c:pt idx="4280" formatCode="0">
                  <c:v>25423</c:v>
                </c:pt>
                <c:pt idx="4281" formatCode="0">
                  <c:v>25424</c:v>
                </c:pt>
                <c:pt idx="4282" formatCode="0">
                  <c:v>25424</c:v>
                </c:pt>
                <c:pt idx="4283" formatCode="0">
                  <c:v>25424</c:v>
                </c:pt>
                <c:pt idx="4284" formatCode="0">
                  <c:v>25424</c:v>
                </c:pt>
                <c:pt idx="4285" formatCode="0">
                  <c:v>25424</c:v>
                </c:pt>
                <c:pt idx="4286" formatCode="0">
                  <c:v>25424</c:v>
                </c:pt>
                <c:pt idx="4287" formatCode="0">
                  <c:v>25424</c:v>
                </c:pt>
                <c:pt idx="4288" formatCode="0">
                  <c:v>25424</c:v>
                </c:pt>
                <c:pt idx="4289" formatCode="0">
                  <c:v>25424</c:v>
                </c:pt>
                <c:pt idx="4290" formatCode="0">
                  <c:v>25424</c:v>
                </c:pt>
                <c:pt idx="4291" formatCode="0">
                  <c:v>25424</c:v>
                </c:pt>
                <c:pt idx="4292" formatCode="0">
                  <c:v>25424</c:v>
                </c:pt>
                <c:pt idx="4293" formatCode="0">
                  <c:v>25424</c:v>
                </c:pt>
                <c:pt idx="4294" formatCode="0">
                  <c:v>25424</c:v>
                </c:pt>
                <c:pt idx="4295" formatCode="0">
                  <c:v>25424</c:v>
                </c:pt>
                <c:pt idx="4296" formatCode="0">
                  <c:v>25424</c:v>
                </c:pt>
                <c:pt idx="4297" formatCode="0">
                  <c:v>25423</c:v>
                </c:pt>
                <c:pt idx="4298" formatCode="0">
                  <c:v>25424</c:v>
                </c:pt>
                <c:pt idx="4299" formatCode="0">
                  <c:v>25424</c:v>
                </c:pt>
                <c:pt idx="4300" formatCode="0">
                  <c:v>25424</c:v>
                </c:pt>
                <c:pt idx="4301" formatCode="0">
                  <c:v>25423</c:v>
                </c:pt>
                <c:pt idx="4302" formatCode="0">
                  <c:v>25424</c:v>
                </c:pt>
                <c:pt idx="4303" formatCode="0">
                  <c:v>25424</c:v>
                </c:pt>
                <c:pt idx="4304" formatCode="0">
                  <c:v>25424</c:v>
                </c:pt>
                <c:pt idx="4305" formatCode="0">
                  <c:v>25424</c:v>
                </c:pt>
                <c:pt idx="4306" formatCode="0">
                  <c:v>25424</c:v>
                </c:pt>
                <c:pt idx="4307" formatCode="0">
                  <c:v>25424</c:v>
                </c:pt>
                <c:pt idx="4308" formatCode="0">
                  <c:v>25424</c:v>
                </c:pt>
                <c:pt idx="4309" formatCode="0">
                  <c:v>25424</c:v>
                </c:pt>
                <c:pt idx="4310" formatCode="0">
                  <c:v>25424</c:v>
                </c:pt>
                <c:pt idx="4311" formatCode="0">
                  <c:v>25424</c:v>
                </c:pt>
                <c:pt idx="4312" formatCode="0">
                  <c:v>25424</c:v>
                </c:pt>
                <c:pt idx="4313" formatCode="0">
                  <c:v>25424</c:v>
                </c:pt>
                <c:pt idx="4314" formatCode="0">
                  <c:v>25424</c:v>
                </c:pt>
                <c:pt idx="4315" formatCode="0">
                  <c:v>25424</c:v>
                </c:pt>
                <c:pt idx="4316" formatCode="0">
                  <c:v>25424</c:v>
                </c:pt>
                <c:pt idx="4317" formatCode="0">
                  <c:v>25424</c:v>
                </c:pt>
                <c:pt idx="4318" formatCode="0">
                  <c:v>25423</c:v>
                </c:pt>
                <c:pt idx="4319" formatCode="0">
                  <c:v>25424</c:v>
                </c:pt>
                <c:pt idx="4320" formatCode="0">
                  <c:v>25424</c:v>
                </c:pt>
                <c:pt idx="4321" formatCode="0">
                  <c:v>25424</c:v>
                </c:pt>
                <c:pt idx="4322" formatCode="0">
                  <c:v>25423</c:v>
                </c:pt>
                <c:pt idx="4323" formatCode="0">
                  <c:v>25424</c:v>
                </c:pt>
                <c:pt idx="4324" formatCode="0">
                  <c:v>25424</c:v>
                </c:pt>
                <c:pt idx="4325" formatCode="0">
                  <c:v>25424</c:v>
                </c:pt>
                <c:pt idx="4326" formatCode="0">
                  <c:v>25423</c:v>
                </c:pt>
                <c:pt idx="4327" formatCode="0">
                  <c:v>25424</c:v>
                </c:pt>
                <c:pt idx="4328" formatCode="0">
                  <c:v>25424</c:v>
                </c:pt>
                <c:pt idx="4329" formatCode="0">
                  <c:v>25424</c:v>
                </c:pt>
                <c:pt idx="4330" formatCode="0">
                  <c:v>25424</c:v>
                </c:pt>
                <c:pt idx="4331" formatCode="0">
                  <c:v>25424</c:v>
                </c:pt>
                <c:pt idx="4332" formatCode="0">
                  <c:v>25424</c:v>
                </c:pt>
                <c:pt idx="4333" formatCode="0">
                  <c:v>25424</c:v>
                </c:pt>
                <c:pt idx="4334" formatCode="0">
                  <c:v>25424</c:v>
                </c:pt>
                <c:pt idx="4335" formatCode="0">
                  <c:v>25424</c:v>
                </c:pt>
                <c:pt idx="4336" formatCode="0">
                  <c:v>25424</c:v>
                </c:pt>
                <c:pt idx="4337" formatCode="0">
                  <c:v>25424</c:v>
                </c:pt>
                <c:pt idx="4338" formatCode="0">
                  <c:v>25424</c:v>
                </c:pt>
                <c:pt idx="4339" formatCode="0">
                  <c:v>25423</c:v>
                </c:pt>
                <c:pt idx="4340" formatCode="0">
                  <c:v>25424</c:v>
                </c:pt>
                <c:pt idx="4341" formatCode="0">
                  <c:v>25424</c:v>
                </c:pt>
                <c:pt idx="4342" formatCode="0">
                  <c:v>25424</c:v>
                </c:pt>
                <c:pt idx="4343" formatCode="0">
                  <c:v>25423</c:v>
                </c:pt>
                <c:pt idx="4344" formatCode="0">
                  <c:v>25424</c:v>
                </c:pt>
                <c:pt idx="4345" formatCode="0">
                  <c:v>25424</c:v>
                </c:pt>
                <c:pt idx="4346" formatCode="0">
                  <c:v>25424</c:v>
                </c:pt>
                <c:pt idx="4347" formatCode="0">
                  <c:v>25423</c:v>
                </c:pt>
                <c:pt idx="4348" formatCode="0">
                  <c:v>25424</c:v>
                </c:pt>
                <c:pt idx="4349" formatCode="0">
                  <c:v>25424</c:v>
                </c:pt>
                <c:pt idx="4350" formatCode="0">
                  <c:v>25424</c:v>
                </c:pt>
                <c:pt idx="4351" formatCode="0">
                  <c:v>25424</c:v>
                </c:pt>
                <c:pt idx="4352" formatCode="0">
                  <c:v>25424</c:v>
                </c:pt>
                <c:pt idx="4353" formatCode="0">
                  <c:v>25424</c:v>
                </c:pt>
                <c:pt idx="4354" formatCode="0">
                  <c:v>25424</c:v>
                </c:pt>
                <c:pt idx="4355" formatCode="0">
                  <c:v>25424</c:v>
                </c:pt>
                <c:pt idx="4356" formatCode="0">
                  <c:v>25424</c:v>
                </c:pt>
                <c:pt idx="4357" formatCode="0">
                  <c:v>25424</c:v>
                </c:pt>
                <c:pt idx="4358" formatCode="0">
                  <c:v>25424</c:v>
                </c:pt>
                <c:pt idx="4359" formatCode="0">
                  <c:v>25424</c:v>
                </c:pt>
                <c:pt idx="4360" formatCode="0">
                  <c:v>25423</c:v>
                </c:pt>
                <c:pt idx="4361" formatCode="0">
                  <c:v>25424</c:v>
                </c:pt>
                <c:pt idx="4362" formatCode="0">
                  <c:v>25424</c:v>
                </c:pt>
                <c:pt idx="4363" formatCode="0">
                  <c:v>25424</c:v>
                </c:pt>
                <c:pt idx="4364" formatCode="0">
                  <c:v>25423</c:v>
                </c:pt>
                <c:pt idx="4365" formatCode="0">
                  <c:v>25424</c:v>
                </c:pt>
                <c:pt idx="4366" formatCode="0">
                  <c:v>25424</c:v>
                </c:pt>
                <c:pt idx="4367" formatCode="0">
                  <c:v>25424</c:v>
                </c:pt>
                <c:pt idx="4368" formatCode="0">
                  <c:v>25423</c:v>
                </c:pt>
                <c:pt idx="4369" formatCode="0">
                  <c:v>25424</c:v>
                </c:pt>
                <c:pt idx="4370" formatCode="0">
                  <c:v>25424</c:v>
                </c:pt>
                <c:pt idx="4371" formatCode="0">
                  <c:v>25424</c:v>
                </c:pt>
                <c:pt idx="4372" formatCode="0">
                  <c:v>25424</c:v>
                </c:pt>
                <c:pt idx="4373" formatCode="0">
                  <c:v>25424</c:v>
                </c:pt>
                <c:pt idx="4374" formatCode="0">
                  <c:v>25424</c:v>
                </c:pt>
                <c:pt idx="4375" formatCode="0">
                  <c:v>25424</c:v>
                </c:pt>
                <c:pt idx="4376" formatCode="0">
                  <c:v>25424</c:v>
                </c:pt>
                <c:pt idx="4377" formatCode="0">
                  <c:v>25424</c:v>
                </c:pt>
                <c:pt idx="4378" formatCode="0">
                  <c:v>25424</c:v>
                </c:pt>
                <c:pt idx="4379" formatCode="0">
                  <c:v>25424</c:v>
                </c:pt>
                <c:pt idx="4380" formatCode="0">
                  <c:v>25424</c:v>
                </c:pt>
                <c:pt idx="4381" formatCode="0">
                  <c:v>25424</c:v>
                </c:pt>
                <c:pt idx="4382" formatCode="0">
                  <c:v>25424</c:v>
                </c:pt>
                <c:pt idx="4383" formatCode="0">
                  <c:v>25424</c:v>
                </c:pt>
                <c:pt idx="4384" formatCode="0">
                  <c:v>25424</c:v>
                </c:pt>
                <c:pt idx="4385" formatCode="0">
                  <c:v>25423</c:v>
                </c:pt>
                <c:pt idx="4386" formatCode="0">
                  <c:v>25424</c:v>
                </c:pt>
                <c:pt idx="4387" formatCode="0">
                  <c:v>25424</c:v>
                </c:pt>
                <c:pt idx="4388" formatCode="0">
                  <c:v>25424</c:v>
                </c:pt>
                <c:pt idx="4389" formatCode="0">
                  <c:v>25423</c:v>
                </c:pt>
                <c:pt idx="4390" formatCode="0">
                  <c:v>25424</c:v>
                </c:pt>
                <c:pt idx="4391" formatCode="0">
                  <c:v>25424</c:v>
                </c:pt>
                <c:pt idx="4392" formatCode="0">
                  <c:v>25424</c:v>
                </c:pt>
                <c:pt idx="4393" formatCode="0">
                  <c:v>25423</c:v>
                </c:pt>
                <c:pt idx="4394" formatCode="0">
                  <c:v>25424</c:v>
                </c:pt>
                <c:pt idx="4395" formatCode="0">
                  <c:v>25424</c:v>
                </c:pt>
                <c:pt idx="4396" formatCode="0">
                  <c:v>25424</c:v>
                </c:pt>
                <c:pt idx="4397" formatCode="0">
                  <c:v>25424</c:v>
                </c:pt>
                <c:pt idx="4398" formatCode="0">
                  <c:v>25424</c:v>
                </c:pt>
                <c:pt idx="4399" formatCode="0">
                  <c:v>25424</c:v>
                </c:pt>
                <c:pt idx="4400" formatCode="0">
                  <c:v>25424</c:v>
                </c:pt>
                <c:pt idx="4401" formatCode="0">
                  <c:v>25424</c:v>
                </c:pt>
                <c:pt idx="4402" formatCode="0">
                  <c:v>25424</c:v>
                </c:pt>
                <c:pt idx="4403" formatCode="0">
                  <c:v>25424</c:v>
                </c:pt>
                <c:pt idx="4404" formatCode="0">
                  <c:v>25424</c:v>
                </c:pt>
                <c:pt idx="4405" formatCode="0">
                  <c:v>25424</c:v>
                </c:pt>
                <c:pt idx="4406" formatCode="0">
                  <c:v>25423</c:v>
                </c:pt>
                <c:pt idx="4407" formatCode="0">
                  <c:v>25424</c:v>
                </c:pt>
                <c:pt idx="4408" formatCode="0">
                  <c:v>25424</c:v>
                </c:pt>
                <c:pt idx="4409" formatCode="0">
                  <c:v>25424</c:v>
                </c:pt>
                <c:pt idx="4410" formatCode="0">
                  <c:v>25423</c:v>
                </c:pt>
                <c:pt idx="4411" formatCode="0">
                  <c:v>25424</c:v>
                </c:pt>
                <c:pt idx="4412" formatCode="0">
                  <c:v>25424</c:v>
                </c:pt>
                <c:pt idx="4413" formatCode="0">
                  <c:v>25424</c:v>
                </c:pt>
                <c:pt idx="4414" formatCode="0">
                  <c:v>25423</c:v>
                </c:pt>
                <c:pt idx="4415" formatCode="0">
                  <c:v>25424</c:v>
                </c:pt>
                <c:pt idx="4416" formatCode="0">
                  <c:v>25424</c:v>
                </c:pt>
                <c:pt idx="4417" formatCode="0">
                  <c:v>25424</c:v>
                </c:pt>
                <c:pt idx="4418" formatCode="0">
                  <c:v>25424</c:v>
                </c:pt>
                <c:pt idx="4419" formatCode="0">
                  <c:v>25424</c:v>
                </c:pt>
                <c:pt idx="4420" formatCode="0">
                  <c:v>25424</c:v>
                </c:pt>
                <c:pt idx="4421" formatCode="0">
                  <c:v>25424</c:v>
                </c:pt>
                <c:pt idx="4422" formatCode="0">
                  <c:v>25424</c:v>
                </c:pt>
                <c:pt idx="4423" formatCode="0">
                  <c:v>25424</c:v>
                </c:pt>
                <c:pt idx="4424" formatCode="0">
                  <c:v>25424</c:v>
                </c:pt>
                <c:pt idx="4425" formatCode="0">
                  <c:v>25424</c:v>
                </c:pt>
                <c:pt idx="4426" formatCode="0">
                  <c:v>25424</c:v>
                </c:pt>
                <c:pt idx="4427" formatCode="0">
                  <c:v>25423</c:v>
                </c:pt>
                <c:pt idx="4428" formatCode="0">
                  <c:v>25424</c:v>
                </c:pt>
                <c:pt idx="4429" formatCode="0">
                  <c:v>25424</c:v>
                </c:pt>
                <c:pt idx="4430" formatCode="0">
                  <c:v>25424</c:v>
                </c:pt>
                <c:pt idx="4431" formatCode="0">
                  <c:v>25423</c:v>
                </c:pt>
                <c:pt idx="4432" formatCode="0">
                  <c:v>25424</c:v>
                </c:pt>
                <c:pt idx="4433" formatCode="0">
                  <c:v>25424</c:v>
                </c:pt>
                <c:pt idx="4434" formatCode="0">
                  <c:v>25424</c:v>
                </c:pt>
                <c:pt idx="4435" formatCode="0">
                  <c:v>25423</c:v>
                </c:pt>
                <c:pt idx="4436" formatCode="0">
                  <c:v>25424</c:v>
                </c:pt>
                <c:pt idx="4437" formatCode="0">
                  <c:v>25424</c:v>
                </c:pt>
                <c:pt idx="4438" formatCode="0">
                  <c:v>25424</c:v>
                </c:pt>
                <c:pt idx="4439" formatCode="0">
                  <c:v>25424</c:v>
                </c:pt>
                <c:pt idx="4440" formatCode="0">
                  <c:v>25424</c:v>
                </c:pt>
                <c:pt idx="4441" formatCode="0">
                  <c:v>25424</c:v>
                </c:pt>
                <c:pt idx="4442" formatCode="0">
                  <c:v>25424</c:v>
                </c:pt>
                <c:pt idx="4443" formatCode="0">
                  <c:v>25424</c:v>
                </c:pt>
                <c:pt idx="4444" formatCode="0">
                  <c:v>25424</c:v>
                </c:pt>
                <c:pt idx="4445" formatCode="0">
                  <c:v>25424</c:v>
                </c:pt>
                <c:pt idx="4446" formatCode="0">
                  <c:v>25424</c:v>
                </c:pt>
                <c:pt idx="4447" formatCode="0">
                  <c:v>25424</c:v>
                </c:pt>
                <c:pt idx="4448" formatCode="0">
                  <c:v>25424</c:v>
                </c:pt>
                <c:pt idx="4449" formatCode="0">
                  <c:v>25424</c:v>
                </c:pt>
                <c:pt idx="4450" formatCode="0">
                  <c:v>25424</c:v>
                </c:pt>
                <c:pt idx="4451" formatCode="0">
                  <c:v>25424</c:v>
                </c:pt>
                <c:pt idx="4452" formatCode="0">
                  <c:v>25423</c:v>
                </c:pt>
                <c:pt idx="4453" formatCode="0">
                  <c:v>25424</c:v>
                </c:pt>
                <c:pt idx="4454" formatCode="0">
                  <c:v>25424</c:v>
                </c:pt>
                <c:pt idx="4455" formatCode="0">
                  <c:v>25424</c:v>
                </c:pt>
                <c:pt idx="4456" formatCode="0">
                  <c:v>25423</c:v>
                </c:pt>
                <c:pt idx="4457" formatCode="0">
                  <c:v>25424</c:v>
                </c:pt>
                <c:pt idx="4458" formatCode="0">
                  <c:v>25424</c:v>
                </c:pt>
                <c:pt idx="4459" formatCode="0">
                  <c:v>25424</c:v>
                </c:pt>
                <c:pt idx="4460" formatCode="0">
                  <c:v>25424</c:v>
                </c:pt>
                <c:pt idx="4461" formatCode="0">
                  <c:v>25424</c:v>
                </c:pt>
                <c:pt idx="4462" formatCode="0">
                  <c:v>25424</c:v>
                </c:pt>
                <c:pt idx="4463" formatCode="0">
                  <c:v>25424</c:v>
                </c:pt>
                <c:pt idx="4464" formatCode="0">
                  <c:v>25424</c:v>
                </c:pt>
                <c:pt idx="4465" formatCode="0">
                  <c:v>25424</c:v>
                </c:pt>
                <c:pt idx="4466" formatCode="0">
                  <c:v>25424</c:v>
                </c:pt>
                <c:pt idx="4467" formatCode="0">
                  <c:v>25424</c:v>
                </c:pt>
                <c:pt idx="4468" formatCode="0">
                  <c:v>25424</c:v>
                </c:pt>
                <c:pt idx="4469" formatCode="0">
                  <c:v>25424</c:v>
                </c:pt>
                <c:pt idx="4470" formatCode="0">
                  <c:v>25424</c:v>
                </c:pt>
                <c:pt idx="4471" formatCode="0">
                  <c:v>25424</c:v>
                </c:pt>
                <c:pt idx="4472" formatCode="0">
                  <c:v>25424</c:v>
                </c:pt>
                <c:pt idx="4473" formatCode="0">
                  <c:v>25423</c:v>
                </c:pt>
                <c:pt idx="4474" formatCode="0">
                  <c:v>25424</c:v>
                </c:pt>
                <c:pt idx="4475" formatCode="0">
                  <c:v>25424</c:v>
                </c:pt>
                <c:pt idx="4476" formatCode="0">
                  <c:v>25424</c:v>
                </c:pt>
                <c:pt idx="4477" formatCode="0">
                  <c:v>25423</c:v>
                </c:pt>
                <c:pt idx="4478" formatCode="0">
                  <c:v>25424</c:v>
                </c:pt>
                <c:pt idx="4479" formatCode="0">
                  <c:v>25424</c:v>
                </c:pt>
                <c:pt idx="4480" formatCode="0">
                  <c:v>25424</c:v>
                </c:pt>
                <c:pt idx="4481" formatCode="0">
                  <c:v>25423</c:v>
                </c:pt>
                <c:pt idx="4482" formatCode="0">
                  <c:v>25424</c:v>
                </c:pt>
                <c:pt idx="4483" formatCode="0">
                  <c:v>25424</c:v>
                </c:pt>
                <c:pt idx="4484" formatCode="0">
                  <c:v>25424</c:v>
                </c:pt>
                <c:pt idx="4485" formatCode="0">
                  <c:v>25424</c:v>
                </c:pt>
                <c:pt idx="4486" formatCode="0">
                  <c:v>25424</c:v>
                </c:pt>
                <c:pt idx="4487" formatCode="0">
                  <c:v>25424</c:v>
                </c:pt>
                <c:pt idx="4488" formatCode="0">
                  <c:v>25424</c:v>
                </c:pt>
                <c:pt idx="4489" formatCode="0">
                  <c:v>25424</c:v>
                </c:pt>
                <c:pt idx="4490" formatCode="0">
                  <c:v>25424</c:v>
                </c:pt>
                <c:pt idx="4491" formatCode="0">
                  <c:v>25424</c:v>
                </c:pt>
                <c:pt idx="4492" formatCode="0">
                  <c:v>25424</c:v>
                </c:pt>
                <c:pt idx="4493" formatCode="0">
                  <c:v>25424</c:v>
                </c:pt>
                <c:pt idx="4494" formatCode="0">
                  <c:v>25423</c:v>
                </c:pt>
                <c:pt idx="4495" formatCode="0">
                  <c:v>25424</c:v>
                </c:pt>
                <c:pt idx="4496" formatCode="0">
                  <c:v>25424</c:v>
                </c:pt>
                <c:pt idx="4497" formatCode="0">
                  <c:v>25424</c:v>
                </c:pt>
                <c:pt idx="4498" formatCode="0">
                  <c:v>25423</c:v>
                </c:pt>
                <c:pt idx="4499" formatCode="0">
                  <c:v>25424</c:v>
                </c:pt>
                <c:pt idx="4500" formatCode="0">
                  <c:v>25424</c:v>
                </c:pt>
                <c:pt idx="4501" formatCode="0">
                  <c:v>25424</c:v>
                </c:pt>
                <c:pt idx="4502" formatCode="0">
                  <c:v>25423</c:v>
                </c:pt>
                <c:pt idx="4503" formatCode="0">
                  <c:v>25424</c:v>
                </c:pt>
                <c:pt idx="4504" formatCode="0">
                  <c:v>25424</c:v>
                </c:pt>
                <c:pt idx="4505" formatCode="0">
                  <c:v>25424</c:v>
                </c:pt>
                <c:pt idx="4506" formatCode="0">
                  <c:v>25424</c:v>
                </c:pt>
                <c:pt idx="4507" formatCode="0">
                  <c:v>25424</c:v>
                </c:pt>
                <c:pt idx="4508" formatCode="0">
                  <c:v>25424</c:v>
                </c:pt>
                <c:pt idx="4509" formatCode="0">
                  <c:v>25424</c:v>
                </c:pt>
                <c:pt idx="4510" formatCode="0">
                  <c:v>25424</c:v>
                </c:pt>
                <c:pt idx="4511" formatCode="0">
                  <c:v>25424</c:v>
                </c:pt>
                <c:pt idx="4512" formatCode="0">
                  <c:v>25424</c:v>
                </c:pt>
                <c:pt idx="4513" formatCode="0">
                  <c:v>25424</c:v>
                </c:pt>
                <c:pt idx="4514" formatCode="0">
                  <c:v>25424</c:v>
                </c:pt>
                <c:pt idx="4515" formatCode="0">
                  <c:v>25423</c:v>
                </c:pt>
                <c:pt idx="4516" formatCode="0">
                  <c:v>25424</c:v>
                </c:pt>
                <c:pt idx="4517" formatCode="0">
                  <c:v>25424</c:v>
                </c:pt>
                <c:pt idx="4518" formatCode="0">
                  <c:v>25424</c:v>
                </c:pt>
                <c:pt idx="4519" formatCode="0">
                  <c:v>25423</c:v>
                </c:pt>
                <c:pt idx="4520" formatCode="0">
                  <c:v>25424</c:v>
                </c:pt>
                <c:pt idx="4521" formatCode="0">
                  <c:v>25424</c:v>
                </c:pt>
                <c:pt idx="4522" formatCode="0">
                  <c:v>25424</c:v>
                </c:pt>
                <c:pt idx="4523" formatCode="0">
                  <c:v>25423</c:v>
                </c:pt>
                <c:pt idx="4524" formatCode="0">
                  <c:v>25424</c:v>
                </c:pt>
                <c:pt idx="4525" formatCode="0">
                  <c:v>25424</c:v>
                </c:pt>
                <c:pt idx="4526" formatCode="0">
                  <c:v>25424</c:v>
                </c:pt>
                <c:pt idx="4527" formatCode="0">
                  <c:v>25424</c:v>
                </c:pt>
                <c:pt idx="4528" formatCode="0">
                  <c:v>25424</c:v>
                </c:pt>
                <c:pt idx="4529" formatCode="0">
                  <c:v>25424</c:v>
                </c:pt>
                <c:pt idx="4530" formatCode="0">
                  <c:v>25424</c:v>
                </c:pt>
                <c:pt idx="4531" formatCode="0">
                  <c:v>25424</c:v>
                </c:pt>
                <c:pt idx="4532" formatCode="0">
                  <c:v>25424</c:v>
                </c:pt>
                <c:pt idx="4533" formatCode="0">
                  <c:v>25424</c:v>
                </c:pt>
                <c:pt idx="4534" formatCode="0">
                  <c:v>25424</c:v>
                </c:pt>
                <c:pt idx="4535" formatCode="0">
                  <c:v>25424</c:v>
                </c:pt>
                <c:pt idx="4536" formatCode="0">
                  <c:v>25424</c:v>
                </c:pt>
                <c:pt idx="4537" formatCode="0">
                  <c:v>25424</c:v>
                </c:pt>
                <c:pt idx="4538" formatCode="0">
                  <c:v>25424</c:v>
                </c:pt>
                <c:pt idx="4539" formatCode="0">
                  <c:v>25424</c:v>
                </c:pt>
                <c:pt idx="4540" formatCode="0">
                  <c:v>25423</c:v>
                </c:pt>
                <c:pt idx="4541" formatCode="0">
                  <c:v>25424</c:v>
                </c:pt>
                <c:pt idx="4542" formatCode="0">
                  <c:v>25424</c:v>
                </c:pt>
                <c:pt idx="4543" formatCode="0">
                  <c:v>25424</c:v>
                </c:pt>
                <c:pt idx="4544" formatCode="0">
                  <c:v>25423</c:v>
                </c:pt>
                <c:pt idx="4545" formatCode="0">
                  <c:v>25424</c:v>
                </c:pt>
                <c:pt idx="4546" formatCode="0">
                  <c:v>25424</c:v>
                </c:pt>
                <c:pt idx="4547" formatCode="0">
                  <c:v>25424</c:v>
                </c:pt>
                <c:pt idx="4548" formatCode="0">
                  <c:v>25423</c:v>
                </c:pt>
                <c:pt idx="4549" formatCode="0">
                  <c:v>25424</c:v>
                </c:pt>
                <c:pt idx="4550" formatCode="0">
                  <c:v>25424</c:v>
                </c:pt>
                <c:pt idx="4551" formatCode="0">
                  <c:v>25424</c:v>
                </c:pt>
                <c:pt idx="4552" formatCode="0">
                  <c:v>25424</c:v>
                </c:pt>
                <c:pt idx="4553" formatCode="0">
                  <c:v>25424</c:v>
                </c:pt>
                <c:pt idx="4554" formatCode="0">
                  <c:v>25424</c:v>
                </c:pt>
                <c:pt idx="4555" formatCode="0">
                  <c:v>25424</c:v>
                </c:pt>
                <c:pt idx="4556" formatCode="0">
                  <c:v>25424</c:v>
                </c:pt>
                <c:pt idx="4557" formatCode="0">
                  <c:v>25424</c:v>
                </c:pt>
                <c:pt idx="4558" formatCode="0">
                  <c:v>25424</c:v>
                </c:pt>
                <c:pt idx="4559" formatCode="0">
                  <c:v>25424</c:v>
                </c:pt>
                <c:pt idx="4560" formatCode="0">
                  <c:v>25424</c:v>
                </c:pt>
                <c:pt idx="4561" formatCode="0">
                  <c:v>25423</c:v>
                </c:pt>
                <c:pt idx="4562" formatCode="0">
                  <c:v>25424</c:v>
                </c:pt>
                <c:pt idx="4563" formatCode="0">
                  <c:v>25424</c:v>
                </c:pt>
                <c:pt idx="4564" formatCode="0">
                  <c:v>25424</c:v>
                </c:pt>
                <c:pt idx="4565" formatCode="0">
                  <c:v>25423</c:v>
                </c:pt>
                <c:pt idx="4566" formatCode="0">
                  <c:v>25424</c:v>
                </c:pt>
                <c:pt idx="4567" formatCode="0">
                  <c:v>25424</c:v>
                </c:pt>
                <c:pt idx="4568" formatCode="0">
                  <c:v>25424</c:v>
                </c:pt>
                <c:pt idx="4569" formatCode="0">
                  <c:v>25423</c:v>
                </c:pt>
                <c:pt idx="4570" formatCode="0">
                  <c:v>25424</c:v>
                </c:pt>
                <c:pt idx="4571" formatCode="0">
                  <c:v>25424</c:v>
                </c:pt>
                <c:pt idx="4572" formatCode="0">
                  <c:v>25424</c:v>
                </c:pt>
                <c:pt idx="4573" formatCode="0">
                  <c:v>25424</c:v>
                </c:pt>
                <c:pt idx="4574" formatCode="0">
                  <c:v>25424</c:v>
                </c:pt>
                <c:pt idx="4575" formatCode="0">
                  <c:v>25424</c:v>
                </c:pt>
                <c:pt idx="4576" formatCode="0">
                  <c:v>25424</c:v>
                </c:pt>
                <c:pt idx="4577" formatCode="0">
                  <c:v>25424</c:v>
                </c:pt>
                <c:pt idx="4578" formatCode="0">
                  <c:v>25424</c:v>
                </c:pt>
                <c:pt idx="4579" formatCode="0">
                  <c:v>25424</c:v>
                </c:pt>
                <c:pt idx="4580" formatCode="0">
                  <c:v>25424</c:v>
                </c:pt>
                <c:pt idx="4581" formatCode="0">
                  <c:v>25424</c:v>
                </c:pt>
                <c:pt idx="4582" formatCode="0">
                  <c:v>25423</c:v>
                </c:pt>
                <c:pt idx="4583" formatCode="0">
                  <c:v>25424</c:v>
                </c:pt>
                <c:pt idx="4584" formatCode="0">
                  <c:v>25424</c:v>
                </c:pt>
                <c:pt idx="4585" formatCode="0">
                  <c:v>25424</c:v>
                </c:pt>
                <c:pt idx="4586" formatCode="0">
                  <c:v>25423</c:v>
                </c:pt>
                <c:pt idx="4587" formatCode="0">
                  <c:v>25424</c:v>
                </c:pt>
                <c:pt idx="4588" formatCode="0">
                  <c:v>25424</c:v>
                </c:pt>
                <c:pt idx="4589" formatCode="0">
                  <c:v>25424</c:v>
                </c:pt>
                <c:pt idx="4590" formatCode="0">
                  <c:v>25423</c:v>
                </c:pt>
                <c:pt idx="4591" formatCode="0">
                  <c:v>25424</c:v>
                </c:pt>
                <c:pt idx="4592" formatCode="0">
                  <c:v>25424</c:v>
                </c:pt>
                <c:pt idx="4593" formatCode="0">
                  <c:v>25424</c:v>
                </c:pt>
                <c:pt idx="4594" formatCode="0">
                  <c:v>25424</c:v>
                </c:pt>
                <c:pt idx="4595" formatCode="0">
                  <c:v>25424</c:v>
                </c:pt>
                <c:pt idx="4596" formatCode="0">
                  <c:v>25424</c:v>
                </c:pt>
                <c:pt idx="4597" formatCode="0">
                  <c:v>25424</c:v>
                </c:pt>
                <c:pt idx="4598" formatCode="0">
                  <c:v>25424</c:v>
                </c:pt>
                <c:pt idx="4599" formatCode="0">
                  <c:v>25424</c:v>
                </c:pt>
                <c:pt idx="4600" formatCode="0">
                  <c:v>25424</c:v>
                </c:pt>
                <c:pt idx="4601" formatCode="0">
                  <c:v>25424</c:v>
                </c:pt>
                <c:pt idx="4602" formatCode="0">
                  <c:v>25424</c:v>
                </c:pt>
                <c:pt idx="4603" formatCode="0">
                  <c:v>25424</c:v>
                </c:pt>
                <c:pt idx="4604" formatCode="0">
                  <c:v>25424</c:v>
                </c:pt>
                <c:pt idx="4605" formatCode="0">
                  <c:v>25424</c:v>
                </c:pt>
                <c:pt idx="4606" formatCode="0">
                  <c:v>25424</c:v>
                </c:pt>
                <c:pt idx="4607" formatCode="0">
                  <c:v>25423</c:v>
                </c:pt>
                <c:pt idx="4608" formatCode="0">
                  <c:v>25424</c:v>
                </c:pt>
                <c:pt idx="4609" formatCode="0">
                  <c:v>25424</c:v>
                </c:pt>
                <c:pt idx="4610" formatCode="0">
                  <c:v>25424</c:v>
                </c:pt>
                <c:pt idx="4611" formatCode="0">
                  <c:v>25423</c:v>
                </c:pt>
                <c:pt idx="4612" formatCode="0">
                  <c:v>25424</c:v>
                </c:pt>
                <c:pt idx="4613" formatCode="0">
                  <c:v>25424</c:v>
                </c:pt>
                <c:pt idx="4614" formatCode="0">
                  <c:v>25424</c:v>
                </c:pt>
                <c:pt idx="4615" formatCode="0">
                  <c:v>25424</c:v>
                </c:pt>
                <c:pt idx="4616" formatCode="0">
                  <c:v>25424</c:v>
                </c:pt>
                <c:pt idx="4617" formatCode="0">
                  <c:v>25424</c:v>
                </c:pt>
                <c:pt idx="4618" formatCode="0">
                  <c:v>25424</c:v>
                </c:pt>
                <c:pt idx="4619" formatCode="0">
                  <c:v>25424</c:v>
                </c:pt>
                <c:pt idx="4620" formatCode="0">
                  <c:v>25424</c:v>
                </c:pt>
                <c:pt idx="4621" formatCode="0">
                  <c:v>25424</c:v>
                </c:pt>
                <c:pt idx="4622" formatCode="0">
                  <c:v>25424</c:v>
                </c:pt>
                <c:pt idx="4623" formatCode="0">
                  <c:v>25424</c:v>
                </c:pt>
                <c:pt idx="4624" formatCode="0">
                  <c:v>25424</c:v>
                </c:pt>
                <c:pt idx="4625" formatCode="0">
                  <c:v>25424</c:v>
                </c:pt>
                <c:pt idx="4626" formatCode="0">
                  <c:v>25424</c:v>
                </c:pt>
                <c:pt idx="4627" formatCode="0">
                  <c:v>25424</c:v>
                </c:pt>
                <c:pt idx="4628" formatCode="0">
                  <c:v>25423</c:v>
                </c:pt>
                <c:pt idx="4629" formatCode="0">
                  <c:v>25424</c:v>
                </c:pt>
                <c:pt idx="4630" formatCode="0">
                  <c:v>25424</c:v>
                </c:pt>
                <c:pt idx="4631" formatCode="0">
                  <c:v>25424</c:v>
                </c:pt>
                <c:pt idx="4632" formatCode="0">
                  <c:v>25423</c:v>
                </c:pt>
                <c:pt idx="4633" formatCode="0">
                  <c:v>25424</c:v>
                </c:pt>
                <c:pt idx="4634" formatCode="0">
                  <c:v>25424</c:v>
                </c:pt>
                <c:pt idx="4635" formatCode="0">
                  <c:v>25424</c:v>
                </c:pt>
                <c:pt idx="4636" formatCode="0">
                  <c:v>25423</c:v>
                </c:pt>
                <c:pt idx="4637" formatCode="0">
                  <c:v>25424</c:v>
                </c:pt>
                <c:pt idx="4638" formatCode="0">
                  <c:v>25424</c:v>
                </c:pt>
                <c:pt idx="4639" formatCode="0">
                  <c:v>25424</c:v>
                </c:pt>
                <c:pt idx="4640" formatCode="0">
                  <c:v>25424</c:v>
                </c:pt>
                <c:pt idx="4641" formatCode="0">
                  <c:v>25424</c:v>
                </c:pt>
                <c:pt idx="4642" formatCode="0">
                  <c:v>25424</c:v>
                </c:pt>
                <c:pt idx="4643" formatCode="0">
                  <c:v>25424</c:v>
                </c:pt>
                <c:pt idx="4644" formatCode="0">
                  <c:v>25424</c:v>
                </c:pt>
                <c:pt idx="4645" formatCode="0">
                  <c:v>25424</c:v>
                </c:pt>
                <c:pt idx="4646" formatCode="0">
                  <c:v>25424</c:v>
                </c:pt>
                <c:pt idx="4647" formatCode="0">
                  <c:v>25424</c:v>
                </c:pt>
                <c:pt idx="4648" formatCode="0">
                  <c:v>25424</c:v>
                </c:pt>
                <c:pt idx="4649" formatCode="0">
                  <c:v>25423</c:v>
                </c:pt>
                <c:pt idx="4650" formatCode="0">
                  <c:v>25424</c:v>
                </c:pt>
                <c:pt idx="4651" formatCode="0">
                  <c:v>25424</c:v>
                </c:pt>
                <c:pt idx="4652" formatCode="0">
                  <c:v>25424</c:v>
                </c:pt>
                <c:pt idx="4653" formatCode="0">
                  <c:v>25423</c:v>
                </c:pt>
                <c:pt idx="4654" formatCode="0">
                  <c:v>25424</c:v>
                </c:pt>
                <c:pt idx="4655" formatCode="0">
                  <c:v>25424</c:v>
                </c:pt>
                <c:pt idx="4656" formatCode="0">
                  <c:v>25424</c:v>
                </c:pt>
                <c:pt idx="4657" formatCode="0">
                  <c:v>25423</c:v>
                </c:pt>
                <c:pt idx="4658" formatCode="0">
                  <c:v>25424</c:v>
                </c:pt>
                <c:pt idx="4659" formatCode="0">
                  <c:v>25424</c:v>
                </c:pt>
                <c:pt idx="4660" formatCode="0">
                  <c:v>25424</c:v>
                </c:pt>
                <c:pt idx="4661" formatCode="0">
                  <c:v>25424</c:v>
                </c:pt>
                <c:pt idx="4662" formatCode="0">
                  <c:v>25424</c:v>
                </c:pt>
                <c:pt idx="4663" formatCode="0">
                  <c:v>25424</c:v>
                </c:pt>
                <c:pt idx="4664" formatCode="0">
                  <c:v>25424</c:v>
                </c:pt>
                <c:pt idx="4665" formatCode="0">
                  <c:v>25424</c:v>
                </c:pt>
                <c:pt idx="4666" formatCode="0">
                  <c:v>25424</c:v>
                </c:pt>
                <c:pt idx="4667" formatCode="0">
                  <c:v>25424</c:v>
                </c:pt>
                <c:pt idx="4668" formatCode="0">
                  <c:v>25424</c:v>
                </c:pt>
                <c:pt idx="4669" formatCode="0">
                  <c:v>25424</c:v>
                </c:pt>
                <c:pt idx="4670" formatCode="0">
                  <c:v>25423</c:v>
                </c:pt>
                <c:pt idx="4671" formatCode="0">
                  <c:v>25424</c:v>
                </c:pt>
                <c:pt idx="4672" formatCode="0">
                  <c:v>25424</c:v>
                </c:pt>
                <c:pt idx="4673" formatCode="0">
                  <c:v>25424</c:v>
                </c:pt>
                <c:pt idx="4674" formatCode="0">
                  <c:v>25423</c:v>
                </c:pt>
                <c:pt idx="4675" formatCode="0">
                  <c:v>25424</c:v>
                </c:pt>
                <c:pt idx="4676" formatCode="0">
                  <c:v>25424</c:v>
                </c:pt>
                <c:pt idx="4677" formatCode="0">
                  <c:v>25424</c:v>
                </c:pt>
                <c:pt idx="4678" formatCode="0">
                  <c:v>25423</c:v>
                </c:pt>
                <c:pt idx="4679" formatCode="0">
                  <c:v>25424</c:v>
                </c:pt>
                <c:pt idx="4680" formatCode="0">
                  <c:v>25424</c:v>
                </c:pt>
                <c:pt idx="4681" formatCode="0">
                  <c:v>25424</c:v>
                </c:pt>
                <c:pt idx="4682" formatCode="0">
                  <c:v>25424</c:v>
                </c:pt>
                <c:pt idx="4683" formatCode="0">
                  <c:v>25424</c:v>
                </c:pt>
                <c:pt idx="4684" formatCode="0">
                  <c:v>25424</c:v>
                </c:pt>
                <c:pt idx="4685" formatCode="0">
                  <c:v>25424</c:v>
                </c:pt>
                <c:pt idx="4686" formatCode="0">
                  <c:v>25424</c:v>
                </c:pt>
                <c:pt idx="4687" formatCode="0">
                  <c:v>25424</c:v>
                </c:pt>
                <c:pt idx="4688" formatCode="0">
                  <c:v>25424</c:v>
                </c:pt>
                <c:pt idx="4689" formatCode="0">
                  <c:v>25424</c:v>
                </c:pt>
                <c:pt idx="4690" formatCode="0">
                  <c:v>25424</c:v>
                </c:pt>
                <c:pt idx="4691" formatCode="0">
                  <c:v>25424</c:v>
                </c:pt>
                <c:pt idx="4692" formatCode="0">
                  <c:v>25424</c:v>
                </c:pt>
                <c:pt idx="4693" formatCode="0">
                  <c:v>25424</c:v>
                </c:pt>
                <c:pt idx="4694" formatCode="0">
                  <c:v>25424</c:v>
                </c:pt>
                <c:pt idx="4695" formatCode="0">
                  <c:v>25423</c:v>
                </c:pt>
                <c:pt idx="4696" formatCode="0">
                  <c:v>25424</c:v>
                </c:pt>
                <c:pt idx="4697" formatCode="0">
                  <c:v>25424</c:v>
                </c:pt>
                <c:pt idx="4698" formatCode="0">
                  <c:v>25424</c:v>
                </c:pt>
                <c:pt idx="4699" formatCode="0">
                  <c:v>25423</c:v>
                </c:pt>
                <c:pt idx="4700" formatCode="0">
                  <c:v>25424</c:v>
                </c:pt>
                <c:pt idx="4701" formatCode="0">
                  <c:v>25424</c:v>
                </c:pt>
                <c:pt idx="4702" formatCode="0">
                  <c:v>25424</c:v>
                </c:pt>
                <c:pt idx="4703" formatCode="0">
                  <c:v>25423</c:v>
                </c:pt>
                <c:pt idx="4704" formatCode="0">
                  <c:v>25424</c:v>
                </c:pt>
                <c:pt idx="4705" formatCode="0">
                  <c:v>25424</c:v>
                </c:pt>
                <c:pt idx="4706" formatCode="0">
                  <c:v>25424</c:v>
                </c:pt>
                <c:pt idx="4707" formatCode="0">
                  <c:v>25424</c:v>
                </c:pt>
                <c:pt idx="4708" formatCode="0">
                  <c:v>25424</c:v>
                </c:pt>
                <c:pt idx="4709" formatCode="0">
                  <c:v>25424</c:v>
                </c:pt>
                <c:pt idx="4710" formatCode="0">
                  <c:v>25424</c:v>
                </c:pt>
                <c:pt idx="4711" formatCode="0">
                  <c:v>25424</c:v>
                </c:pt>
                <c:pt idx="4712" formatCode="0">
                  <c:v>25424</c:v>
                </c:pt>
                <c:pt idx="4713" formatCode="0">
                  <c:v>25424</c:v>
                </c:pt>
                <c:pt idx="4714" formatCode="0">
                  <c:v>25424</c:v>
                </c:pt>
                <c:pt idx="4715" formatCode="0">
                  <c:v>25424</c:v>
                </c:pt>
                <c:pt idx="4716" formatCode="0">
                  <c:v>25423</c:v>
                </c:pt>
                <c:pt idx="4717" formatCode="0">
                  <c:v>25424</c:v>
                </c:pt>
                <c:pt idx="4718" formatCode="0">
                  <c:v>25424</c:v>
                </c:pt>
                <c:pt idx="4719" formatCode="0">
                  <c:v>25424</c:v>
                </c:pt>
                <c:pt idx="4720" formatCode="0">
                  <c:v>25423</c:v>
                </c:pt>
                <c:pt idx="4721" formatCode="0">
                  <c:v>25424</c:v>
                </c:pt>
                <c:pt idx="4722" formatCode="0">
                  <c:v>25424</c:v>
                </c:pt>
                <c:pt idx="4723" formatCode="0">
                  <c:v>25424</c:v>
                </c:pt>
                <c:pt idx="4724" formatCode="0">
                  <c:v>25423</c:v>
                </c:pt>
                <c:pt idx="4725" formatCode="0">
                  <c:v>25424</c:v>
                </c:pt>
                <c:pt idx="4726" formatCode="0">
                  <c:v>25424</c:v>
                </c:pt>
                <c:pt idx="4727" formatCode="0">
                  <c:v>25424</c:v>
                </c:pt>
                <c:pt idx="4728" formatCode="0">
                  <c:v>25424</c:v>
                </c:pt>
                <c:pt idx="4729" formatCode="0">
                  <c:v>25424</c:v>
                </c:pt>
                <c:pt idx="4730" formatCode="0">
                  <c:v>25424</c:v>
                </c:pt>
                <c:pt idx="4731" formatCode="0">
                  <c:v>25424</c:v>
                </c:pt>
                <c:pt idx="4732" formatCode="0">
                  <c:v>25424</c:v>
                </c:pt>
                <c:pt idx="4733" formatCode="0">
                  <c:v>25424</c:v>
                </c:pt>
                <c:pt idx="4734" formatCode="0">
                  <c:v>25424</c:v>
                </c:pt>
                <c:pt idx="4735" formatCode="0">
                  <c:v>25424</c:v>
                </c:pt>
                <c:pt idx="4736" formatCode="0">
                  <c:v>25424</c:v>
                </c:pt>
                <c:pt idx="4737" formatCode="0">
                  <c:v>25423</c:v>
                </c:pt>
                <c:pt idx="4738" formatCode="0">
                  <c:v>25424</c:v>
                </c:pt>
                <c:pt idx="4739" formatCode="0">
                  <c:v>25424</c:v>
                </c:pt>
                <c:pt idx="4740" formatCode="0">
                  <c:v>25424</c:v>
                </c:pt>
                <c:pt idx="4741" formatCode="0">
                  <c:v>25423</c:v>
                </c:pt>
                <c:pt idx="4742" formatCode="0">
                  <c:v>25424</c:v>
                </c:pt>
                <c:pt idx="4743" formatCode="0">
                  <c:v>25424</c:v>
                </c:pt>
                <c:pt idx="4744" formatCode="0">
                  <c:v>25424</c:v>
                </c:pt>
                <c:pt idx="4745" formatCode="0">
                  <c:v>25423</c:v>
                </c:pt>
                <c:pt idx="4746" formatCode="0">
                  <c:v>25424</c:v>
                </c:pt>
                <c:pt idx="4747" formatCode="0">
                  <c:v>25424</c:v>
                </c:pt>
                <c:pt idx="4748" formatCode="0">
                  <c:v>25424</c:v>
                </c:pt>
                <c:pt idx="4749" formatCode="0">
                  <c:v>25424</c:v>
                </c:pt>
                <c:pt idx="4750" formatCode="0">
                  <c:v>25424</c:v>
                </c:pt>
                <c:pt idx="4751" formatCode="0">
                  <c:v>25424</c:v>
                </c:pt>
                <c:pt idx="4752" formatCode="0">
                  <c:v>25424</c:v>
                </c:pt>
                <c:pt idx="4753" formatCode="0">
                  <c:v>25424</c:v>
                </c:pt>
                <c:pt idx="4754" formatCode="0">
                  <c:v>25424</c:v>
                </c:pt>
                <c:pt idx="4755" formatCode="0">
                  <c:v>25424</c:v>
                </c:pt>
                <c:pt idx="4756" formatCode="0">
                  <c:v>25424</c:v>
                </c:pt>
                <c:pt idx="4757" formatCode="0">
                  <c:v>25424</c:v>
                </c:pt>
                <c:pt idx="4758" formatCode="0">
                  <c:v>25424</c:v>
                </c:pt>
                <c:pt idx="4759" formatCode="0">
                  <c:v>25424</c:v>
                </c:pt>
                <c:pt idx="4760" formatCode="0">
                  <c:v>25424</c:v>
                </c:pt>
                <c:pt idx="4761" formatCode="0">
                  <c:v>25424</c:v>
                </c:pt>
                <c:pt idx="4762" formatCode="0">
                  <c:v>25423</c:v>
                </c:pt>
                <c:pt idx="4763" formatCode="0">
                  <c:v>25424</c:v>
                </c:pt>
                <c:pt idx="4764" formatCode="0">
                  <c:v>25424</c:v>
                </c:pt>
                <c:pt idx="4765" formatCode="0">
                  <c:v>25424</c:v>
                </c:pt>
                <c:pt idx="4766" formatCode="0">
                  <c:v>25423</c:v>
                </c:pt>
                <c:pt idx="4767" formatCode="0">
                  <c:v>25424</c:v>
                </c:pt>
                <c:pt idx="4768" formatCode="0">
                  <c:v>25424</c:v>
                </c:pt>
                <c:pt idx="4769" formatCode="0">
                  <c:v>25424</c:v>
                </c:pt>
                <c:pt idx="4770" formatCode="0">
                  <c:v>25424</c:v>
                </c:pt>
                <c:pt idx="4771" formatCode="0">
                  <c:v>25424</c:v>
                </c:pt>
                <c:pt idx="4772" formatCode="0">
                  <c:v>25424</c:v>
                </c:pt>
                <c:pt idx="4773" formatCode="0">
                  <c:v>25424</c:v>
                </c:pt>
                <c:pt idx="4774" formatCode="0">
                  <c:v>25424</c:v>
                </c:pt>
                <c:pt idx="4775" formatCode="0">
                  <c:v>25424</c:v>
                </c:pt>
                <c:pt idx="4776" formatCode="0">
                  <c:v>25424</c:v>
                </c:pt>
                <c:pt idx="4777" formatCode="0">
                  <c:v>25424</c:v>
                </c:pt>
                <c:pt idx="4778" formatCode="0">
                  <c:v>25424</c:v>
                </c:pt>
                <c:pt idx="4779" formatCode="0">
                  <c:v>25424</c:v>
                </c:pt>
                <c:pt idx="4780" formatCode="0">
                  <c:v>25424</c:v>
                </c:pt>
                <c:pt idx="4781" formatCode="0">
                  <c:v>25424</c:v>
                </c:pt>
                <c:pt idx="4782" formatCode="0">
                  <c:v>25424</c:v>
                </c:pt>
                <c:pt idx="4783" formatCode="0">
                  <c:v>25423</c:v>
                </c:pt>
                <c:pt idx="4784" formatCode="0">
                  <c:v>25424</c:v>
                </c:pt>
                <c:pt idx="4785" formatCode="0">
                  <c:v>25424</c:v>
                </c:pt>
                <c:pt idx="4786" formatCode="0">
                  <c:v>25424</c:v>
                </c:pt>
                <c:pt idx="4787" formatCode="0">
                  <c:v>25423</c:v>
                </c:pt>
                <c:pt idx="4788" formatCode="0">
                  <c:v>25424</c:v>
                </c:pt>
                <c:pt idx="4789" formatCode="0">
                  <c:v>25424</c:v>
                </c:pt>
                <c:pt idx="4790" formatCode="0">
                  <c:v>25424</c:v>
                </c:pt>
                <c:pt idx="4791" formatCode="0">
                  <c:v>25423</c:v>
                </c:pt>
                <c:pt idx="4792" formatCode="0">
                  <c:v>25424</c:v>
                </c:pt>
                <c:pt idx="4793" formatCode="0">
                  <c:v>25424</c:v>
                </c:pt>
                <c:pt idx="4794" formatCode="0">
                  <c:v>25424</c:v>
                </c:pt>
                <c:pt idx="4795" formatCode="0">
                  <c:v>25424</c:v>
                </c:pt>
                <c:pt idx="4796" formatCode="0">
                  <c:v>25424</c:v>
                </c:pt>
                <c:pt idx="4797" formatCode="0">
                  <c:v>25424</c:v>
                </c:pt>
                <c:pt idx="4798" formatCode="0">
                  <c:v>25424</c:v>
                </c:pt>
                <c:pt idx="4799" formatCode="0">
                  <c:v>25424</c:v>
                </c:pt>
                <c:pt idx="4800" formatCode="0">
                  <c:v>25424</c:v>
                </c:pt>
                <c:pt idx="4801" formatCode="0">
                  <c:v>25424</c:v>
                </c:pt>
                <c:pt idx="4802" formatCode="0">
                  <c:v>25424</c:v>
                </c:pt>
                <c:pt idx="4803" formatCode="0">
                  <c:v>25424</c:v>
                </c:pt>
                <c:pt idx="4804" formatCode="0">
                  <c:v>25423</c:v>
                </c:pt>
                <c:pt idx="4805" formatCode="0">
                  <c:v>25424</c:v>
                </c:pt>
                <c:pt idx="4806" formatCode="0">
                  <c:v>25424</c:v>
                </c:pt>
                <c:pt idx="4807" formatCode="0">
                  <c:v>25424</c:v>
                </c:pt>
                <c:pt idx="4808" formatCode="0">
                  <c:v>25423</c:v>
                </c:pt>
                <c:pt idx="4809" formatCode="0">
                  <c:v>25424</c:v>
                </c:pt>
                <c:pt idx="4810" formatCode="0">
                  <c:v>25424</c:v>
                </c:pt>
                <c:pt idx="4811" formatCode="0">
                  <c:v>25424</c:v>
                </c:pt>
                <c:pt idx="4812" formatCode="0">
                  <c:v>25423</c:v>
                </c:pt>
                <c:pt idx="4813" formatCode="0">
                  <c:v>25424</c:v>
                </c:pt>
                <c:pt idx="4814" formatCode="0">
                  <c:v>25424</c:v>
                </c:pt>
                <c:pt idx="4815" formatCode="0">
                  <c:v>25424</c:v>
                </c:pt>
                <c:pt idx="4816" formatCode="0">
                  <c:v>25424</c:v>
                </c:pt>
                <c:pt idx="4817" formatCode="0">
                  <c:v>25424</c:v>
                </c:pt>
                <c:pt idx="4818" formatCode="0">
                  <c:v>25424</c:v>
                </c:pt>
                <c:pt idx="4819" formatCode="0">
                  <c:v>25424</c:v>
                </c:pt>
                <c:pt idx="4820" formatCode="0">
                  <c:v>25424</c:v>
                </c:pt>
                <c:pt idx="4821" formatCode="0">
                  <c:v>25424</c:v>
                </c:pt>
                <c:pt idx="4822" formatCode="0">
                  <c:v>25424</c:v>
                </c:pt>
                <c:pt idx="4823" formatCode="0">
                  <c:v>25424</c:v>
                </c:pt>
                <c:pt idx="4824" formatCode="0">
                  <c:v>25424</c:v>
                </c:pt>
                <c:pt idx="4825" formatCode="0">
                  <c:v>25424</c:v>
                </c:pt>
                <c:pt idx="4826" formatCode="0">
                  <c:v>25424</c:v>
                </c:pt>
                <c:pt idx="4827" formatCode="0">
                  <c:v>25424</c:v>
                </c:pt>
                <c:pt idx="4828" formatCode="0">
                  <c:v>25424</c:v>
                </c:pt>
                <c:pt idx="4829" formatCode="0">
                  <c:v>25423</c:v>
                </c:pt>
                <c:pt idx="4830" formatCode="0">
                  <c:v>25424</c:v>
                </c:pt>
                <c:pt idx="4831" formatCode="0">
                  <c:v>25424</c:v>
                </c:pt>
                <c:pt idx="4832" formatCode="0">
                  <c:v>25424</c:v>
                </c:pt>
                <c:pt idx="4833" formatCode="0">
                  <c:v>25423</c:v>
                </c:pt>
                <c:pt idx="4834" formatCode="0">
                  <c:v>25424</c:v>
                </c:pt>
                <c:pt idx="4835" formatCode="0">
                  <c:v>25424</c:v>
                </c:pt>
                <c:pt idx="4836" formatCode="0">
                  <c:v>25424</c:v>
                </c:pt>
                <c:pt idx="4837" formatCode="0">
                  <c:v>25424</c:v>
                </c:pt>
                <c:pt idx="4838" formatCode="0">
                  <c:v>25424</c:v>
                </c:pt>
                <c:pt idx="4839" formatCode="0">
                  <c:v>25424</c:v>
                </c:pt>
                <c:pt idx="4840" formatCode="0">
                  <c:v>25424</c:v>
                </c:pt>
                <c:pt idx="4841" formatCode="0">
                  <c:v>25424</c:v>
                </c:pt>
                <c:pt idx="4842" formatCode="0">
                  <c:v>25424</c:v>
                </c:pt>
                <c:pt idx="4843" formatCode="0">
                  <c:v>25424</c:v>
                </c:pt>
                <c:pt idx="4844" formatCode="0">
                  <c:v>25424</c:v>
                </c:pt>
                <c:pt idx="4845" formatCode="0">
                  <c:v>25424</c:v>
                </c:pt>
                <c:pt idx="4846" formatCode="0">
                  <c:v>25424</c:v>
                </c:pt>
                <c:pt idx="4847" formatCode="0">
                  <c:v>25424</c:v>
                </c:pt>
                <c:pt idx="4848" formatCode="0">
                  <c:v>25424</c:v>
                </c:pt>
                <c:pt idx="4849" formatCode="0">
                  <c:v>25424</c:v>
                </c:pt>
                <c:pt idx="4850" formatCode="0">
                  <c:v>25423</c:v>
                </c:pt>
                <c:pt idx="4851" formatCode="0">
                  <c:v>25424</c:v>
                </c:pt>
                <c:pt idx="4852" formatCode="0">
                  <c:v>25424</c:v>
                </c:pt>
                <c:pt idx="4853" formatCode="0">
                  <c:v>25424</c:v>
                </c:pt>
                <c:pt idx="4854" formatCode="0">
                  <c:v>25423</c:v>
                </c:pt>
                <c:pt idx="4855" formatCode="0">
                  <c:v>25424</c:v>
                </c:pt>
                <c:pt idx="4856" formatCode="0">
                  <c:v>25424</c:v>
                </c:pt>
                <c:pt idx="4857" formatCode="0">
                  <c:v>25424</c:v>
                </c:pt>
                <c:pt idx="4858" formatCode="0">
                  <c:v>25423</c:v>
                </c:pt>
                <c:pt idx="4859" formatCode="0">
                  <c:v>25424</c:v>
                </c:pt>
                <c:pt idx="4860" formatCode="0">
                  <c:v>25424</c:v>
                </c:pt>
                <c:pt idx="4861" formatCode="0">
                  <c:v>25424</c:v>
                </c:pt>
                <c:pt idx="4862" formatCode="0">
                  <c:v>25424</c:v>
                </c:pt>
                <c:pt idx="4863" formatCode="0">
                  <c:v>25424</c:v>
                </c:pt>
                <c:pt idx="4864" formatCode="0">
                  <c:v>25424</c:v>
                </c:pt>
                <c:pt idx="4865" formatCode="0">
                  <c:v>25424</c:v>
                </c:pt>
                <c:pt idx="4866" formatCode="0">
                  <c:v>25424</c:v>
                </c:pt>
                <c:pt idx="4867" formatCode="0">
                  <c:v>25424</c:v>
                </c:pt>
                <c:pt idx="4868" formatCode="0">
                  <c:v>25424</c:v>
                </c:pt>
                <c:pt idx="4869" formatCode="0">
                  <c:v>25424</c:v>
                </c:pt>
                <c:pt idx="4870" formatCode="0">
                  <c:v>25424</c:v>
                </c:pt>
                <c:pt idx="4871" formatCode="0">
                  <c:v>25423</c:v>
                </c:pt>
                <c:pt idx="4872" formatCode="0">
                  <c:v>25424</c:v>
                </c:pt>
                <c:pt idx="4873" formatCode="0">
                  <c:v>25424</c:v>
                </c:pt>
                <c:pt idx="4874" formatCode="0">
                  <c:v>25424</c:v>
                </c:pt>
                <c:pt idx="4875" formatCode="0">
                  <c:v>25423</c:v>
                </c:pt>
                <c:pt idx="4876" formatCode="0">
                  <c:v>25424</c:v>
                </c:pt>
                <c:pt idx="4877" formatCode="0">
                  <c:v>25424</c:v>
                </c:pt>
                <c:pt idx="4878" formatCode="0">
                  <c:v>25424</c:v>
                </c:pt>
                <c:pt idx="4879" formatCode="0">
                  <c:v>25423</c:v>
                </c:pt>
                <c:pt idx="4880" formatCode="0">
                  <c:v>25424</c:v>
                </c:pt>
                <c:pt idx="4881" formatCode="0">
                  <c:v>25424</c:v>
                </c:pt>
                <c:pt idx="4882" formatCode="0">
                  <c:v>25424</c:v>
                </c:pt>
                <c:pt idx="4883" formatCode="0">
                  <c:v>25424</c:v>
                </c:pt>
                <c:pt idx="4884" formatCode="0">
                  <c:v>25424</c:v>
                </c:pt>
                <c:pt idx="4885" formatCode="0">
                  <c:v>25424</c:v>
                </c:pt>
                <c:pt idx="4886" formatCode="0">
                  <c:v>25424</c:v>
                </c:pt>
                <c:pt idx="4887" formatCode="0">
                  <c:v>25424</c:v>
                </c:pt>
                <c:pt idx="4888" formatCode="0">
                  <c:v>25424</c:v>
                </c:pt>
                <c:pt idx="4889" formatCode="0">
                  <c:v>25424</c:v>
                </c:pt>
                <c:pt idx="4890" formatCode="0">
                  <c:v>25424</c:v>
                </c:pt>
                <c:pt idx="4891" formatCode="0">
                  <c:v>25424</c:v>
                </c:pt>
                <c:pt idx="4892" formatCode="0">
                  <c:v>25423</c:v>
                </c:pt>
                <c:pt idx="4893" formatCode="0">
                  <c:v>25424</c:v>
                </c:pt>
                <c:pt idx="4894" formatCode="0">
                  <c:v>25424</c:v>
                </c:pt>
                <c:pt idx="4895" formatCode="0">
                  <c:v>25424</c:v>
                </c:pt>
                <c:pt idx="4896" formatCode="0">
                  <c:v>25423</c:v>
                </c:pt>
                <c:pt idx="4897" formatCode="0">
                  <c:v>25424</c:v>
                </c:pt>
                <c:pt idx="4898" formatCode="0">
                  <c:v>25424</c:v>
                </c:pt>
                <c:pt idx="4899" formatCode="0">
                  <c:v>25424</c:v>
                </c:pt>
                <c:pt idx="4900" formatCode="0">
                  <c:v>25423</c:v>
                </c:pt>
                <c:pt idx="4901" formatCode="0">
                  <c:v>25424</c:v>
                </c:pt>
                <c:pt idx="4902" formatCode="0">
                  <c:v>25424</c:v>
                </c:pt>
                <c:pt idx="4903" formatCode="0">
                  <c:v>25424</c:v>
                </c:pt>
                <c:pt idx="4904" formatCode="0">
                  <c:v>25424</c:v>
                </c:pt>
                <c:pt idx="4905" formatCode="0">
                  <c:v>25424</c:v>
                </c:pt>
                <c:pt idx="4906" formatCode="0">
                  <c:v>25424</c:v>
                </c:pt>
                <c:pt idx="4907" formatCode="0">
                  <c:v>25424</c:v>
                </c:pt>
                <c:pt idx="4908" formatCode="0">
                  <c:v>25424</c:v>
                </c:pt>
                <c:pt idx="4909" formatCode="0">
                  <c:v>25424</c:v>
                </c:pt>
                <c:pt idx="4910" formatCode="0">
                  <c:v>25424</c:v>
                </c:pt>
                <c:pt idx="4911" formatCode="0">
                  <c:v>25424</c:v>
                </c:pt>
                <c:pt idx="4912" formatCode="0">
                  <c:v>25424</c:v>
                </c:pt>
                <c:pt idx="4913" formatCode="0">
                  <c:v>25424</c:v>
                </c:pt>
                <c:pt idx="4914" formatCode="0">
                  <c:v>25424</c:v>
                </c:pt>
                <c:pt idx="4915" formatCode="0">
                  <c:v>25424</c:v>
                </c:pt>
                <c:pt idx="4916" formatCode="0">
                  <c:v>25424</c:v>
                </c:pt>
                <c:pt idx="4917" formatCode="0">
                  <c:v>25423</c:v>
                </c:pt>
                <c:pt idx="4918" formatCode="0">
                  <c:v>25424</c:v>
                </c:pt>
                <c:pt idx="4919" formatCode="0">
                  <c:v>25424</c:v>
                </c:pt>
                <c:pt idx="4920" formatCode="0">
                  <c:v>25424</c:v>
                </c:pt>
                <c:pt idx="4921" formatCode="0">
                  <c:v>25423</c:v>
                </c:pt>
                <c:pt idx="4922" formatCode="0">
                  <c:v>25424</c:v>
                </c:pt>
                <c:pt idx="4923" formatCode="0">
                  <c:v>25424</c:v>
                </c:pt>
                <c:pt idx="4924" formatCode="0">
                  <c:v>25424</c:v>
                </c:pt>
                <c:pt idx="4925" formatCode="0">
                  <c:v>25423</c:v>
                </c:pt>
                <c:pt idx="4926" formatCode="0">
                  <c:v>25424</c:v>
                </c:pt>
                <c:pt idx="4927" formatCode="0">
                  <c:v>25424</c:v>
                </c:pt>
                <c:pt idx="4928" formatCode="0">
                  <c:v>25424</c:v>
                </c:pt>
                <c:pt idx="4929" formatCode="0">
                  <c:v>25424</c:v>
                </c:pt>
                <c:pt idx="4930" formatCode="0">
                  <c:v>25424</c:v>
                </c:pt>
                <c:pt idx="4931" formatCode="0">
                  <c:v>25424</c:v>
                </c:pt>
                <c:pt idx="4932" formatCode="0">
                  <c:v>25424</c:v>
                </c:pt>
                <c:pt idx="4933" formatCode="0">
                  <c:v>25424</c:v>
                </c:pt>
                <c:pt idx="4934" formatCode="0">
                  <c:v>25424</c:v>
                </c:pt>
                <c:pt idx="4935" formatCode="0">
                  <c:v>25424</c:v>
                </c:pt>
                <c:pt idx="4936" formatCode="0">
                  <c:v>25424</c:v>
                </c:pt>
                <c:pt idx="4937" formatCode="0">
                  <c:v>25424</c:v>
                </c:pt>
                <c:pt idx="4938" formatCode="0">
                  <c:v>25423</c:v>
                </c:pt>
                <c:pt idx="4939" formatCode="0">
                  <c:v>25424</c:v>
                </c:pt>
                <c:pt idx="4940" formatCode="0">
                  <c:v>25424</c:v>
                </c:pt>
                <c:pt idx="4941" formatCode="0">
                  <c:v>25424</c:v>
                </c:pt>
                <c:pt idx="4942" formatCode="0">
                  <c:v>25423</c:v>
                </c:pt>
                <c:pt idx="4943" formatCode="0">
                  <c:v>25424</c:v>
                </c:pt>
                <c:pt idx="4944" formatCode="0">
                  <c:v>25424</c:v>
                </c:pt>
                <c:pt idx="4945" formatCode="0">
                  <c:v>25424</c:v>
                </c:pt>
                <c:pt idx="4946" formatCode="0">
                  <c:v>25423</c:v>
                </c:pt>
                <c:pt idx="4947" formatCode="0">
                  <c:v>25424</c:v>
                </c:pt>
                <c:pt idx="4948" formatCode="0">
                  <c:v>25424</c:v>
                </c:pt>
                <c:pt idx="4949" formatCode="0">
                  <c:v>25424</c:v>
                </c:pt>
                <c:pt idx="4950" formatCode="0">
                  <c:v>25424</c:v>
                </c:pt>
                <c:pt idx="4951" formatCode="0">
                  <c:v>25424</c:v>
                </c:pt>
                <c:pt idx="4952" formatCode="0">
                  <c:v>25424</c:v>
                </c:pt>
                <c:pt idx="4953" formatCode="0">
                  <c:v>25424</c:v>
                </c:pt>
                <c:pt idx="4954" formatCode="0">
                  <c:v>25424</c:v>
                </c:pt>
                <c:pt idx="4955" formatCode="0">
                  <c:v>25424</c:v>
                </c:pt>
                <c:pt idx="4956" formatCode="0">
                  <c:v>25424</c:v>
                </c:pt>
                <c:pt idx="4957" formatCode="0">
                  <c:v>25424</c:v>
                </c:pt>
                <c:pt idx="4958" formatCode="0">
                  <c:v>25424</c:v>
                </c:pt>
                <c:pt idx="4959" formatCode="0">
                  <c:v>25423</c:v>
                </c:pt>
                <c:pt idx="4960" formatCode="0">
                  <c:v>25424</c:v>
                </c:pt>
                <c:pt idx="4961" formatCode="0">
                  <c:v>25424</c:v>
                </c:pt>
                <c:pt idx="4962" formatCode="0">
                  <c:v>25424</c:v>
                </c:pt>
                <c:pt idx="4963" formatCode="0">
                  <c:v>25423</c:v>
                </c:pt>
                <c:pt idx="4964" formatCode="0">
                  <c:v>25424</c:v>
                </c:pt>
                <c:pt idx="4965" formatCode="0">
                  <c:v>25424</c:v>
                </c:pt>
                <c:pt idx="4966" formatCode="0">
                  <c:v>25424</c:v>
                </c:pt>
                <c:pt idx="4967" formatCode="0">
                  <c:v>25423</c:v>
                </c:pt>
                <c:pt idx="4968" formatCode="0">
                  <c:v>25424</c:v>
                </c:pt>
                <c:pt idx="4969" formatCode="0">
                  <c:v>25424</c:v>
                </c:pt>
                <c:pt idx="4970" formatCode="0">
                  <c:v>25424</c:v>
                </c:pt>
                <c:pt idx="4971" formatCode="0">
                  <c:v>25424</c:v>
                </c:pt>
                <c:pt idx="4972" formatCode="0">
                  <c:v>25424</c:v>
                </c:pt>
                <c:pt idx="4973" formatCode="0">
                  <c:v>25424</c:v>
                </c:pt>
                <c:pt idx="4974" formatCode="0">
                  <c:v>25424</c:v>
                </c:pt>
                <c:pt idx="4975" formatCode="0">
                  <c:v>25424</c:v>
                </c:pt>
                <c:pt idx="4976" formatCode="0">
                  <c:v>25424</c:v>
                </c:pt>
                <c:pt idx="4977" formatCode="0">
                  <c:v>25424</c:v>
                </c:pt>
                <c:pt idx="4978" formatCode="0">
                  <c:v>25424</c:v>
                </c:pt>
                <c:pt idx="4979" formatCode="0">
                  <c:v>25424</c:v>
                </c:pt>
                <c:pt idx="4980" formatCode="0">
                  <c:v>25424</c:v>
                </c:pt>
                <c:pt idx="4981" formatCode="0">
                  <c:v>25424</c:v>
                </c:pt>
                <c:pt idx="4982" formatCode="0">
                  <c:v>25424</c:v>
                </c:pt>
                <c:pt idx="4983" formatCode="0">
                  <c:v>25424</c:v>
                </c:pt>
                <c:pt idx="4984" formatCode="0">
                  <c:v>25423</c:v>
                </c:pt>
                <c:pt idx="4985" formatCode="0">
                  <c:v>25424</c:v>
                </c:pt>
                <c:pt idx="4986" formatCode="0">
                  <c:v>25424</c:v>
                </c:pt>
                <c:pt idx="4987" formatCode="0">
                  <c:v>25424</c:v>
                </c:pt>
                <c:pt idx="4988" formatCode="0">
                  <c:v>25423</c:v>
                </c:pt>
                <c:pt idx="4989" formatCode="0">
                  <c:v>25424</c:v>
                </c:pt>
                <c:pt idx="4990" formatCode="0">
                  <c:v>25424</c:v>
                </c:pt>
                <c:pt idx="4991" formatCode="0">
                  <c:v>25424</c:v>
                </c:pt>
                <c:pt idx="4992" formatCode="0">
                  <c:v>25424</c:v>
                </c:pt>
                <c:pt idx="4993" formatCode="0">
                  <c:v>25424</c:v>
                </c:pt>
                <c:pt idx="4994" formatCode="0">
                  <c:v>25424</c:v>
                </c:pt>
                <c:pt idx="4995" formatCode="0">
                  <c:v>25424</c:v>
                </c:pt>
                <c:pt idx="4996" formatCode="0">
                  <c:v>25424</c:v>
                </c:pt>
                <c:pt idx="4997" formatCode="0">
                  <c:v>25424</c:v>
                </c:pt>
                <c:pt idx="4998" formatCode="0">
                  <c:v>25424</c:v>
                </c:pt>
                <c:pt idx="4999" formatCode="0">
                  <c:v>25424</c:v>
                </c:pt>
              </c:numCache>
            </c:numRef>
          </c:yVal>
          <c:smooth val="0"/>
          <c:extLst>
            <c:ext xmlns:c16="http://schemas.microsoft.com/office/drawing/2014/chart" uri="{C3380CC4-5D6E-409C-BE32-E72D297353CC}">
              <c16:uniqueId val="{00000002-E448-4497-8F6D-AFA6446D6243}"/>
            </c:ext>
          </c:extLst>
        </c:ser>
        <c:ser>
          <c:idx val="3"/>
          <c:order val="3"/>
          <c:spPr>
            <a:ln w="19050" cap="rnd">
              <a:solidFill>
                <a:schemeClr val="accent1">
                  <a:lumMod val="60000"/>
                  <a:lumOff val="40000"/>
                </a:schemeClr>
              </a:solidFill>
              <a:round/>
            </a:ln>
            <a:effectLst/>
          </c:spPr>
          <c:marker>
            <c:symbol val="none"/>
          </c:marker>
          <c:xVal>
            <c:numRef>
              <c:f>'Super CIM'!$A$18:$A$5017</c:f>
              <c:numCache>
                <c:formatCode>General</c:formatCode>
                <c:ptCount val="5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numCache>
            </c:numRef>
          </c:xVal>
          <c:yVal>
            <c:numRef>
              <c:f>'Super CIM'!$G$18:$G$5017</c:f>
              <c:numCache>
                <c:formatCode>General</c:formatCode>
                <c:ptCount val="5000"/>
                <c:pt idx="199" formatCode="0">
                  <c:v>25423</c:v>
                </c:pt>
                <c:pt idx="200" formatCode="0">
                  <c:v>25423</c:v>
                </c:pt>
                <c:pt idx="201" formatCode="0">
                  <c:v>25423</c:v>
                </c:pt>
                <c:pt idx="202" formatCode="0">
                  <c:v>25423</c:v>
                </c:pt>
                <c:pt idx="203" formatCode="0">
                  <c:v>25423</c:v>
                </c:pt>
                <c:pt idx="204" formatCode="0">
                  <c:v>25423</c:v>
                </c:pt>
                <c:pt idx="205" formatCode="0">
                  <c:v>25423</c:v>
                </c:pt>
                <c:pt idx="206" formatCode="0">
                  <c:v>25423</c:v>
                </c:pt>
                <c:pt idx="207" formatCode="0">
                  <c:v>25423</c:v>
                </c:pt>
                <c:pt idx="208" formatCode="0">
                  <c:v>25423</c:v>
                </c:pt>
                <c:pt idx="209" formatCode="0">
                  <c:v>25423</c:v>
                </c:pt>
                <c:pt idx="210" formatCode="0">
                  <c:v>25423</c:v>
                </c:pt>
                <c:pt idx="211" formatCode="0">
                  <c:v>25423</c:v>
                </c:pt>
                <c:pt idx="212" formatCode="0">
                  <c:v>25423</c:v>
                </c:pt>
                <c:pt idx="213" formatCode="0">
                  <c:v>25423</c:v>
                </c:pt>
                <c:pt idx="214" formatCode="0">
                  <c:v>25423</c:v>
                </c:pt>
                <c:pt idx="215" formatCode="0">
                  <c:v>25423</c:v>
                </c:pt>
                <c:pt idx="216" formatCode="0">
                  <c:v>25423</c:v>
                </c:pt>
                <c:pt idx="217" formatCode="0">
                  <c:v>25423</c:v>
                </c:pt>
                <c:pt idx="218" formatCode="0">
                  <c:v>25423</c:v>
                </c:pt>
                <c:pt idx="219" formatCode="0">
                  <c:v>25423</c:v>
                </c:pt>
                <c:pt idx="220" formatCode="0">
                  <c:v>25423</c:v>
                </c:pt>
                <c:pt idx="221" formatCode="0">
                  <c:v>25423</c:v>
                </c:pt>
                <c:pt idx="222" formatCode="0">
                  <c:v>25423</c:v>
                </c:pt>
                <c:pt idx="223" formatCode="0">
                  <c:v>25423</c:v>
                </c:pt>
                <c:pt idx="224" formatCode="0">
                  <c:v>25423</c:v>
                </c:pt>
                <c:pt idx="225" formatCode="0">
                  <c:v>25423</c:v>
                </c:pt>
                <c:pt idx="226" formatCode="0">
                  <c:v>25423</c:v>
                </c:pt>
                <c:pt idx="227" formatCode="0">
                  <c:v>25423</c:v>
                </c:pt>
                <c:pt idx="228" formatCode="0">
                  <c:v>25423</c:v>
                </c:pt>
                <c:pt idx="229" formatCode="0">
                  <c:v>25423</c:v>
                </c:pt>
                <c:pt idx="230" formatCode="0">
                  <c:v>25423</c:v>
                </c:pt>
                <c:pt idx="231" formatCode="0">
                  <c:v>25423</c:v>
                </c:pt>
                <c:pt idx="232" formatCode="0">
                  <c:v>25423</c:v>
                </c:pt>
                <c:pt idx="233" formatCode="0">
                  <c:v>25423</c:v>
                </c:pt>
                <c:pt idx="234" formatCode="0">
                  <c:v>25423</c:v>
                </c:pt>
                <c:pt idx="235" formatCode="0">
                  <c:v>25423</c:v>
                </c:pt>
                <c:pt idx="236" formatCode="0">
                  <c:v>25423</c:v>
                </c:pt>
                <c:pt idx="237" formatCode="0">
                  <c:v>25423</c:v>
                </c:pt>
                <c:pt idx="238" formatCode="0">
                  <c:v>25423</c:v>
                </c:pt>
                <c:pt idx="239" formatCode="0">
                  <c:v>25423</c:v>
                </c:pt>
                <c:pt idx="240" formatCode="0">
                  <c:v>25423</c:v>
                </c:pt>
                <c:pt idx="241" formatCode="0">
                  <c:v>25423</c:v>
                </c:pt>
                <c:pt idx="242" formatCode="0">
                  <c:v>25423</c:v>
                </c:pt>
                <c:pt idx="243" formatCode="0">
                  <c:v>25423</c:v>
                </c:pt>
                <c:pt idx="244" formatCode="0">
                  <c:v>25423</c:v>
                </c:pt>
                <c:pt idx="245" formatCode="0">
                  <c:v>25423</c:v>
                </c:pt>
                <c:pt idx="246" formatCode="0">
                  <c:v>25423</c:v>
                </c:pt>
                <c:pt idx="247" formatCode="0">
                  <c:v>25423</c:v>
                </c:pt>
                <c:pt idx="248" formatCode="0">
                  <c:v>25423</c:v>
                </c:pt>
                <c:pt idx="249" formatCode="0">
                  <c:v>25423</c:v>
                </c:pt>
                <c:pt idx="250" formatCode="0">
                  <c:v>25423</c:v>
                </c:pt>
                <c:pt idx="251" formatCode="0">
                  <c:v>25423</c:v>
                </c:pt>
                <c:pt idx="252" formatCode="0">
                  <c:v>25423</c:v>
                </c:pt>
                <c:pt idx="253" formatCode="0">
                  <c:v>25423</c:v>
                </c:pt>
                <c:pt idx="254" formatCode="0">
                  <c:v>25423</c:v>
                </c:pt>
                <c:pt idx="255" formatCode="0">
                  <c:v>25423</c:v>
                </c:pt>
                <c:pt idx="256" formatCode="0">
                  <c:v>25423</c:v>
                </c:pt>
                <c:pt idx="257" formatCode="0">
                  <c:v>25423</c:v>
                </c:pt>
                <c:pt idx="258" formatCode="0">
                  <c:v>25423</c:v>
                </c:pt>
                <c:pt idx="259" formatCode="0">
                  <c:v>25423</c:v>
                </c:pt>
                <c:pt idx="260" formatCode="0">
                  <c:v>25423</c:v>
                </c:pt>
                <c:pt idx="261" formatCode="0">
                  <c:v>25423</c:v>
                </c:pt>
                <c:pt idx="262" formatCode="0">
                  <c:v>25423</c:v>
                </c:pt>
                <c:pt idx="263" formatCode="0">
                  <c:v>25423</c:v>
                </c:pt>
                <c:pt idx="264" formatCode="0">
                  <c:v>25423</c:v>
                </c:pt>
                <c:pt idx="265" formatCode="0">
                  <c:v>25423</c:v>
                </c:pt>
                <c:pt idx="266" formatCode="0">
                  <c:v>25423</c:v>
                </c:pt>
                <c:pt idx="267" formatCode="0">
                  <c:v>25423</c:v>
                </c:pt>
                <c:pt idx="268" formatCode="0">
                  <c:v>25423</c:v>
                </c:pt>
                <c:pt idx="269" formatCode="0">
                  <c:v>25423</c:v>
                </c:pt>
                <c:pt idx="270" formatCode="0">
                  <c:v>25423</c:v>
                </c:pt>
                <c:pt idx="271" formatCode="0">
                  <c:v>25423</c:v>
                </c:pt>
                <c:pt idx="272" formatCode="0">
                  <c:v>25423</c:v>
                </c:pt>
                <c:pt idx="273" formatCode="0">
                  <c:v>25423</c:v>
                </c:pt>
                <c:pt idx="274" formatCode="0">
                  <c:v>25423</c:v>
                </c:pt>
                <c:pt idx="275" formatCode="0">
                  <c:v>25423</c:v>
                </c:pt>
                <c:pt idx="276" formatCode="0">
                  <c:v>25423</c:v>
                </c:pt>
                <c:pt idx="277" formatCode="0">
                  <c:v>25423</c:v>
                </c:pt>
                <c:pt idx="278" formatCode="0">
                  <c:v>25423</c:v>
                </c:pt>
                <c:pt idx="279" formatCode="0">
                  <c:v>25423</c:v>
                </c:pt>
                <c:pt idx="280" formatCode="0">
                  <c:v>25423</c:v>
                </c:pt>
                <c:pt idx="281" formatCode="0">
                  <c:v>25423</c:v>
                </c:pt>
                <c:pt idx="282" formatCode="0">
                  <c:v>25423</c:v>
                </c:pt>
                <c:pt idx="283" formatCode="0">
                  <c:v>25423</c:v>
                </c:pt>
                <c:pt idx="284" formatCode="0">
                  <c:v>25423</c:v>
                </c:pt>
                <c:pt idx="285" formatCode="0">
                  <c:v>25423</c:v>
                </c:pt>
                <c:pt idx="286" formatCode="0">
                  <c:v>25423</c:v>
                </c:pt>
                <c:pt idx="287" formatCode="0">
                  <c:v>25423</c:v>
                </c:pt>
                <c:pt idx="288" formatCode="0">
                  <c:v>25423</c:v>
                </c:pt>
                <c:pt idx="289" formatCode="0">
                  <c:v>25423</c:v>
                </c:pt>
                <c:pt idx="290" formatCode="0">
                  <c:v>25423</c:v>
                </c:pt>
                <c:pt idx="291" formatCode="0">
                  <c:v>25423</c:v>
                </c:pt>
                <c:pt idx="292" formatCode="0">
                  <c:v>25423</c:v>
                </c:pt>
                <c:pt idx="293" formatCode="0">
                  <c:v>25423</c:v>
                </c:pt>
                <c:pt idx="294" formatCode="0">
                  <c:v>25423</c:v>
                </c:pt>
                <c:pt idx="295" formatCode="0">
                  <c:v>25423</c:v>
                </c:pt>
                <c:pt idx="296" formatCode="0">
                  <c:v>25423</c:v>
                </c:pt>
                <c:pt idx="297" formatCode="0">
                  <c:v>25423</c:v>
                </c:pt>
                <c:pt idx="298" formatCode="0">
                  <c:v>25423</c:v>
                </c:pt>
                <c:pt idx="299" formatCode="0">
                  <c:v>25423</c:v>
                </c:pt>
                <c:pt idx="300" formatCode="0">
                  <c:v>25423</c:v>
                </c:pt>
                <c:pt idx="301" formatCode="0">
                  <c:v>25423</c:v>
                </c:pt>
                <c:pt idx="302" formatCode="0">
                  <c:v>25423</c:v>
                </c:pt>
                <c:pt idx="303" formatCode="0">
                  <c:v>25423</c:v>
                </c:pt>
                <c:pt idx="304" formatCode="0">
                  <c:v>25423</c:v>
                </c:pt>
                <c:pt idx="305" formatCode="0">
                  <c:v>25423</c:v>
                </c:pt>
                <c:pt idx="306" formatCode="0">
                  <c:v>25423</c:v>
                </c:pt>
                <c:pt idx="307" formatCode="0">
                  <c:v>25423</c:v>
                </c:pt>
                <c:pt idx="308" formatCode="0">
                  <c:v>25423</c:v>
                </c:pt>
                <c:pt idx="309" formatCode="0">
                  <c:v>25423</c:v>
                </c:pt>
                <c:pt idx="310" formatCode="0">
                  <c:v>25423</c:v>
                </c:pt>
                <c:pt idx="311" formatCode="0">
                  <c:v>25423</c:v>
                </c:pt>
                <c:pt idx="312" formatCode="0">
                  <c:v>25423</c:v>
                </c:pt>
                <c:pt idx="313" formatCode="0">
                  <c:v>25423</c:v>
                </c:pt>
                <c:pt idx="314" formatCode="0">
                  <c:v>25423</c:v>
                </c:pt>
                <c:pt idx="315" formatCode="0">
                  <c:v>25423</c:v>
                </c:pt>
                <c:pt idx="316" formatCode="0">
                  <c:v>25423</c:v>
                </c:pt>
                <c:pt idx="317" formatCode="0">
                  <c:v>25423</c:v>
                </c:pt>
                <c:pt idx="318" formatCode="0">
                  <c:v>25423</c:v>
                </c:pt>
                <c:pt idx="319" formatCode="0">
                  <c:v>25423</c:v>
                </c:pt>
                <c:pt idx="320" formatCode="0">
                  <c:v>25423</c:v>
                </c:pt>
                <c:pt idx="321" formatCode="0">
                  <c:v>25423</c:v>
                </c:pt>
                <c:pt idx="322" formatCode="0">
                  <c:v>25423</c:v>
                </c:pt>
                <c:pt idx="323" formatCode="0">
                  <c:v>25423</c:v>
                </c:pt>
                <c:pt idx="324" formatCode="0">
                  <c:v>25423</c:v>
                </c:pt>
                <c:pt idx="325" formatCode="0">
                  <c:v>25423</c:v>
                </c:pt>
                <c:pt idx="326" formatCode="0">
                  <c:v>25423</c:v>
                </c:pt>
                <c:pt idx="327" formatCode="0">
                  <c:v>25423</c:v>
                </c:pt>
                <c:pt idx="328" formatCode="0">
                  <c:v>25423</c:v>
                </c:pt>
                <c:pt idx="329" formatCode="0">
                  <c:v>25423</c:v>
                </c:pt>
                <c:pt idx="330" formatCode="0">
                  <c:v>25423</c:v>
                </c:pt>
                <c:pt idx="331" formatCode="0">
                  <c:v>25423</c:v>
                </c:pt>
                <c:pt idx="332" formatCode="0">
                  <c:v>25423</c:v>
                </c:pt>
                <c:pt idx="333" formatCode="0">
                  <c:v>25423</c:v>
                </c:pt>
                <c:pt idx="334" formatCode="0">
                  <c:v>25423</c:v>
                </c:pt>
                <c:pt idx="335" formatCode="0">
                  <c:v>25423</c:v>
                </c:pt>
                <c:pt idx="336" formatCode="0">
                  <c:v>25423</c:v>
                </c:pt>
                <c:pt idx="337" formatCode="0">
                  <c:v>25423</c:v>
                </c:pt>
                <c:pt idx="338" formatCode="0">
                  <c:v>25423</c:v>
                </c:pt>
                <c:pt idx="339" formatCode="0">
                  <c:v>25423</c:v>
                </c:pt>
                <c:pt idx="340" formatCode="0">
                  <c:v>25423</c:v>
                </c:pt>
                <c:pt idx="341" formatCode="0">
                  <c:v>25423</c:v>
                </c:pt>
                <c:pt idx="342" formatCode="0">
                  <c:v>25423</c:v>
                </c:pt>
                <c:pt idx="343" formatCode="0">
                  <c:v>25423</c:v>
                </c:pt>
                <c:pt idx="344" formatCode="0">
                  <c:v>25423</c:v>
                </c:pt>
                <c:pt idx="345" formatCode="0">
                  <c:v>25423</c:v>
                </c:pt>
                <c:pt idx="346" formatCode="0">
                  <c:v>25423</c:v>
                </c:pt>
                <c:pt idx="347" formatCode="0">
                  <c:v>25423</c:v>
                </c:pt>
                <c:pt idx="348" formatCode="0">
                  <c:v>25423</c:v>
                </c:pt>
                <c:pt idx="349" formatCode="0">
                  <c:v>25423</c:v>
                </c:pt>
                <c:pt idx="350" formatCode="0">
                  <c:v>25423</c:v>
                </c:pt>
                <c:pt idx="351" formatCode="0">
                  <c:v>25423</c:v>
                </c:pt>
                <c:pt idx="352" formatCode="0">
                  <c:v>25423</c:v>
                </c:pt>
                <c:pt idx="353" formatCode="0">
                  <c:v>25423</c:v>
                </c:pt>
                <c:pt idx="354" formatCode="0">
                  <c:v>25423</c:v>
                </c:pt>
                <c:pt idx="355" formatCode="0">
                  <c:v>25423</c:v>
                </c:pt>
                <c:pt idx="356" formatCode="0">
                  <c:v>25423</c:v>
                </c:pt>
                <c:pt idx="357" formatCode="0">
                  <c:v>25423</c:v>
                </c:pt>
                <c:pt idx="358" formatCode="0">
                  <c:v>25423</c:v>
                </c:pt>
                <c:pt idx="359" formatCode="0">
                  <c:v>25423</c:v>
                </c:pt>
                <c:pt idx="360" formatCode="0">
                  <c:v>25423</c:v>
                </c:pt>
                <c:pt idx="361" formatCode="0">
                  <c:v>25423</c:v>
                </c:pt>
                <c:pt idx="362" formatCode="0">
                  <c:v>25423</c:v>
                </c:pt>
                <c:pt idx="363" formatCode="0">
                  <c:v>25423</c:v>
                </c:pt>
                <c:pt idx="364" formatCode="0">
                  <c:v>25423</c:v>
                </c:pt>
                <c:pt idx="365" formatCode="0">
                  <c:v>25423</c:v>
                </c:pt>
                <c:pt idx="366" formatCode="0">
                  <c:v>25423</c:v>
                </c:pt>
                <c:pt idx="367" formatCode="0">
                  <c:v>25423</c:v>
                </c:pt>
                <c:pt idx="368" formatCode="0">
                  <c:v>25423</c:v>
                </c:pt>
                <c:pt idx="369" formatCode="0">
                  <c:v>25423</c:v>
                </c:pt>
                <c:pt idx="370" formatCode="0">
                  <c:v>25423</c:v>
                </c:pt>
                <c:pt idx="371" formatCode="0">
                  <c:v>25423</c:v>
                </c:pt>
                <c:pt idx="372" formatCode="0">
                  <c:v>25423</c:v>
                </c:pt>
                <c:pt idx="373" formatCode="0">
                  <c:v>25423</c:v>
                </c:pt>
                <c:pt idx="374" formatCode="0">
                  <c:v>25423</c:v>
                </c:pt>
                <c:pt idx="375" formatCode="0">
                  <c:v>25423</c:v>
                </c:pt>
                <c:pt idx="376" formatCode="0">
                  <c:v>25423</c:v>
                </c:pt>
                <c:pt idx="377" formatCode="0">
                  <c:v>25423</c:v>
                </c:pt>
                <c:pt idx="378" formatCode="0">
                  <c:v>25423</c:v>
                </c:pt>
                <c:pt idx="379" formatCode="0">
                  <c:v>25423</c:v>
                </c:pt>
                <c:pt idx="380" formatCode="0">
                  <c:v>25423</c:v>
                </c:pt>
                <c:pt idx="381" formatCode="0">
                  <c:v>25423</c:v>
                </c:pt>
                <c:pt idx="382" formatCode="0">
                  <c:v>25423</c:v>
                </c:pt>
                <c:pt idx="383" formatCode="0">
                  <c:v>25423</c:v>
                </c:pt>
                <c:pt idx="384" formatCode="0">
                  <c:v>25423</c:v>
                </c:pt>
                <c:pt idx="385" formatCode="0">
                  <c:v>25423</c:v>
                </c:pt>
                <c:pt idx="386" formatCode="0">
                  <c:v>25423</c:v>
                </c:pt>
                <c:pt idx="387" formatCode="0">
                  <c:v>25423</c:v>
                </c:pt>
                <c:pt idx="388" formatCode="0">
                  <c:v>25423</c:v>
                </c:pt>
                <c:pt idx="389" formatCode="0">
                  <c:v>25423</c:v>
                </c:pt>
                <c:pt idx="390" formatCode="0">
                  <c:v>25423</c:v>
                </c:pt>
                <c:pt idx="391" formatCode="0">
                  <c:v>25423</c:v>
                </c:pt>
                <c:pt idx="392" formatCode="0">
                  <c:v>25423</c:v>
                </c:pt>
                <c:pt idx="393" formatCode="0">
                  <c:v>25423</c:v>
                </c:pt>
                <c:pt idx="394" formatCode="0">
                  <c:v>25423</c:v>
                </c:pt>
                <c:pt idx="395" formatCode="0">
                  <c:v>25423</c:v>
                </c:pt>
                <c:pt idx="396" formatCode="0">
                  <c:v>25423</c:v>
                </c:pt>
                <c:pt idx="397" formatCode="0">
                  <c:v>25423</c:v>
                </c:pt>
                <c:pt idx="398" formatCode="0">
                  <c:v>25423</c:v>
                </c:pt>
                <c:pt idx="399" formatCode="0">
                  <c:v>25423</c:v>
                </c:pt>
                <c:pt idx="400" formatCode="0">
                  <c:v>25423</c:v>
                </c:pt>
                <c:pt idx="401" formatCode="0">
                  <c:v>25423</c:v>
                </c:pt>
                <c:pt idx="402" formatCode="0">
                  <c:v>25423</c:v>
                </c:pt>
                <c:pt idx="403" formatCode="0">
                  <c:v>25423</c:v>
                </c:pt>
                <c:pt idx="404" formatCode="0">
                  <c:v>25423</c:v>
                </c:pt>
                <c:pt idx="405" formatCode="0">
                  <c:v>25423</c:v>
                </c:pt>
                <c:pt idx="406" formatCode="0">
                  <c:v>25422</c:v>
                </c:pt>
                <c:pt idx="407" formatCode="0">
                  <c:v>25422</c:v>
                </c:pt>
                <c:pt idx="408" formatCode="0">
                  <c:v>25422</c:v>
                </c:pt>
                <c:pt idx="409" formatCode="0">
                  <c:v>25421</c:v>
                </c:pt>
                <c:pt idx="410" formatCode="0">
                  <c:v>25421</c:v>
                </c:pt>
                <c:pt idx="411" formatCode="0">
                  <c:v>25421</c:v>
                </c:pt>
                <c:pt idx="412" formatCode="0">
                  <c:v>25420</c:v>
                </c:pt>
                <c:pt idx="413" formatCode="0">
                  <c:v>25420</c:v>
                </c:pt>
                <c:pt idx="414" formatCode="0">
                  <c:v>25419</c:v>
                </c:pt>
                <c:pt idx="415" formatCode="0">
                  <c:v>25419</c:v>
                </c:pt>
                <c:pt idx="416" formatCode="0">
                  <c:v>25418</c:v>
                </c:pt>
                <c:pt idx="417" formatCode="0">
                  <c:v>25417</c:v>
                </c:pt>
                <c:pt idx="418" formatCode="0">
                  <c:v>25417</c:v>
                </c:pt>
                <c:pt idx="419" formatCode="0">
                  <c:v>25416</c:v>
                </c:pt>
                <c:pt idx="420" formatCode="0">
                  <c:v>25416</c:v>
                </c:pt>
                <c:pt idx="421" formatCode="0">
                  <c:v>25415</c:v>
                </c:pt>
                <c:pt idx="422" formatCode="0">
                  <c:v>25414</c:v>
                </c:pt>
                <c:pt idx="423" formatCode="0">
                  <c:v>25413</c:v>
                </c:pt>
                <c:pt idx="424" formatCode="0">
                  <c:v>25413</c:v>
                </c:pt>
                <c:pt idx="425" formatCode="0">
                  <c:v>25412</c:v>
                </c:pt>
                <c:pt idx="426" formatCode="0">
                  <c:v>25411</c:v>
                </c:pt>
                <c:pt idx="427" formatCode="0">
                  <c:v>25410</c:v>
                </c:pt>
                <c:pt idx="428" formatCode="0">
                  <c:v>25409</c:v>
                </c:pt>
                <c:pt idx="429" formatCode="0">
                  <c:v>25408</c:v>
                </c:pt>
                <c:pt idx="430" formatCode="0">
                  <c:v>25407</c:v>
                </c:pt>
                <c:pt idx="431" formatCode="0">
                  <c:v>25406</c:v>
                </c:pt>
                <c:pt idx="432" formatCode="0">
                  <c:v>25405</c:v>
                </c:pt>
                <c:pt idx="433" formatCode="0">
                  <c:v>25404</c:v>
                </c:pt>
                <c:pt idx="434" formatCode="0">
                  <c:v>25403</c:v>
                </c:pt>
                <c:pt idx="435" formatCode="0">
                  <c:v>25402</c:v>
                </c:pt>
                <c:pt idx="436" formatCode="0">
                  <c:v>25401</c:v>
                </c:pt>
                <c:pt idx="437" formatCode="0">
                  <c:v>25400</c:v>
                </c:pt>
                <c:pt idx="438" formatCode="0">
                  <c:v>25399</c:v>
                </c:pt>
                <c:pt idx="439" formatCode="0">
                  <c:v>25398</c:v>
                </c:pt>
                <c:pt idx="440" formatCode="0">
                  <c:v>25396</c:v>
                </c:pt>
                <c:pt idx="441" formatCode="0">
                  <c:v>25395</c:v>
                </c:pt>
                <c:pt idx="442" formatCode="0">
                  <c:v>25394</c:v>
                </c:pt>
                <c:pt idx="443" formatCode="0">
                  <c:v>25393</c:v>
                </c:pt>
                <c:pt idx="444" formatCode="0">
                  <c:v>25391</c:v>
                </c:pt>
                <c:pt idx="445" formatCode="0">
                  <c:v>25390</c:v>
                </c:pt>
                <c:pt idx="446" formatCode="0">
                  <c:v>25389</c:v>
                </c:pt>
                <c:pt idx="447" formatCode="0">
                  <c:v>25387</c:v>
                </c:pt>
                <c:pt idx="448" formatCode="0">
                  <c:v>25386</c:v>
                </c:pt>
                <c:pt idx="449" formatCode="0">
                  <c:v>25385</c:v>
                </c:pt>
                <c:pt idx="450" formatCode="0">
                  <c:v>25383</c:v>
                </c:pt>
                <c:pt idx="451" formatCode="0">
                  <c:v>25382</c:v>
                </c:pt>
                <c:pt idx="452" formatCode="0">
                  <c:v>25380</c:v>
                </c:pt>
                <c:pt idx="453" formatCode="0">
                  <c:v>25379</c:v>
                </c:pt>
                <c:pt idx="454" formatCode="0">
                  <c:v>25377</c:v>
                </c:pt>
                <c:pt idx="455" formatCode="0">
                  <c:v>25375</c:v>
                </c:pt>
                <c:pt idx="456" formatCode="0">
                  <c:v>25374</c:v>
                </c:pt>
                <c:pt idx="457" formatCode="0">
                  <c:v>25372</c:v>
                </c:pt>
                <c:pt idx="458" formatCode="0">
                  <c:v>25371</c:v>
                </c:pt>
                <c:pt idx="459" formatCode="0">
                  <c:v>25369</c:v>
                </c:pt>
                <c:pt idx="460" formatCode="0">
                  <c:v>25367</c:v>
                </c:pt>
                <c:pt idx="461" formatCode="0">
                  <c:v>25366</c:v>
                </c:pt>
                <c:pt idx="462" formatCode="0">
                  <c:v>25364</c:v>
                </c:pt>
                <c:pt idx="463" formatCode="0">
                  <c:v>25362</c:v>
                </c:pt>
                <c:pt idx="464" formatCode="0">
                  <c:v>25360</c:v>
                </c:pt>
                <c:pt idx="465" formatCode="0">
                  <c:v>25359</c:v>
                </c:pt>
                <c:pt idx="466" formatCode="0">
                  <c:v>25357</c:v>
                </c:pt>
                <c:pt idx="467" formatCode="0">
                  <c:v>25355</c:v>
                </c:pt>
                <c:pt idx="468" formatCode="0">
                  <c:v>25354</c:v>
                </c:pt>
                <c:pt idx="469" formatCode="0">
                  <c:v>25352</c:v>
                </c:pt>
                <c:pt idx="470" formatCode="0">
                  <c:v>25350</c:v>
                </c:pt>
                <c:pt idx="471" formatCode="0">
                  <c:v>25349</c:v>
                </c:pt>
                <c:pt idx="472" formatCode="0">
                  <c:v>25347</c:v>
                </c:pt>
                <c:pt idx="473" formatCode="0">
                  <c:v>25345</c:v>
                </c:pt>
                <c:pt idx="474" formatCode="0">
                  <c:v>25344</c:v>
                </c:pt>
                <c:pt idx="475" formatCode="0">
                  <c:v>25342</c:v>
                </c:pt>
                <c:pt idx="476" formatCode="0">
                  <c:v>25341</c:v>
                </c:pt>
                <c:pt idx="477" formatCode="0">
                  <c:v>25339</c:v>
                </c:pt>
                <c:pt idx="478" formatCode="0">
                  <c:v>25338</c:v>
                </c:pt>
                <c:pt idx="479" formatCode="0">
                  <c:v>25336</c:v>
                </c:pt>
                <c:pt idx="480" formatCode="0">
                  <c:v>25334</c:v>
                </c:pt>
                <c:pt idx="481" formatCode="0">
                  <c:v>25333</c:v>
                </c:pt>
                <c:pt idx="482" formatCode="0">
                  <c:v>25331</c:v>
                </c:pt>
                <c:pt idx="483" formatCode="0">
                  <c:v>25330</c:v>
                </c:pt>
                <c:pt idx="484" formatCode="0">
                  <c:v>25328</c:v>
                </c:pt>
                <c:pt idx="485" formatCode="0">
                  <c:v>25327</c:v>
                </c:pt>
                <c:pt idx="486" formatCode="0">
                  <c:v>25325</c:v>
                </c:pt>
                <c:pt idx="487" formatCode="0">
                  <c:v>25324</c:v>
                </c:pt>
                <c:pt idx="488" formatCode="0">
                  <c:v>25323</c:v>
                </c:pt>
                <c:pt idx="489" formatCode="0">
                  <c:v>25321</c:v>
                </c:pt>
                <c:pt idx="490" formatCode="0">
                  <c:v>25320</c:v>
                </c:pt>
                <c:pt idx="491" formatCode="0">
                  <c:v>25318</c:v>
                </c:pt>
                <c:pt idx="492" formatCode="0">
                  <c:v>25317</c:v>
                </c:pt>
                <c:pt idx="493" formatCode="0">
                  <c:v>25315</c:v>
                </c:pt>
                <c:pt idx="494" formatCode="0">
                  <c:v>25314</c:v>
                </c:pt>
                <c:pt idx="495" formatCode="0">
                  <c:v>25313</c:v>
                </c:pt>
                <c:pt idx="496" formatCode="0">
                  <c:v>25311</c:v>
                </c:pt>
                <c:pt idx="497" formatCode="0">
                  <c:v>25310</c:v>
                </c:pt>
                <c:pt idx="498" formatCode="0">
                  <c:v>25308</c:v>
                </c:pt>
                <c:pt idx="499" formatCode="0">
                  <c:v>25307</c:v>
                </c:pt>
                <c:pt idx="500" formatCode="0">
                  <c:v>25306</c:v>
                </c:pt>
                <c:pt idx="501" formatCode="0">
                  <c:v>25305</c:v>
                </c:pt>
                <c:pt idx="502" formatCode="0">
                  <c:v>25303</c:v>
                </c:pt>
                <c:pt idx="503" formatCode="0">
                  <c:v>25302</c:v>
                </c:pt>
                <c:pt idx="504" formatCode="0">
                  <c:v>25301</c:v>
                </c:pt>
                <c:pt idx="505" formatCode="0">
                  <c:v>25300</c:v>
                </c:pt>
                <c:pt idx="506" formatCode="0">
                  <c:v>25299</c:v>
                </c:pt>
                <c:pt idx="507" formatCode="0">
                  <c:v>25298</c:v>
                </c:pt>
                <c:pt idx="508" formatCode="0">
                  <c:v>25297</c:v>
                </c:pt>
                <c:pt idx="509" formatCode="0">
                  <c:v>25296</c:v>
                </c:pt>
                <c:pt idx="510" formatCode="0">
                  <c:v>25295</c:v>
                </c:pt>
                <c:pt idx="511" formatCode="0">
                  <c:v>25295</c:v>
                </c:pt>
                <c:pt idx="512" formatCode="0">
                  <c:v>25294</c:v>
                </c:pt>
                <c:pt idx="513" formatCode="0">
                  <c:v>25293</c:v>
                </c:pt>
                <c:pt idx="514" formatCode="0">
                  <c:v>25292</c:v>
                </c:pt>
                <c:pt idx="515" formatCode="0">
                  <c:v>25292</c:v>
                </c:pt>
                <c:pt idx="516" formatCode="0">
                  <c:v>25291</c:v>
                </c:pt>
                <c:pt idx="517" formatCode="0">
                  <c:v>25291</c:v>
                </c:pt>
                <c:pt idx="518" formatCode="0">
                  <c:v>25290</c:v>
                </c:pt>
                <c:pt idx="519" formatCode="0">
                  <c:v>25289</c:v>
                </c:pt>
                <c:pt idx="520" formatCode="0">
                  <c:v>25289</c:v>
                </c:pt>
                <c:pt idx="521" formatCode="0">
                  <c:v>25289</c:v>
                </c:pt>
                <c:pt idx="522" formatCode="0">
                  <c:v>25288</c:v>
                </c:pt>
                <c:pt idx="523" formatCode="0">
                  <c:v>25288</c:v>
                </c:pt>
                <c:pt idx="524" formatCode="0">
                  <c:v>25288</c:v>
                </c:pt>
                <c:pt idx="525" formatCode="0">
                  <c:v>25287</c:v>
                </c:pt>
                <c:pt idx="526" formatCode="0">
                  <c:v>25287</c:v>
                </c:pt>
                <c:pt idx="527" formatCode="0">
                  <c:v>25287</c:v>
                </c:pt>
                <c:pt idx="528" formatCode="0">
                  <c:v>25287</c:v>
                </c:pt>
                <c:pt idx="529" formatCode="0">
                  <c:v>25287</c:v>
                </c:pt>
                <c:pt idx="530" formatCode="0">
                  <c:v>25286</c:v>
                </c:pt>
                <c:pt idx="531" formatCode="0">
                  <c:v>25286</c:v>
                </c:pt>
                <c:pt idx="532" formatCode="0">
                  <c:v>25286</c:v>
                </c:pt>
                <c:pt idx="533" formatCode="0">
                  <c:v>25286</c:v>
                </c:pt>
                <c:pt idx="534" formatCode="0">
                  <c:v>25287</c:v>
                </c:pt>
                <c:pt idx="535" formatCode="0">
                  <c:v>25287</c:v>
                </c:pt>
                <c:pt idx="536" formatCode="0">
                  <c:v>25287</c:v>
                </c:pt>
                <c:pt idx="537" formatCode="0">
                  <c:v>25287</c:v>
                </c:pt>
                <c:pt idx="538" formatCode="0">
                  <c:v>25287</c:v>
                </c:pt>
                <c:pt idx="539" formatCode="0">
                  <c:v>25287</c:v>
                </c:pt>
                <c:pt idx="540" formatCode="0">
                  <c:v>25288</c:v>
                </c:pt>
                <c:pt idx="541" formatCode="0">
                  <c:v>25288</c:v>
                </c:pt>
                <c:pt idx="542" formatCode="0">
                  <c:v>25288</c:v>
                </c:pt>
                <c:pt idx="543" formatCode="0">
                  <c:v>25289</c:v>
                </c:pt>
                <c:pt idx="544" formatCode="0">
                  <c:v>25289</c:v>
                </c:pt>
                <c:pt idx="545" formatCode="0">
                  <c:v>25290</c:v>
                </c:pt>
                <c:pt idx="546" formatCode="0">
                  <c:v>25290</c:v>
                </c:pt>
                <c:pt idx="547" formatCode="0">
                  <c:v>25291</c:v>
                </c:pt>
                <c:pt idx="548" formatCode="0">
                  <c:v>25291</c:v>
                </c:pt>
                <c:pt idx="549" formatCode="0">
                  <c:v>25292</c:v>
                </c:pt>
                <c:pt idx="550" formatCode="0">
                  <c:v>25292</c:v>
                </c:pt>
                <c:pt idx="551" formatCode="0">
                  <c:v>25293</c:v>
                </c:pt>
                <c:pt idx="552" formatCode="0">
                  <c:v>25294</c:v>
                </c:pt>
                <c:pt idx="553" formatCode="0">
                  <c:v>25294</c:v>
                </c:pt>
                <c:pt idx="554" formatCode="0">
                  <c:v>25295</c:v>
                </c:pt>
                <c:pt idx="555" formatCode="0">
                  <c:v>25296</c:v>
                </c:pt>
                <c:pt idx="556" formatCode="0">
                  <c:v>25297</c:v>
                </c:pt>
                <c:pt idx="557" formatCode="0">
                  <c:v>25298</c:v>
                </c:pt>
                <c:pt idx="558" formatCode="0">
                  <c:v>25299</c:v>
                </c:pt>
                <c:pt idx="559" formatCode="0">
                  <c:v>25300</c:v>
                </c:pt>
                <c:pt idx="560" formatCode="0">
                  <c:v>25301</c:v>
                </c:pt>
                <c:pt idx="561" formatCode="0">
                  <c:v>25302</c:v>
                </c:pt>
                <c:pt idx="562" formatCode="0">
                  <c:v>25303</c:v>
                </c:pt>
                <c:pt idx="563" formatCode="0">
                  <c:v>25304</c:v>
                </c:pt>
                <c:pt idx="564" formatCode="0">
                  <c:v>25305</c:v>
                </c:pt>
                <c:pt idx="565" formatCode="0">
                  <c:v>25306</c:v>
                </c:pt>
                <c:pt idx="566" formatCode="0">
                  <c:v>25307</c:v>
                </c:pt>
                <c:pt idx="567" formatCode="0">
                  <c:v>25308</c:v>
                </c:pt>
                <c:pt idx="568" formatCode="0">
                  <c:v>25309</c:v>
                </c:pt>
                <c:pt idx="569" formatCode="0">
                  <c:v>25310</c:v>
                </c:pt>
                <c:pt idx="570" formatCode="0">
                  <c:v>25311</c:v>
                </c:pt>
                <c:pt idx="571" formatCode="0">
                  <c:v>25312</c:v>
                </c:pt>
                <c:pt idx="572" formatCode="0">
                  <c:v>25313</c:v>
                </c:pt>
                <c:pt idx="573" formatCode="0">
                  <c:v>25314</c:v>
                </c:pt>
                <c:pt idx="574" formatCode="0">
                  <c:v>25315</c:v>
                </c:pt>
                <c:pt idx="575" formatCode="0">
                  <c:v>25316</c:v>
                </c:pt>
                <c:pt idx="576" formatCode="0">
                  <c:v>25317</c:v>
                </c:pt>
                <c:pt idx="577" formatCode="0">
                  <c:v>25318</c:v>
                </c:pt>
                <c:pt idx="578" formatCode="0">
                  <c:v>25319</c:v>
                </c:pt>
                <c:pt idx="579" formatCode="0">
                  <c:v>25320</c:v>
                </c:pt>
                <c:pt idx="580" formatCode="0">
                  <c:v>25321</c:v>
                </c:pt>
                <c:pt idx="581" formatCode="0">
                  <c:v>25322</c:v>
                </c:pt>
                <c:pt idx="582" formatCode="0">
                  <c:v>25323</c:v>
                </c:pt>
                <c:pt idx="583" formatCode="0">
                  <c:v>25324</c:v>
                </c:pt>
                <c:pt idx="584" formatCode="0">
                  <c:v>25325</c:v>
                </c:pt>
                <c:pt idx="585" formatCode="0">
                  <c:v>25326</c:v>
                </c:pt>
                <c:pt idx="586" formatCode="0">
                  <c:v>25327</c:v>
                </c:pt>
                <c:pt idx="587" formatCode="0">
                  <c:v>25328</c:v>
                </c:pt>
                <c:pt idx="588" formatCode="0">
                  <c:v>25329</c:v>
                </c:pt>
                <c:pt idx="589" formatCode="0">
                  <c:v>25330</c:v>
                </c:pt>
                <c:pt idx="590" formatCode="0">
                  <c:v>25331</c:v>
                </c:pt>
                <c:pt idx="591" formatCode="0">
                  <c:v>25332</c:v>
                </c:pt>
                <c:pt idx="592" formatCode="0">
                  <c:v>25333</c:v>
                </c:pt>
                <c:pt idx="593" formatCode="0">
                  <c:v>25334</c:v>
                </c:pt>
                <c:pt idx="594" formatCode="0">
                  <c:v>25335</c:v>
                </c:pt>
                <c:pt idx="595" formatCode="0">
                  <c:v>25336</c:v>
                </c:pt>
                <c:pt idx="596" formatCode="0">
                  <c:v>25337</c:v>
                </c:pt>
                <c:pt idx="597" formatCode="0">
                  <c:v>25338</c:v>
                </c:pt>
                <c:pt idx="598" formatCode="0">
                  <c:v>25339</c:v>
                </c:pt>
                <c:pt idx="599" formatCode="0">
                  <c:v>25340</c:v>
                </c:pt>
                <c:pt idx="600" formatCode="0">
                  <c:v>25342</c:v>
                </c:pt>
                <c:pt idx="601" formatCode="0">
                  <c:v>25343</c:v>
                </c:pt>
                <c:pt idx="602" formatCode="0">
                  <c:v>25344</c:v>
                </c:pt>
                <c:pt idx="603" formatCode="0">
                  <c:v>25345</c:v>
                </c:pt>
                <c:pt idx="604" formatCode="0">
                  <c:v>25346</c:v>
                </c:pt>
                <c:pt idx="605" formatCode="0">
                  <c:v>25347</c:v>
                </c:pt>
                <c:pt idx="606" formatCode="0">
                  <c:v>25348</c:v>
                </c:pt>
                <c:pt idx="607" formatCode="0">
                  <c:v>25349</c:v>
                </c:pt>
                <c:pt idx="608" formatCode="0">
                  <c:v>25350</c:v>
                </c:pt>
                <c:pt idx="609" formatCode="0">
                  <c:v>25351</c:v>
                </c:pt>
                <c:pt idx="610" formatCode="0">
                  <c:v>25352</c:v>
                </c:pt>
                <c:pt idx="611" formatCode="0">
                  <c:v>25353</c:v>
                </c:pt>
                <c:pt idx="612" formatCode="0">
                  <c:v>25354</c:v>
                </c:pt>
                <c:pt idx="613" formatCode="0">
                  <c:v>25355</c:v>
                </c:pt>
                <c:pt idx="614" formatCode="0">
                  <c:v>25356</c:v>
                </c:pt>
                <c:pt idx="615" formatCode="0">
                  <c:v>25357</c:v>
                </c:pt>
                <c:pt idx="616" formatCode="0">
                  <c:v>25358</c:v>
                </c:pt>
                <c:pt idx="617" formatCode="0">
                  <c:v>25359</c:v>
                </c:pt>
                <c:pt idx="618" formatCode="0">
                  <c:v>25360</c:v>
                </c:pt>
                <c:pt idx="619" formatCode="0">
                  <c:v>25361</c:v>
                </c:pt>
                <c:pt idx="620" formatCode="0">
                  <c:v>25362</c:v>
                </c:pt>
                <c:pt idx="621" formatCode="0">
                  <c:v>25363</c:v>
                </c:pt>
                <c:pt idx="622" formatCode="0">
                  <c:v>25364</c:v>
                </c:pt>
                <c:pt idx="623" formatCode="0">
                  <c:v>25365</c:v>
                </c:pt>
                <c:pt idx="624" formatCode="0">
                  <c:v>25366</c:v>
                </c:pt>
                <c:pt idx="625" formatCode="0">
                  <c:v>25367</c:v>
                </c:pt>
                <c:pt idx="626" formatCode="0">
                  <c:v>25368</c:v>
                </c:pt>
                <c:pt idx="627" formatCode="0">
                  <c:v>25368</c:v>
                </c:pt>
                <c:pt idx="628" formatCode="0">
                  <c:v>25369</c:v>
                </c:pt>
                <c:pt idx="629" formatCode="0">
                  <c:v>25370</c:v>
                </c:pt>
                <c:pt idx="630" formatCode="0">
                  <c:v>25371</c:v>
                </c:pt>
                <c:pt idx="631" formatCode="0">
                  <c:v>25372</c:v>
                </c:pt>
                <c:pt idx="632" formatCode="0">
                  <c:v>25373</c:v>
                </c:pt>
                <c:pt idx="633" formatCode="0">
                  <c:v>25374</c:v>
                </c:pt>
                <c:pt idx="634" formatCode="0">
                  <c:v>25375</c:v>
                </c:pt>
                <c:pt idx="635" formatCode="0">
                  <c:v>25376</c:v>
                </c:pt>
                <c:pt idx="636" formatCode="0">
                  <c:v>25377</c:v>
                </c:pt>
                <c:pt idx="637" formatCode="0">
                  <c:v>25378</c:v>
                </c:pt>
                <c:pt idx="638" formatCode="0">
                  <c:v>25379</c:v>
                </c:pt>
                <c:pt idx="639" formatCode="0">
                  <c:v>25380</c:v>
                </c:pt>
                <c:pt idx="640" formatCode="0">
                  <c:v>25380</c:v>
                </c:pt>
                <c:pt idx="641" formatCode="0">
                  <c:v>25381</c:v>
                </c:pt>
                <c:pt idx="642" formatCode="0">
                  <c:v>25382</c:v>
                </c:pt>
                <c:pt idx="643" formatCode="0">
                  <c:v>25383</c:v>
                </c:pt>
                <c:pt idx="644" formatCode="0">
                  <c:v>25384</c:v>
                </c:pt>
                <c:pt idx="645" formatCode="0">
                  <c:v>25385</c:v>
                </c:pt>
                <c:pt idx="646" formatCode="0">
                  <c:v>25386</c:v>
                </c:pt>
                <c:pt idx="647" formatCode="0">
                  <c:v>25386</c:v>
                </c:pt>
                <c:pt idx="648" formatCode="0">
                  <c:v>25387</c:v>
                </c:pt>
                <c:pt idx="649" formatCode="0">
                  <c:v>25388</c:v>
                </c:pt>
                <c:pt idx="650" formatCode="0">
                  <c:v>25389</c:v>
                </c:pt>
                <c:pt idx="651" formatCode="0">
                  <c:v>25390</c:v>
                </c:pt>
                <c:pt idx="652" formatCode="0">
                  <c:v>25390</c:v>
                </c:pt>
                <c:pt idx="653" formatCode="0">
                  <c:v>25391</c:v>
                </c:pt>
                <c:pt idx="654" formatCode="0">
                  <c:v>25392</c:v>
                </c:pt>
                <c:pt idx="655" formatCode="0">
                  <c:v>25393</c:v>
                </c:pt>
                <c:pt idx="656" formatCode="0">
                  <c:v>25394</c:v>
                </c:pt>
                <c:pt idx="657" formatCode="0">
                  <c:v>25394</c:v>
                </c:pt>
                <c:pt idx="658" formatCode="0">
                  <c:v>25395</c:v>
                </c:pt>
                <c:pt idx="659" formatCode="0">
                  <c:v>25396</c:v>
                </c:pt>
                <c:pt idx="660" formatCode="0">
                  <c:v>25397</c:v>
                </c:pt>
                <c:pt idx="661" formatCode="0">
                  <c:v>25397</c:v>
                </c:pt>
                <c:pt idx="662" formatCode="0">
                  <c:v>25398</c:v>
                </c:pt>
                <c:pt idx="663" formatCode="0">
                  <c:v>25399</c:v>
                </c:pt>
                <c:pt idx="664" formatCode="0">
                  <c:v>25399</c:v>
                </c:pt>
                <c:pt idx="665" formatCode="0">
                  <c:v>25400</c:v>
                </c:pt>
                <c:pt idx="666" formatCode="0">
                  <c:v>25401</c:v>
                </c:pt>
                <c:pt idx="667" formatCode="0">
                  <c:v>25401</c:v>
                </c:pt>
                <c:pt idx="668" formatCode="0">
                  <c:v>25402</c:v>
                </c:pt>
                <c:pt idx="669" formatCode="0">
                  <c:v>25403</c:v>
                </c:pt>
                <c:pt idx="670" formatCode="0">
                  <c:v>25403</c:v>
                </c:pt>
                <c:pt idx="671" formatCode="0">
                  <c:v>25404</c:v>
                </c:pt>
                <c:pt idx="672" formatCode="0">
                  <c:v>25404</c:v>
                </c:pt>
                <c:pt idx="673" formatCode="0">
                  <c:v>25405</c:v>
                </c:pt>
                <c:pt idx="674" formatCode="0">
                  <c:v>25406</c:v>
                </c:pt>
                <c:pt idx="675" formatCode="0">
                  <c:v>25406</c:v>
                </c:pt>
                <c:pt idx="676" formatCode="0">
                  <c:v>25407</c:v>
                </c:pt>
                <c:pt idx="677" formatCode="0">
                  <c:v>25407</c:v>
                </c:pt>
                <c:pt idx="678" formatCode="0">
                  <c:v>25408</c:v>
                </c:pt>
                <c:pt idx="679" formatCode="0">
                  <c:v>25408</c:v>
                </c:pt>
                <c:pt idx="680" formatCode="0">
                  <c:v>25409</c:v>
                </c:pt>
                <c:pt idx="681" formatCode="0">
                  <c:v>25409</c:v>
                </c:pt>
                <c:pt idx="682" formatCode="0">
                  <c:v>25410</c:v>
                </c:pt>
                <c:pt idx="683" formatCode="0">
                  <c:v>25410</c:v>
                </c:pt>
                <c:pt idx="684" formatCode="0">
                  <c:v>25411</c:v>
                </c:pt>
                <c:pt idx="685" formatCode="0">
                  <c:v>25411</c:v>
                </c:pt>
                <c:pt idx="686" formatCode="0">
                  <c:v>25412</c:v>
                </c:pt>
                <c:pt idx="687" formatCode="0">
                  <c:v>25412</c:v>
                </c:pt>
                <c:pt idx="688" formatCode="0">
                  <c:v>25413</c:v>
                </c:pt>
                <c:pt idx="689" formatCode="0">
                  <c:v>25413</c:v>
                </c:pt>
                <c:pt idx="690" formatCode="0">
                  <c:v>25413</c:v>
                </c:pt>
                <c:pt idx="691" formatCode="0">
                  <c:v>25414</c:v>
                </c:pt>
                <c:pt idx="692" formatCode="0">
                  <c:v>25414</c:v>
                </c:pt>
                <c:pt idx="693" formatCode="0">
                  <c:v>25415</c:v>
                </c:pt>
                <c:pt idx="694" formatCode="0">
                  <c:v>25415</c:v>
                </c:pt>
                <c:pt idx="695" formatCode="0">
                  <c:v>25415</c:v>
                </c:pt>
                <c:pt idx="696" formatCode="0">
                  <c:v>25416</c:v>
                </c:pt>
                <c:pt idx="697" formatCode="0">
                  <c:v>25416</c:v>
                </c:pt>
                <c:pt idx="698" formatCode="0">
                  <c:v>25416</c:v>
                </c:pt>
                <c:pt idx="699" formatCode="0">
                  <c:v>25417</c:v>
                </c:pt>
                <c:pt idx="700" formatCode="0">
                  <c:v>25417</c:v>
                </c:pt>
                <c:pt idx="701" formatCode="0">
                  <c:v>25417</c:v>
                </c:pt>
                <c:pt idx="702" formatCode="0">
                  <c:v>25418</c:v>
                </c:pt>
                <c:pt idx="703" formatCode="0">
                  <c:v>25418</c:v>
                </c:pt>
                <c:pt idx="704" formatCode="0">
                  <c:v>25418</c:v>
                </c:pt>
                <c:pt idx="705" formatCode="0">
                  <c:v>25418</c:v>
                </c:pt>
                <c:pt idx="706" formatCode="0">
                  <c:v>25419</c:v>
                </c:pt>
                <c:pt idx="707" formatCode="0">
                  <c:v>25419</c:v>
                </c:pt>
                <c:pt idx="708" formatCode="0">
                  <c:v>25419</c:v>
                </c:pt>
                <c:pt idx="709" formatCode="0">
                  <c:v>25419</c:v>
                </c:pt>
                <c:pt idx="710" formatCode="0">
                  <c:v>25420</c:v>
                </c:pt>
                <c:pt idx="711" formatCode="0">
                  <c:v>25420</c:v>
                </c:pt>
                <c:pt idx="712" formatCode="0">
                  <c:v>25420</c:v>
                </c:pt>
                <c:pt idx="713" formatCode="0">
                  <c:v>25420</c:v>
                </c:pt>
                <c:pt idx="714" formatCode="0">
                  <c:v>25420</c:v>
                </c:pt>
                <c:pt idx="715" formatCode="0">
                  <c:v>25421</c:v>
                </c:pt>
                <c:pt idx="716" formatCode="0">
                  <c:v>25421</c:v>
                </c:pt>
                <c:pt idx="717" formatCode="0">
                  <c:v>25421</c:v>
                </c:pt>
                <c:pt idx="718" formatCode="0">
                  <c:v>25421</c:v>
                </c:pt>
                <c:pt idx="719" formatCode="0">
                  <c:v>25421</c:v>
                </c:pt>
                <c:pt idx="720" formatCode="0">
                  <c:v>25421</c:v>
                </c:pt>
                <c:pt idx="721" formatCode="0">
                  <c:v>25422</c:v>
                </c:pt>
                <c:pt idx="722" formatCode="0">
                  <c:v>25422</c:v>
                </c:pt>
                <c:pt idx="723" formatCode="0">
                  <c:v>25422</c:v>
                </c:pt>
                <c:pt idx="724" formatCode="0">
                  <c:v>25422</c:v>
                </c:pt>
                <c:pt idx="725" formatCode="0">
                  <c:v>25422</c:v>
                </c:pt>
                <c:pt idx="726" formatCode="0">
                  <c:v>25422</c:v>
                </c:pt>
                <c:pt idx="727" formatCode="0">
                  <c:v>25422</c:v>
                </c:pt>
                <c:pt idx="728" formatCode="0">
                  <c:v>25422</c:v>
                </c:pt>
                <c:pt idx="729" formatCode="0">
                  <c:v>25422</c:v>
                </c:pt>
                <c:pt idx="730" formatCode="0">
                  <c:v>25422</c:v>
                </c:pt>
                <c:pt idx="731" formatCode="0">
                  <c:v>25423</c:v>
                </c:pt>
                <c:pt idx="732" formatCode="0">
                  <c:v>25423</c:v>
                </c:pt>
                <c:pt idx="733" formatCode="0">
                  <c:v>25423</c:v>
                </c:pt>
                <c:pt idx="734" formatCode="0">
                  <c:v>25423</c:v>
                </c:pt>
                <c:pt idx="735" formatCode="0">
                  <c:v>25423</c:v>
                </c:pt>
                <c:pt idx="736" formatCode="0">
                  <c:v>25423</c:v>
                </c:pt>
                <c:pt idx="737" formatCode="0">
                  <c:v>25423</c:v>
                </c:pt>
                <c:pt idx="738" formatCode="0">
                  <c:v>25423</c:v>
                </c:pt>
                <c:pt idx="739" formatCode="0">
                  <c:v>25423</c:v>
                </c:pt>
                <c:pt idx="740" formatCode="0">
                  <c:v>25423</c:v>
                </c:pt>
                <c:pt idx="741" formatCode="0">
                  <c:v>25423</c:v>
                </c:pt>
                <c:pt idx="742" formatCode="0">
                  <c:v>25423</c:v>
                </c:pt>
                <c:pt idx="743" formatCode="0">
                  <c:v>25423</c:v>
                </c:pt>
                <c:pt idx="744" formatCode="0">
                  <c:v>25423</c:v>
                </c:pt>
                <c:pt idx="745" formatCode="0">
                  <c:v>25423</c:v>
                </c:pt>
                <c:pt idx="746" formatCode="0">
                  <c:v>25423</c:v>
                </c:pt>
                <c:pt idx="747" formatCode="0">
                  <c:v>25423</c:v>
                </c:pt>
                <c:pt idx="748" formatCode="0">
                  <c:v>25423</c:v>
                </c:pt>
                <c:pt idx="749" formatCode="0">
                  <c:v>25423</c:v>
                </c:pt>
                <c:pt idx="750" formatCode="0">
                  <c:v>25423</c:v>
                </c:pt>
                <c:pt idx="751" formatCode="0">
                  <c:v>25423</c:v>
                </c:pt>
                <c:pt idx="752" formatCode="0">
                  <c:v>25423</c:v>
                </c:pt>
                <c:pt idx="753" formatCode="0">
                  <c:v>25423</c:v>
                </c:pt>
                <c:pt idx="754" formatCode="0">
                  <c:v>25423</c:v>
                </c:pt>
                <c:pt idx="755" formatCode="0">
                  <c:v>25423</c:v>
                </c:pt>
                <c:pt idx="756" formatCode="0">
                  <c:v>25423</c:v>
                </c:pt>
                <c:pt idx="757" formatCode="0">
                  <c:v>25423</c:v>
                </c:pt>
                <c:pt idx="758" formatCode="0">
                  <c:v>25423</c:v>
                </c:pt>
                <c:pt idx="759" formatCode="0">
                  <c:v>25423</c:v>
                </c:pt>
                <c:pt idx="760" formatCode="0">
                  <c:v>25423</c:v>
                </c:pt>
                <c:pt idx="761" formatCode="0">
                  <c:v>25423</c:v>
                </c:pt>
                <c:pt idx="762" formatCode="0">
                  <c:v>25423</c:v>
                </c:pt>
                <c:pt idx="763" formatCode="0">
                  <c:v>25423</c:v>
                </c:pt>
                <c:pt idx="764" formatCode="0">
                  <c:v>25423</c:v>
                </c:pt>
                <c:pt idx="765" formatCode="0">
                  <c:v>25423</c:v>
                </c:pt>
                <c:pt idx="766" formatCode="0">
                  <c:v>25423</c:v>
                </c:pt>
                <c:pt idx="767" formatCode="0">
                  <c:v>25423</c:v>
                </c:pt>
                <c:pt idx="768" formatCode="0">
                  <c:v>25423</c:v>
                </c:pt>
                <c:pt idx="769" formatCode="0">
                  <c:v>25423</c:v>
                </c:pt>
                <c:pt idx="770" formatCode="0">
                  <c:v>25423</c:v>
                </c:pt>
                <c:pt idx="771" formatCode="0">
                  <c:v>25423</c:v>
                </c:pt>
                <c:pt idx="772" formatCode="0">
                  <c:v>25423</c:v>
                </c:pt>
                <c:pt idx="773" formatCode="0">
                  <c:v>25423</c:v>
                </c:pt>
                <c:pt idx="774" formatCode="0">
                  <c:v>25423</c:v>
                </c:pt>
                <c:pt idx="775" formatCode="0">
                  <c:v>25423</c:v>
                </c:pt>
                <c:pt idx="776" formatCode="0">
                  <c:v>25423</c:v>
                </c:pt>
                <c:pt idx="777" formatCode="0">
                  <c:v>25423</c:v>
                </c:pt>
                <c:pt idx="778" formatCode="0">
                  <c:v>25423</c:v>
                </c:pt>
                <c:pt idx="779" formatCode="0">
                  <c:v>25423</c:v>
                </c:pt>
                <c:pt idx="780" formatCode="0">
                  <c:v>25423</c:v>
                </c:pt>
                <c:pt idx="781" formatCode="0">
                  <c:v>25423</c:v>
                </c:pt>
                <c:pt idx="782" formatCode="0">
                  <c:v>25423</c:v>
                </c:pt>
                <c:pt idx="783" formatCode="0">
                  <c:v>25423</c:v>
                </c:pt>
                <c:pt idx="784" formatCode="0">
                  <c:v>25423</c:v>
                </c:pt>
                <c:pt idx="785" formatCode="0">
                  <c:v>25423</c:v>
                </c:pt>
                <c:pt idx="786" formatCode="0">
                  <c:v>25423</c:v>
                </c:pt>
                <c:pt idx="787" formatCode="0">
                  <c:v>25423</c:v>
                </c:pt>
                <c:pt idx="788" formatCode="0">
                  <c:v>25423</c:v>
                </c:pt>
                <c:pt idx="789" formatCode="0">
                  <c:v>25423</c:v>
                </c:pt>
                <c:pt idx="790" formatCode="0">
                  <c:v>25423</c:v>
                </c:pt>
                <c:pt idx="791" formatCode="0">
                  <c:v>25423</c:v>
                </c:pt>
                <c:pt idx="792" formatCode="0">
                  <c:v>25423</c:v>
                </c:pt>
                <c:pt idx="793" formatCode="0">
                  <c:v>25423</c:v>
                </c:pt>
                <c:pt idx="794" formatCode="0">
                  <c:v>25423</c:v>
                </c:pt>
                <c:pt idx="795" formatCode="0">
                  <c:v>25423</c:v>
                </c:pt>
                <c:pt idx="796" formatCode="0">
                  <c:v>25423</c:v>
                </c:pt>
                <c:pt idx="797" formatCode="0">
                  <c:v>25423</c:v>
                </c:pt>
                <c:pt idx="798" formatCode="0">
                  <c:v>25423</c:v>
                </c:pt>
                <c:pt idx="799" formatCode="0">
                  <c:v>25423</c:v>
                </c:pt>
                <c:pt idx="800" formatCode="0">
                  <c:v>25423</c:v>
                </c:pt>
                <c:pt idx="801" formatCode="0">
                  <c:v>25423</c:v>
                </c:pt>
                <c:pt idx="802" formatCode="0">
                  <c:v>25423</c:v>
                </c:pt>
                <c:pt idx="803" formatCode="0">
                  <c:v>25423</c:v>
                </c:pt>
                <c:pt idx="804" formatCode="0">
                  <c:v>25423</c:v>
                </c:pt>
                <c:pt idx="805" formatCode="0">
                  <c:v>25423</c:v>
                </c:pt>
                <c:pt idx="806" formatCode="0">
                  <c:v>25423</c:v>
                </c:pt>
                <c:pt idx="807" formatCode="0">
                  <c:v>25423</c:v>
                </c:pt>
                <c:pt idx="808" formatCode="0">
                  <c:v>25423</c:v>
                </c:pt>
                <c:pt idx="809" formatCode="0">
                  <c:v>25423</c:v>
                </c:pt>
                <c:pt idx="810" formatCode="0">
                  <c:v>25423</c:v>
                </c:pt>
                <c:pt idx="811" formatCode="0">
                  <c:v>25423</c:v>
                </c:pt>
                <c:pt idx="812" formatCode="0">
                  <c:v>25423</c:v>
                </c:pt>
                <c:pt idx="813" formatCode="0">
                  <c:v>25423</c:v>
                </c:pt>
                <c:pt idx="814" formatCode="0">
                  <c:v>25423</c:v>
                </c:pt>
                <c:pt idx="815" formatCode="0">
                  <c:v>25423</c:v>
                </c:pt>
                <c:pt idx="816" formatCode="0">
                  <c:v>25423</c:v>
                </c:pt>
                <c:pt idx="817" formatCode="0">
                  <c:v>25423</c:v>
                </c:pt>
                <c:pt idx="818" formatCode="0">
                  <c:v>25423</c:v>
                </c:pt>
                <c:pt idx="819" formatCode="0">
                  <c:v>25423</c:v>
                </c:pt>
                <c:pt idx="820" formatCode="0">
                  <c:v>25423</c:v>
                </c:pt>
                <c:pt idx="821" formatCode="0">
                  <c:v>25423</c:v>
                </c:pt>
                <c:pt idx="822" formatCode="0">
                  <c:v>25423</c:v>
                </c:pt>
                <c:pt idx="823" formatCode="0">
                  <c:v>25423</c:v>
                </c:pt>
                <c:pt idx="824" formatCode="0">
                  <c:v>25423</c:v>
                </c:pt>
                <c:pt idx="825" formatCode="0">
                  <c:v>25423</c:v>
                </c:pt>
                <c:pt idx="826" formatCode="0">
                  <c:v>25423</c:v>
                </c:pt>
                <c:pt idx="827" formatCode="0">
                  <c:v>25423</c:v>
                </c:pt>
                <c:pt idx="828" formatCode="0">
                  <c:v>25423</c:v>
                </c:pt>
                <c:pt idx="829" formatCode="0">
                  <c:v>25423</c:v>
                </c:pt>
                <c:pt idx="830" formatCode="0">
                  <c:v>25423</c:v>
                </c:pt>
                <c:pt idx="831" formatCode="0">
                  <c:v>25423</c:v>
                </c:pt>
                <c:pt idx="832" formatCode="0">
                  <c:v>25423</c:v>
                </c:pt>
                <c:pt idx="833" formatCode="0">
                  <c:v>25423</c:v>
                </c:pt>
                <c:pt idx="834" formatCode="0">
                  <c:v>25423</c:v>
                </c:pt>
                <c:pt idx="835" formatCode="0">
                  <c:v>25423</c:v>
                </c:pt>
                <c:pt idx="836" formatCode="0">
                  <c:v>25423</c:v>
                </c:pt>
                <c:pt idx="837" formatCode="0">
                  <c:v>25423</c:v>
                </c:pt>
                <c:pt idx="838" formatCode="0">
                  <c:v>25423</c:v>
                </c:pt>
                <c:pt idx="839" formatCode="0">
                  <c:v>25423</c:v>
                </c:pt>
                <c:pt idx="840" formatCode="0">
                  <c:v>25423</c:v>
                </c:pt>
                <c:pt idx="841" formatCode="0">
                  <c:v>25423</c:v>
                </c:pt>
                <c:pt idx="842" formatCode="0">
                  <c:v>25423</c:v>
                </c:pt>
                <c:pt idx="843" formatCode="0">
                  <c:v>25423</c:v>
                </c:pt>
                <c:pt idx="844" formatCode="0">
                  <c:v>25423</c:v>
                </c:pt>
                <c:pt idx="845" formatCode="0">
                  <c:v>25423</c:v>
                </c:pt>
                <c:pt idx="846" formatCode="0">
                  <c:v>25423</c:v>
                </c:pt>
                <c:pt idx="847" formatCode="0">
                  <c:v>25423</c:v>
                </c:pt>
                <c:pt idx="848" formatCode="0">
                  <c:v>25423</c:v>
                </c:pt>
                <c:pt idx="849" formatCode="0">
                  <c:v>25423</c:v>
                </c:pt>
                <c:pt idx="850" formatCode="0">
                  <c:v>25423</c:v>
                </c:pt>
                <c:pt idx="851" formatCode="0">
                  <c:v>25423</c:v>
                </c:pt>
                <c:pt idx="852" formatCode="0">
                  <c:v>25423</c:v>
                </c:pt>
                <c:pt idx="853" formatCode="0">
                  <c:v>25423</c:v>
                </c:pt>
                <c:pt idx="854" formatCode="0">
                  <c:v>25423</c:v>
                </c:pt>
                <c:pt idx="855" formatCode="0">
                  <c:v>25423</c:v>
                </c:pt>
                <c:pt idx="856" formatCode="0">
                  <c:v>25423</c:v>
                </c:pt>
                <c:pt idx="857" formatCode="0">
                  <c:v>25423</c:v>
                </c:pt>
                <c:pt idx="858" formatCode="0">
                  <c:v>25423</c:v>
                </c:pt>
                <c:pt idx="859" formatCode="0">
                  <c:v>25423</c:v>
                </c:pt>
                <c:pt idx="860" formatCode="0">
                  <c:v>25423</c:v>
                </c:pt>
                <c:pt idx="861" formatCode="0">
                  <c:v>25423</c:v>
                </c:pt>
                <c:pt idx="862" formatCode="0">
                  <c:v>25423</c:v>
                </c:pt>
                <c:pt idx="863" formatCode="0">
                  <c:v>25423</c:v>
                </c:pt>
                <c:pt idx="864" formatCode="0">
                  <c:v>25423</c:v>
                </c:pt>
                <c:pt idx="865" formatCode="0">
                  <c:v>25423</c:v>
                </c:pt>
                <c:pt idx="866" formatCode="0">
                  <c:v>25423</c:v>
                </c:pt>
                <c:pt idx="867" formatCode="0">
                  <c:v>25423</c:v>
                </c:pt>
                <c:pt idx="868" formatCode="0">
                  <c:v>25423</c:v>
                </c:pt>
                <c:pt idx="869" formatCode="0">
                  <c:v>25423</c:v>
                </c:pt>
                <c:pt idx="870" formatCode="0">
                  <c:v>25423</c:v>
                </c:pt>
                <c:pt idx="871" formatCode="0">
                  <c:v>25423</c:v>
                </c:pt>
                <c:pt idx="872" formatCode="0">
                  <c:v>25423</c:v>
                </c:pt>
                <c:pt idx="873" formatCode="0">
                  <c:v>25423</c:v>
                </c:pt>
                <c:pt idx="874" formatCode="0">
                  <c:v>25423</c:v>
                </c:pt>
                <c:pt idx="875" formatCode="0">
                  <c:v>25423</c:v>
                </c:pt>
                <c:pt idx="876" formatCode="0">
                  <c:v>25423</c:v>
                </c:pt>
                <c:pt idx="877" formatCode="0">
                  <c:v>25423</c:v>
                </c:pt>
                <c:pt idx="878" formatCode="0">
                  <c:v>25423</c:v>
                </c:pt>
                <c:pt idx="879" formatCode="0">
                  <c:v>25423</c:v>
                </c:pt>
                <c:pt idx="880" formatCode="0">
                  <c:v>25423</c:v>
                </c:pt>
                <c:pt idx="881" formatCode="0">
                  <c:v>25423</c:v>
                </c:pt>
                <c:pt idx="882" formatCode="0">
                  <c:v>25423</c:v>
                </c:pt>
                <c:pt idx="883" formatCode="0">
                  <c:v>25423</c:v>
                </c:pt>
                <c:pt idx="884" formatCode="0">
                  <c:v>25423</c:v>
                </c:pt>
                <c:pt idx="885" formatCode="0">
                  <c:v>25423</c:v>
                </c:pt>
                <c:pt idx="886" formatCode="0">
                  <c:v>25423</c:v>
                </c:pt>
                <c:pt idx="887" formatCode="0">
                  <c:v>25423</c:v>
                </c:pt>
                <c:pt idx="888" formatCode="0">
                  <c:v>25423</c:v>
                </c:pt>
                <c:pt idx="889" formatCode="0">
                  <c:v>25423</c:v>
                </c:pt>
                <c:pt idx="890" formatCode="0">
                  <c:v>25423</c:v>
                </c:pt>
                <c:pt idx="891" formatCode="0">
                  <c:v>25423</c:v>
                </c:pt>
                <c:pt idx="892" formatCode="0">
                  <c:v>25423</c:v>
                </c:pt>
                <c:pt idx="893" formatCode="0">
                  <c:v>25423</c:v>
                </c:pt>
                <c:pt idx="894" formatCode="0">
                  <c:v>25423</c:v>
                </c:pt>
                <c:pt idx="895" formatCode="0">
                  <c:v>25423</c:v>
                </c:pt>
                <c:pt idx="896" formatCode="0">
                  <c:v>25423</c:v>
                </c:pt>
                <c:pt idx="897" formatCode="0">
                  <c:v>25423</c:v>
                </c:pt>
                <c:pt idx="898" formatCode="0">
                  <c:v>25423</c:v>
                </c:pt>
                <c:pt idx="899" formatCode="0">
                  <c:v>25423</c:v>
                </c:pt>
                <c:pt idx="900" formatCode="0">
                  <c:v>25423</c:v>
                </c:pt>
                <c:pt idx="901" formatCode="0">
                  <c:v>25423</c:v>
                </c:pt>
                <c:pt idx="902" formatCode="0">
                  <c:v>25423</c:v>
                </c:pt>
                <c:pt idx="903" formatCode="0">
                  <c:v>25423</c:v>
                </c:pt>
                <c:pt idx="904" formatCode="0">
                  <c:v>25423</c:v>
                </c:pt>
                <c:pt idx="905" formatCode="0">
                  <c:v>25423</c:v>
                </c:pt>
                <c:pt idx="906" formatCode="0">
                  <c:v>25423</c:v>
                </c:pt>
                <c:pt idx="907" formatCode="0">
                  <c:v>25423</c:v>
                </c:pt>
                <c:pt idx="908" formatCode="0">
                  <c:v>25423</c:v>
                </c:pt>
                <c:pt idx="909" formatCode="0">
                  <c:v>25423</c:v>
                </c:pt>
                <c:pt idx="910" formatCode="0">
                  <c:v>25423</c:v>
                </c:pt>
                <c:pt idx="911" formatCode="0">
                  <c:v>25423</c:v>
                </c:pt>
                <c:pt idx="912" formatCode="0">
                  <c:v>25423</c:v>
                </c:pt>
                <c:pt idx="913" formatCode="0">
                  <c:v>25423</c:v>
                </c:pt>
                <c:pt idx="914" formatCode="0">
                  <c:v>25423</c:v>
                </c:pt>
                <c:pt idx="915" formatCode="0">
                  <c:v>25423</c:v>
                </c:pt>
                <c:pt idx="916" formatCode="0">
                  <c:v>25423</c:v>
                </c:pt>
                <c:pt idx="917" formatCode="0">
                  <c:v>25423</c:v>
                </c:pt>
                <c:pt idx="918" formatCode="0">
                  <c:v>25423</c:v>
                </c:pt>
                <c:pt idx="919" formatCode="0">
                  <c:v>25423</c:v>
                </c:pt>
                <c:pt idx="920" formatCode="0">
                  <c:v>25423</c:v>
                </c:pt>
                <c:pt idx="921" formatCode="0">
                  <c:v>25423</c:v>
                </c:pt>
                <c:pt idx="922" formatCode="0">
                  <c:v>25423</c:v>
                </c:pt>
                <c:pt idx="923" formatCode="0">
                  <c:v>25423</c:v>
                </c:pt>
                <c:pt idx="924" formatCode="0">
                  <c:v>25423</c:v>
                </c:pt>
                <c:pt idx="925" formatCode="0">
                  <c:v>25423</c:v>
                </c:pt>
                <c:pt idx="926" formatCode="0">
                  <c:v>25423</c:v>
                </c:pt>
                <c:pt idx="927" formatCode="0">
                  <c:v>25423</c:v>
                </c:pt>
                <c:pt idx="928" formatCode="0">
                  <c:v>25423</c:v>
                </c:pt>
                <c:pt idx="929" formatCode="0">
                  <c:v>25423</c:v>
                </c:pt>
                <c:pt idx="930" formatCode="0">
                  <c:v>25423</c:v>
                </c:pt>
                <c:pt idx="931" formatCode="0">
                  <c:v>25423</c:v>
                </c:pt>
                <c:pt idx="932" formatCode="0">
                  <c:v>25423</c:v>
                </c:pt>
                <c:pt idx="933" formatCode="0">
                  <c:v>25423</c:v>
                </c:pt>
                <c:pt idx="934" formatCode="0">
                  <c:v>25423</c:v>
                </c:pt>
                <c:pt idx="935" formatCode="0">
                  <c:v>25423</c:v>
                </c:pt>
                <c:pt idx="936" formatCode="0">
                  <c:v>25423</c:v>
                </c:pt>
                <c:pt idx="937" formatCode="0">
                  <c:v>25423</c:v>
                </c:pt>
                <c:pt idx="938" formatCode="0">
                  <c:v>25423</c:v>
                </c:pt>
                <c:pt idx="939" formatCode="0">
                  <c:v>25423</c:v>
                </c:pt>
                <c:pt idx="940" formatCode="0">
                  <c:v>25423</c:v>
                </c:pt>
                <c:pt idx="941" formatCode="0">
                  <c:v>25423</c:v>
                </c:pt>
                <c:pt idx="942" formatCode="0">
                  <c:v>25423</c:v>
                </c:pt>
                <c:pt idx="943" formatCode="0">
                  <c:v>25423</c:v>
                </c:pt>
                <c:pt idx="944" formatCode="0">
                  <c:v>25423</c:v>
                </c:pt>
                <c:pt idx="945" formatCode="0">
                  <c:v>25423</c:v>
                </c:pt>
                <c:pt idx="946" formatCode="0">
                  <c:v>25423</c:v>
                </c:pt>
                <c:pt idx="947" formatCode="0">
                  <c:v>25423</c:v>
                </c:pt>
                <c:pt idx="948" formatCode="0">
                  <c:v>25423</c:v>
                </c:pt>
                <c:pt idx="949" formatCode="0">
                  <c:v>25423</c:v>
                </c:pt>
                <c:pt idx="950" formatCode="0">
                  <c:v>25423</c:v>
                </c:pt>
                <c:pt idx="951" formatCode="0">
                  <c:v>25423</c:v>
                </c:pt>
                <c:pt idx="952" formatCode="0">
                  <c:v>25423</c:v>
                </c:pt>
                <c:pt idx="953" formatCode="0">
                  <c:v>25423</c:v>
                </c:pt>
                <c:pt idx="954" formatCode="0">
                  <c:v>25423</c:v>
                </c:pt>
                <c:pt idx="955" formatCode="0">
                  <c:v>25423</c:v>
                </c:pt>
                <c:pt idx="956" formatCode="0">
                  <c:v>25423</c:v>
                </c:pt>
                <c:pt idx="957" formatCode="0">
                  <c:v>25423</c:v>
                </c:pt>
                <c:pt idx="958" formatCode="0">
                  <c:v>25423</c:v>
                </c:pt>
                <c:pt idx="959" formatCode="0">
                  <c:v>25423</c:v>
                </c:pt>
                <c:pt idx="960" formatCode="0">
                  <c:v>25423</c:v>
                </c:pt>
                <c:pt idx="961" formatCode="0">
                  <c:v>25423</c:v>
                </c:pt>
                <c:pt idx="962" formatCode="0">
                  <c:v>25423</c:v>
                </c:pt>
                <c:pt idx="963" formatCode="0">
                  <c:v>25423</c:v>
                </c:pt>
                <c:pt idx="964" formatCode="0">
                  <c:v>25423</c:v>
                </c:pt>
                <c:pt idx="965" formatCode="0">
                  <c:v>25423</c:v>
                </c:pt>
                <c:pt idx="966" formatCode="0">
                  <c:v>25423</c:v>
                </c:pt>
                <c:pt idx="967" formatCode="0">
                  <c:v>25423</c:v>
                </c:pt>
                <c:pt idx="968" formatCode="0">
                  <c:v>25423</c:v>
                </c:pt>
                <c:pt idx="969" formatCode="0">
                  <c:v>25423</c:v>
                </c:pt>
                <c:pt idx="970" formatCode="0">
                  <c:v>25423</c:v>
                </c:pt>
                <c:pt idx="971" formatCode="0">
                  <c:v>25423</c:v>
                </c:pt>
                <c:pt idx="972" formatCode="0">
                  <c:v>25423</c:v>
                </c:pt>
                <c:pt idx="973" formatCode="0">
                  <c:v>25423</c:v>
                </c:pt>
                <c:pt idx="974" formatCode="0">
                  <c:v>25423</c:v>
                </c:pt>
                <c:pt idx="975" formatCode="0">
                  <c:v>25423</c:v>
                </c:pt>
                <c:pt idx="976" formatCode="0">
                  <c:v>25423</c:v>
                </c:pt>
                <c:pt idx="977" formatCode="0">
                  <c:v>25423</c:v>
                </c:pt>
                <c:pt idx="978" formatCode="0">
                  <c:v>25423</c:v>
                </c:pt>
                <c:pt idx="979" formatCode="0">
                  <c:v>25423</c:v>
                </c:pt>
                <c:pt idx="980" formatCode="0">
                  <c:v>25423</c:v>
                </c:pt>
                <c:pt idx="981" formatCode="0">
                  <c:v>25423</c:v>
                </c:pt>
                <c:pt idx="982" formatCode="0">
                  <c:v>25423</c:v>
                </c:pt>
                <c:pt idx="983" formatCode="0">
                  <c:v>25423</c:v>
                </c:pt>
                <c:pt idx="984" formatCode="0">
                  <c:v>25423</c:v>
                </c:pt>
                <c:pt idx="985" formatCode="0">
                  <c:v>25423</c:v>
                </c:pt>
                <c:pt idx="986" formatCode="0">
                  <c:v>25423</c:v>
                </c:pt>
                <c:pt idx="987" formatCode="0">
                  <c:v>25423</c:v>
                </c:pt>
                <c:pt idx="988" formatCode="0">
                  <c:v>25423</c:v>
                </c:pt>
                <c:pt idx="989" formatCode="0">
                  <c:v>25423</c:v>
                </c:pt>
                <c:pt idx="990" formatCode="0">
                  <c:v>25423</c:v>
                </c:pt>
                <c:pt idx="991" formatCode="0">
                  <c:v>25423</c:v>
                </c:pt>
                <c:pt idx="992" formatCode="0">
                  <c:v>25423</c:v>
                </c:pt>
                <c:pt idx="993" formatCode="0">
                  <c:v>25423</c:v>
                </c:pt>
                <c:pt idx="994" formatCode="0">
                  <c:v>25423</c:v>
                </c:pt>
                <c:pt idx="995" formatCode="0">
                  <c:v>25423</c:v>
                </c:pt>
                <c:pt idx="996" formatCode="0">
                  <c:v>25423</c:v>
                </c:pt>
                <c:pt idx="997" formatCode="0">
                  <c:v>25423</c:v>
                </c:pt>
                <c:pt idx="998" formatCode="0">
                  <c:v>25423</c:v>
                </c:pt>
                <c:pt idx="999" formatCode="0">
                  <c:v>25423</c:v>
                </c:pt>
                <c:pt idx="1000" formatCode="0">
                  <c:v>25423</c:v>
                </c:pt>
                <c:pt idx="1001" formatCode="0">
                  <c:v>25423</c:v>
                </c:pt>
                <c:pt idx="1002" formatCode="0">
                  <c:v>25423</c:v>
                </c:pt>
                <c:pt idx="1003" formatCode="0">
                  <c:v>25423</c:v>
                </c:pt>
                <c:pt idx="1004" formatCode="0">
                  <c:v>25423</c:v>
                </c:pt>
                <c:pt idx="1005" formatCode="0">
                  <c:v>25423</c:v>
                </c:pt>
                <c:pt idx="1006" formatCode="0">
                  <c:v>25423</c:v>
                </c:pt>
                <c:pt idx="1007" formatCode="0">
                  <c:v>25423</c:v>
                </c:pt>
                <c:pt idx="1008" formatCode="0">
                  <c:v>25423</c:v>
                </c:pt>
                <c:pt idx="1009" formatCode="0">
                  <c:v>25423</c:v>
                </c:pt>
                <c:pt idx="1010" formatCode="0">
                  <c:v>25423</c:v>
                </c:pt>
                <c:pt idx="1011" formatCode="0">
                  <c:v>25423</c:v>
                </c:pt>
                <c:pt idx="1012" formatCode="0">
                  <c:v>25423</c:v>
                </c:pt>
                <c:pt idx="1013" formatCode="0">
                  <c:v>25423</c:v>
                </c:pt>
                <c:pt idx="1014" formatCode="0">
                  <c:v>25423</c:v>
                </c:pt>
                <c:pt idx="1015" formatCode="0">
                  <c:v>25423</c:v>
                </c:pt>
                <c:pt idx="1016" formatCode="0">
                  <c:v>25423</c:v>
                </c:pt>
                <c:pt idx="1017" formatCode="0">
                  <c:v>25423</c:v>
                </c:pt>
                <c:pt idx="1018" formatCode="0">
                  <c:v>25423</c:v>
                </c:pt>
                <c:pt idx="1019" formatCode="0">
                  <c:v>25423</c:v>
                </c:pt>
                <c:pt idx="1020" formatCode="0">
                  <c:v>25423</c:v>
                </c:pt>
                <c:pt idx="1021" formatCode="0">
                  <c:v>25423</c:v>
                </c:pt>
                <c:pt idx="1022" formatCode="0">
                  <c:v>25423</c:v>
                </c:pt>
                <c:pt idx="1023" formatCode="0">
                  <c:v>25423</c:v>
                </c:pt>
                <c:pt idx="1024" formatCode="0">
                  <c:v>25423</c:v>
                </c:pt>
                <c:pt idx="1025" formatCode="0">
                  <c:v>25423</c:v>
                </c:pt>
                <c:pt idx="1026" formatCode="0">
                  <c:v>25423</c:v>
                </c:pt>
                <c:pt idx="1027" formatCode="0">
                  <c:v>25423</c:v>
                </c:pt>
                <c:pt idx="1028" formatCode="0">
                  <c:v>25423</c:v>
                </c:pt>
                <c:pt idx="1029" formatCode="0">
                  <c:v>25423</c:v>
                </c:pt>
                <c:pt idx="1030" formatCode="0">
                  <c:v>25423</c:v>
                </c:pt>
                <c:pt idx="1031" formatCode="0">
                  <c:v>25423</c:v>
                </c:pt>
                <c:pt idx="1032" formatCode="0">
                  <c:v>25423</c:v>
                </c:pt>
                <c:pt idx="1033" formatCode="0">
                  <c:v>25423</c:v>
                </c:pt>
                <c:pt idx="1034" formatCode="0">
                  <c:v>25423</c:v>
                </c:pt>
                <c:pt idx="1035" formatCode="0">
                  <c:v>25423</c:v>
                </c:pt>
                <c:pt idx="1036" formatCode="0">
                  <c:v>25423</c:v>
                </c:pt>
                <c:pt idx="1037" formatCode="0">
                  <c:v>25423</c:v>
                </c:pt>
                <c:pt idx="1038" formatCode="0">
                  <c:v>25423</c:v>
                </c:pt>
                <c:pt idx="1039" formatCode="0">
                  <c:v>25423</c:v>
                </c:pt>
                <c:pt idx="1040" formatCode="0">
                  <c:v>25423</c:v>
                </c:pt>
                <c:pt idx="1041" formatCode="0">
                  <c:v>25423</c:v>
                </c:pt>
                <c:pt idx="1042" formatCode="0">
                  <c:v>25423</c:v>
                </c:pt>
                <c:pt idx="1043" formatCode="0">
                  <c:v>25423</c:v>
                </c:pt>
                <c:pt idx="1044" formatCode="0">
                  <c:v>25423</c:v>
                </c:pt>
                <c:pt idx="1045" formatCode="0">
                  <c:v>25423</c:v>
                </c:pt>
                <c:pt idx="1046" formatCode="0">
                  <c:v>25423</c:v>
                </c:pt>
                <c:pt idx="1047" formatCode="0">
                  <c:v>25423</c:v>
                </c:pt>
                <c:pt idx="1048" formatCode="0">
                  <c:v>25423</c:v>
                </c:pt>
                <c:pt idx="1049" formatCode="0">
                  <c:v>25423</c:v>
                </c:pt>
                <c:pt idx="1050" formatCode="0">
                  <c:v>25423</c:v>
                </c:pt>
                <c:pt idx="1051" formatCode="0">
                  <c:v>25423</c:v>
                </c:pt>
                <c:pt idx="1052" formatCode="0">
                  <c:v>25423</c:v>
                </c:pt>
                <c:pt idx="1053" formatCode="0">
                  <c:v>25423</c:v>
                </c:pt>
                <c:pt idx="1054" formatCode="0">
                  <c:v>25423</c:v>
                </c:pt>
                <c:pt idx="1055" formatCode="0">
                  <c:v>25423</c:v>
                </c:pt>
                <c:pt idx="1056" formatCode="0">
                  <c:v>25423</c:v>
                </c:pt>
                <c:pt idx="1057" formatCode="0">
                  <c:v>25423</c:v>
                </c:pt>
                <c:pt idx="1058" formatCode="0">
                  <c:v>25423</c:v>
                </c:pt>
                <c:pt idx="1059" formatCode="0">
                  <c:v>25423</c:v>
                </c:pt>
                <c:pt idx="1060" formatCode="0">
                  <c:v>25423</c:v>
                </c:pt>
                <c:pt idx="1061" formatCode="0">
                  <c:v>25423</c:v>
                </c:pt>
                <c:pt idx="1062" formatCode="0">
                  <c:v>25423</c:v>
                </c:pt>
                <c:pt idx="1063" formatCode="0">
                  <c:v>25423</c:v>
                </c:pt>
                <c:pt idx="1064" formatCode="0">
                  <c:v>25423</c:v>
                </c:pt>
                <c:pt idx="1065" formatCode="0">
                  <c:v>25423</c:v>
                </c:pt>
                <c:pt idx="1066" formatCode="0">
                  <c:v>25423</c:v>
                </c:pt>
                <c:pt idx="1067" formatCode="0">
                  <c:v>25423</c:v>
                </c:pt>
                <c:pt idx="1068" formatCode="0">
                  <c:v>25423</c:v>
                </c:pt>
                <c:pt idx="1069" formatCode="0">
                  <c:v>25423</c:v>
                </c:pt>
                <c:pt idx="1070" formatCode="0">
                  <c:v>25423</c:v>
                </c:pt>
                <c:pt idx="1071" formatCode="0">
                  <c:v>25423</c:v>
                </c:pt>
                <c:pt idx="1072" formatCode="0">
                  <c:v>25423</c:v>
                </c:pt>
                <c:pt idx="1073" formatCode="0">
                  <c:v>25423</c:v>
                </c:pt>
                <c:pt idx="1074" formatCode="0">
                  <c:v>25423</c:v>
                </c:pt>
                <c:pt idx="1075" formatCode="0">
                  <c:v>25423</c:v>
                </c:pt>
                <c:pt idx="1076" formatCode="0">
                  <c:v>25423</c:v>
                </c:pt>
                <c:pt idx="1077" formatCode="0">
                  <c:v>25423</c:v>
                </c:pt>
                <c:pt idx="1078" formatCode="0">
                  <c:v>25423</c:v>
                </c:pt>
                <c:pt idx="1079" formatCode="0">
                  <c:v>25423</c:v>
                </c:pt>
                <c:pt idx="1080" formatCode="0">
                  <c:v>25423</c:v>
                </c:pt>
                <c:pt idx="1081" formatCode="0">
                  <c:v>25423</c:v>
                </c:pt>
                <c:pt idx="1082" formatCode="0">
                  <c:v>25423</c:v>
                </c:pt>
                <c:pt idx="1083" formatCode="0">
                  <c:v>25423</c:v>
                </c:pt>
                <c:pt idx="1084" formatCode="0">
                  <c:v>25423</c:v>
                </c:pt>
                <c:pt idx="1085" formatCode="0">
                  <c:v>25423</c:v>
                </c:pt>
                <c:pt idx="1086" formatCode="0">
                  <c:v>25423</c:v>
                </c:pt>
                <c:pt idx="1087" formatCode="0">
                  <c:v>25423</c:v>
                </c:pt>
                <c:pt idx="1088" formatCode="0">
                  <c:v>25423</c:v>
                </c:pt>
                <c:pt idx="1089" formatCode="0">
                  <c:v>25423</c:v>
                </c:pt>
                <c:pt idx="1090" formatCode="0">
                  <c:v>25423</c:v>
                </c:pt>
                <c:pt idx="1091" formatCode="0">
                  <c:v>25423</c:v>
                </c:pt>
                <c:pt idx="1092" formatCode="0">
                  <c:v>25423</c:v>
                </c:pt>
                <c:pt idx="1093" formatCode="0">
                  <c:v>25423</c:v>
                </c:pt>
                <c:pt idx="1094" formatCode="0">
                  <c:v>25423</c:v>
                </c:pt>
                <c:pt idx="1095" formatCode="0">
                  <c:v>25423</c:v>
                </c:pt>
                <c:pt idx="1096" formatCode="0">
                  <c:v>25423</c:v>
                </c:pt>
                <c:pt idx="1097" formatCode="0">
                  <c:v>25423</c:v>
                </c:pt>
                <c:pt idx="1098" formatCode="0">
                  <c:v>25423</c:v>
                </c:pt>
                <c:pt idx="1099" formatCode="0">
                  <c:v>25423</c:v>
                </c:pt>
                <c:pt idx="1100" formatCode="0">
                  <c:v>25423</c:v>
                </c:pt>
                <c:pt idx="1101" formatCode="0">
                  <c:v>25423</c:v>
                </c:pt>
                <c:pt idx="1102" formatCode="0">
                  <c:v>25423</c:v>
                </c:pt>
                <c:pt idx="1103" formatCode="0">
                  <c:v>25423</c:v>
                </c:pt>
                <c:pt idx="1104" formatCode="0">
                  <c:v>25423</c:v>
                </c:pt>
                <c:pt idx="1105" formatCode="0">
                  <c:v>25423</c:v>
                </c:pt>
                <c:pt idx="1106" formatCode="0">
                  <c:v>25423</c:v>
                </c:pt>
                <c:pt idx="1107" formatCode="0">
                  <c:v>25423</c:v>
                </c:pt>
                <c:pt idx="1108" formatCode="0">
                  <c:v>25423</c:v>
                </c:pt>
                <c:pt idx="1109" formatCode="0">
                  <c:v>25423</c:v>
                </c:pt>
                <c:pt idx="1110" formatCode="0">
                  <c:v>25423</c:v>
                </c:pt>
                <c:pt idx="1111" formatCode="0">
                  <c:v>25423</c:v>
                </c:pt>
                <c:pt idx="1112" formatCode="0">
                  <c:v>25423</c:v>
                </c:pt>
                <c:pt idx="1113" formatCode="0">
                  <c:v>25423</c:v>
                </c:pt>
                <c:pt idx="1114" formatCode="0">
                  <c:v>25423</c:v>
                </c:pt>
                <c:pt idx="1115" formatCode="0">
                  <c:v>25423</c:v>
                </c:pt>
                <c:pt idx="1116" formatCode="0">
                  <c:v>25423</c:v>
                </c:pt>
                <c:pt idx="1117" formatCode="0">
                  <c:v>25423</c:v>
                </c:pt>
                <c:pt idx="1118" formatCode="0">
                  <c:v>25423</c:v>
                </c:pt>
                <c:pt idx="1119" formatCode="0">
                  <c:v>25423</c:v>
                </c:pt>
                <c:pt idx="1120" formatCode="0">
                  <c:v>25423</c:v>
                </c:pt>
                <c:pt idx="1121" formatCode="0">
                  <c:v>25423</c:v>
                </c:pt>
                <c:pt idx="1122" formatCode="0">
                  <c:v>25423</c:v>
                </c:pt>
                <c:pt idx="1123" formatCode="0">
                  <c:v>25423</c:v>
                </c:pt>
                <c:pt idx="1124" formatCode="0">
                  <c:v>25423</c:v>
                </c:pt>
                <c:pt idx="1125" formatCode="0">
                  <c:v>25423</c:v>
                </c:pt>
                <c:pt idx="1126" formatCode="0">
                  <c:v>25423</c:v>
                </c:pt>
                <c:pt idx="1127" formatCode="0">
                  <c:v>25423</c:v>
                </c:pt>
                <c:pt idx="1128" formatCode="0">
                  <c:v>25423</c:v>
                </c:pt>
                <c:pt idx="1129" formatCode="0">
                  <c:v>25423</c:v>
                </c:pt>
                <c:pt idx="1130" formatCode="0">
                  <c:v>25423</c:v>
                </c:pt>
                <c:pt idx="1131" formatCode="0">
                  <c:v>25423</c:v>
                </c:pt>
                <c:pt idx="1132" formatCode="0">
                  <c:v>25423</c:v>
                </c:pt>
                <c:pt idx="1133" formatCode="0">
                  <c:v>25423</c:v>
                </c:pt>
                <c:pt idx="1134" formatCode="0">
                  <c:v>25423</c:v>
                </c:pt>
                <c:pt idx="1135" formatCode="0">
                  <c:v>25423</c:v>
                </c:pt>
                <c:pt idx="1136" formatCode="0">
                  <c:v>25423</c:v>
                </c:pt>
                <c:pt idx="1137" formatCode="0">
                  <c:v>25423</c:v>
                </c:pt>
                <c:pt idx="1138" formatCode="0">
                  <c:v>25423</c:v>
                </c:pt>
                <c:pt idx="1139" formatCode="0">
                  <c:v>25423</c:v>
                </c:pt>
                <c:pt idx="1140" formatCode="0">
                  <c:v>25423</c:v>
                </c:pt>
                <c:pt idx="1141" formatCode="0">
                  <c:v>25423</c:v>
                </c:pt>
                <c:pt idx="1142" formatCode="0">
                  <c:v>25423</c:v>
                </c:pt>
                <c:pt idx="1143" formatCode="0">
                  <c:v>25423</c:v>
                </c:pt>
                <c:pt idx="1144" formatCode="0">
                  <c:v>25423</c:v>
                </c:pt>
                <c:pt idx="1145" formatCode="0">
                  <c:v>25423</c:v>
                </c:pt>
                <c:pt idx="1146" formatCode="0">
                  <c:v>25423</c:v>
                </c:pt>
                <c:pt idx="1147" formatCode="0">
                  <c:v>25423</c:v>
                </c:pt>
                <c:pt idx="1148" formatCode="0">
                  <c:v>25423</c:v>
                </c:pt>
                <c:pt idx="1149" formatCode="0">
                  <c:v>25423</c:v>
                </c:pt>
                <c:pt idx="1150" formatCode="0">
                  <c:v>25423</c:v>
                </c:pt>
                <c:pt idx="1151" formatCode="0">
                  <c:v>25423</c:v>
                </c:pt>
                <c:pt idx="1152" formatCode="0">
                  <c:v>25423</c:v>
                </c:pt>
                <c:pt idx="1153" formatCode="0">
                  <c:v>25423</c:v>
                </c:pt>
                <c:pt idx="1154" formatCode="0">
                  <c:v>25423</c:v>
                </c:pt>
                <c:pt idx="1155" formatCode="0">
                  <c:v>25423</c:v>
                </c:pt>
                <c:pt idx="1156" formatCode="0">
                  <c:v>25423</c:v>
                </c:pt>
                <c:pt idx="1157" formatCode="0">
                  <c:v>25423</c:v>
                </c:pt>
                <c:pt idx="1158" formatCode="0">
                  <c:v>25423</c:v>
                </c:pt>
                <c:pt idx="1159" formatCode="0">
                  <c:v>25423</c:v>
                </c:pt>
                <c:pt idx="1160" formatCode="0">
                  <c:v>25423</c:v>
                </c:pt>
                <c:pt idx="1161" formatCode="0">
                  <c:v>25423</c:v>
                </c:pt>
                <c:pt idx="1162" formatCode="0">
                  <c:v>25423</c:v>
                </c:pt>
                <c:pt idx="1163" formatCode="0">
                  <c:v>25423</c:v>
                </c:pt>
                <c:pt idx="1164" formatCode="0">
                  <c:v>25423</c:v>
                </c:pt>
                <c:pt idx="1165" formatCode="0">
                  <c:v>25423</c:v>
                </c:pt>
                <c:pt idx="1166" formatCode="0">
                  <c:v>25423</c:v>
                </c:pt>
                <c:pt idx="1167" formatCode="0">
                  <c:v>25423</c:v>
                </c:pt>
                <c:pt idx="1168" formatCode="0">
                  <c:v>25423</c:v>
                </c:pt>
                <c:pt idx="1169" formatCode="0">
                  <c:v>25423</c:v>
                </c:pt>
                <c:pt idx="1170" formatCode="0">
                  <c:v>25423</c:v>
                </c:pt>
                <c:pt idx="1171" formatCode="0">
                  <c:v>25423</c:v>
                </c:pt>
                <c:pt idx="1172" formatCode="0">
                  <c:v>25423</c:v>
                </c:pt>
                <c:pt idx="1173" formatCode="0">
                  <c:v>25423</c:v>
                </c:pt>
                <c:pt idx="1174" formatCode="0">
                  <c:v>25423</c:v>
                </c:pt>
                <c:pt idx="1175" formatCode="0">
                  <c:v>25423</c:v>
                </c:pt>
                <c:pt idx="1176" formatCode="0">
                  <c:v>25423</c:v>
                </c:pt>
                <c:pt idx="1177" formatCode="0">
                  <c:v>25423</c:v>
                </c:pt>
                <c:pt idx="1178" formatCode="0">
                  <c:v>25423</c:v>
                </c:pt>
                <c:pt idx="1179" formatCode="0">
                  <c:v>25423</c:v>
                </c:pt>
                <c:pt idx="1180" formatCode="0">
                  <c:v>25423</c:v>
                </c:pt>
                <c:pt idx="1181" formatCode="0">
                  <c:v>25423</c:v>
                </c:pt>
                <c:pt idx="1182" formatCode="0">
                  <c:v>25423</c:v>
                </c:pt>
                <c:pt idx="1183" formatCode="0">
                  <c:v>25423</c:v>
                </c:pt>
                <c:pt idx="1184" formatCode="0">
                  <c:v>25423</c:v>
                </c:pt>
                <c:pt idx="1185" formatCode="0">
                  <c:v>25423</c:v>
                </c:pt>
                <c:pt idx="1186" formatCode="0">
                  <c:v>25423</c:v>
                </c:pt>
                <c:pt idx="1187" formatCode="0">
                  <c:v>25423</c:v>
                </c:pt>
                <c:pt idx="1188" formatCode="0">
                  <c:v>25423</c:v>
                </c:pt>
                <c:pt idx="1189" formatCode="0">
                  <c:v>25423</c:v>
                </c:pt>
                <c:pt idx="1190" formatCode="0">
                  <c:v>25423</c:v>
                </c:pt>
                <c:pt idx="1191" formatCode="0">
                  <c:v>25423</c:v>
                </c:pt>
                <c:pt idx="1192" formatCode="0">
                  <c:v>25423</c:v>
                </c:pt>
                <c:pt idx="1193" formatCode="0">
                  <c:v>25423</c:v>
                </c:pt>
                <c:pt idx="1194" formatCode="0">
                  <c:v>25423</c:v>
                </c:pt>
                <c:pt idx="1195" formatCode="0">
                  <c:v>25423</c:v>
                </c:pt>
                <c:pt idx="1196" formatCode="0">
                  <c:v>25423</c:v>
                </c:pt>
                <c:pt idx="1197" formatCode="0">
                  <c:v>25423</c:v>
                </c:pt>
                <c:pt idx="1198" formatCode="0">
                  <c:v>25423</c:v>
                </c:pt>
                <c:pt idx="1199" formatCode="0">
                  <c:v>25423</c:v>
                </c:pt>
                <c:pt idx="1200" formatCode="0">
                  <c:v>25423</c:v>
                </c:pt>
                <c:pt idx="1201" formatCode="0">
                  <c:v>25423</c:v>
                </c:pt>
                <c:pt idx="1202" formatCode="0">
                  <c:v>25423</c:v>
                </c:pt>
                <c:pt idx="1203" formatCode="0">
                  <c:v>25423</c:v>
                </c:pt>
                <c:pt idx="1204" formatCode="0">
                  <c:v>25423</c:v>
                </c:pt>
                <c:pt idx="1205" formatCode="0">
                  <c:v>25423</c:v>
                </c:pt>
                <c:pt idx="1206" formatCode="0">
                  <c:v>25423</c:v>
                </c:pt>
                <c:pt idx="1207" formatCode="0">
                  <c:v>25423</c:v>
                </c:pt>
                <c:pt idx="1208" formatCode="0">
                  <c:v>25423</c:v>
                </c:pt>
                <c:pt idx="1209" formatCode="0">
                  <c:v>25423</c:v>
                </c:pt>
                <c:pt idx="1210" formatCode="0">
                  <c:v>25423</c:v>
                </c:pt>
                <c:pt idx="1211" formatCode="0">
                  <c:v>25423</c:v>
                </c:pt>
                <c:pt idx="1212" formatCode="0">
                  <c:v>25423</c:v>
                </c:pt>
                <c:pt idx="1213" formatCode="0">
                  <c:v>25423</c:v>
                </c:pt>
                <c:pt idx="1214" formatCode="0">
                  <c:v>25423</c:v>
                </c:pt>
                <c:pt idx="1215" formatCode="0">
                  <c:v>25423</c:v>
                </c:pt>
                <c:pt idx="1216" formatCode="0">
                  <c:v>25423</c:v>
                </c:pt>
                <c:pt idx="1217" formatCode="0">
                  <c:v>25423</c:v>
                </c:pt>
                <c:pt idx="1218" formatCode="0">
                  <c:v>25423</c:v>
                </c:pt>
                <c:pt idx="1219" formatCode="0">
                  <c:v>25423</c:v>
                </c:pt>
                <c:pt idx="1220" formatCode="0">
                  <c:v>25423</c:v>
                </c:pt>
                <c:pt idx="1221" formatCode="0">
                  <c:v>25423</c:v>
                </c:pt>
                <c:pt idx="1222" formatCode="0">
                  <c:v>25423</c:v>
                </c:pt>
                <c:pt idx="1223" formatCode="0">
                  <c:v>25423</c:v>
                </c:pt>
                <c:pt idx="1224" formatCode="0">
                  <c:v>25423</c:v>
                </c:pt>
                <c:pt idx="1225" formatCode="0">
                  <c:v>25423</c:v>
                </c:pt>
                <c:pt idx="1226" formatCode="0">
                  <c:v>25423</c:v>
                </c:pt>
                <c:pt idx="1227" formatCode="0">
                  <c:v>25423</c:v>
                </c:pt>
                <c:pt idx="1228" formatCode="0">
                  <c:v>25423</c:v>
                </c:pt>
                <c:pt idx="1229" formatCode="0">
                  <c:v>25423</c:v>
                </c:pt>
                <c:pt idx="1230" formatCode="0">
                  <c:v>25423</c:v>
                </c:pt>
                <c:pt idx="1231" formatCode="0">
                  <c:v>25423</c:v>
                </c:pt>
                <c:pt idx="1232" formatCode="0">
                  <c:v>25423</c:v>
                </c:pt>
                <c:pt idx="1233" formatCode="0">
                  <c:v>25423</c:v>
                </c:pt>
                <c:pt idx="1234" formatCode="0">
                  <c:v>25423</c:v>
                </c:pt>
                <c:pt idx="1235" formatCode="0">
                  <c:v>25423</c:v>
                </c:pt>
                <c:pt idx="1236" formatCode="0">
                  <c:v>25423</c:v>
                </c:pt>
                <c:pt idx="1237" formatCode="0">
                  <c:v>25423</c:v>
                </c:pt>
                <c:pt idx="1238" formatCode="0">
                  <c:v>25423</c:v>
                </c:pt>
                <c:pt idx="1239" formatCode="0">
                  <c:v>25423</c:v>
                </c:pt>
                <c:pt idx="1240" formatCode="0">
                  <c:v>25423</c:v>
                </c:pt>
                <c:pt idx="1241" formatCode="0">
                  <c:v>25423</c:v>
                </c:pt>
                <c:pt idx="1242" formatCode="0">
                  <c:v>25423</c:v>
                </c:pt>
                <c:pt idx="1243" formatCode="0">
                  <c:v>25423</c:v>
                </c:pt>
                <c:pt idx="1244" formatCode="0">
                  <c:v>25423</c:v>
                </c:pt>
                <c:pt idx="1245" formatCode="0">
                  <c:v>25423</c:v>
                </c:pt>
                <c:pt idx="1246" formatCode="0">
                  <c:v>25423</c:v>
                </c:pt>
                <c:pt idx="1247" formatCode="0">
                  <c:v>25423</c:v>
                </c:pt>
                <c:pt idx="1248" formatCode="0">
                  <c:v>25423</c:v>
                </c:pt>
                <c:pt idx="1249" formatCode="0">
                  <c:v>25423</c:v>
                </c:pt>
                <c:pt idx="1250" formatCode="0">
                  <c:v>25423</c:v>
                </c:pt>
                <c:pt idx="1251" formatCode="0">
                  <c:v>25423</c:v>
                </c:pt>
                <c:pt idx="1252" formatCode="0">
                  <c:v>25423</c:v>
                </c:pt>
                <c:pt idx="1253" formatCode="0">
                  <c:v>25423</c:v>
                </c:pt>
                <c:pt idx="1254" formatCode="0">
                  <c:v>25423</c:v>
                </c:pt>
                <c:pt idx="1255" formatCode="0">
                  <c:v>25423</c:v>
                </c:pt>
                <c:pt idx="1256" formatCode="0">
                  <c:v>25423</c:v>
                </c:pt>
                <c:pt idx="1257" formatCode="0">
                  <c:v>25423</c:v>
                </c:pt>
                <c:pt idx="1258" formatCode="0">
                  <c:v>25423</c:v>
                </c:pt>
                <c:pt idx="1259" formatCode="0">
                  <c:v>25423</c:v>
                </c:pt>
                <c:pt idx="1260" formatCode="0">
                  <c:v>25423</c:v>
                </c:pt>
                <c:pt idx="1261" formatCode="0">
                  <c:v>25423</c:v>
                </c:pt>
                <c:pt idx="1262" formatCode="0">
                  <c:v>25423</c:v>
                </c:pt>
                <c:pt idx="1263" formatCode="0">
                  <c:v>25423</c:v>
                </c:pt>
                <c:pt idx="1264" formatCode="0">
                  <c:v>25423</c:v>
                </c:pt>
                <c:pt idx="1265" formatCode="0">
                  <c:v>25423</c:v>
                </c:pt>
                <c:pt idx="1266" formatCode="0">
                  <c:v>25423</c:v>
                </c:pt>
                <c:pt idx="1267" formatCode="0">
                  <c:v>25423</c:v>
                </c:pt>
                <c:pt idx="1268" formatCode="0">
                  <c:v>25423</c:v>
                </c:pt>
                <c:pt idx="1269" formatCode="0">
                  <c:v>25423</c:v>
                </c:pt>
                <c:pt idx="1270" formatCode="0">
                  <c:v>25423</c:v>
                </c:pt>
                <c:pt idx="1271" formatCode="0">
                  <c:v>25423</c:v>
                </c:pt>
                <c:pt idx="1272" formatCode="0">
                  <c:v>25423</c:v>
                </c:pt>
                <c:pt idx="1273" formatCode="0">
                  <c:v>25423</c:v>
                </c:pt>
                <c:pt idx="1274" formatCode="0">
                  <c:v>25423</c:v>
                </c:pt>
                <c:pt idx="1275" formatCode="0">
                  <c:v>25423</c:v>
                </c:pt>
                <c:pt idx="1276" formatCode="0">
                  <c:v>25423</c:v>
                </c:pt>
                <c:pt idx="1277" formatCode="0">
                  <c:v>25423</c:v>
                </c:pt>
                <c:pt idx="1278" formatCode="0">
                  <c:v>25423</c:v>
                </c:pt>
                <c:pt idx="1279" formatCode="0">
                  <c:v>25423</c:v>
                </c:pt>
                <c:pt idx="1280" formatCode="0">
                  <c:v>25423</c:v>
                </c:pt>
                <c:pt idx="1281" formatCode="0">
                  <c:v>25423</c:v>
                </c:pt>
                <c:pt idx="1282" formatCode="0">
                  <c:v>25423</c:v>
                </c:pt>
                <c:pt idx="1283" formatCode="0">
                  <c:v>25423</c:v>
                </c:pt>
                <c:pt idx="1284" formatCode="0">
                  <c:v>25423</c:v>
                </c:pt>
                <c:pt idx="1285" formatCode="0">
                  <c:v>25423</c:v>
                </c:pt>
                <c:pt idx="1286" formatCode="0">
                  <c:v>25423</c:v>
                </c:pt>
                <c:pt idx="1287" formatCode="0">
                  <c:v>25423</c:v>
                </c:pt>
                <c:pt idx="1288" formatCode="0">
                  <c:v>25423</c:v>
                </c:pt>
                <c:pt idx="1289" formatCode="0">
                  <c:v>25423</c:v>
                </c:pt>
                <c:pt idx="1290" formatCode="0">
                  <c:v>25423</c:v>
                </c:pt>
                <c:pt idx="1291" formatCode="0">
                  <c:v>25423</c:v>
                </c:pt>
                <c:pt idx="1292" formatCode="0">
                  <c:v>25423</c:v>
                </c:pt>
                <c:pt idx="1293" formatCode="0">
                  <c:v>25423</c:v>
                </c:pt>
                <c:pt idx="1294" formatCode="0">
                  <c:v>25423</c:v>
                </c:pt>
                <c:pt idx="1295" formatCode="0">
                  <c:v>25423</c:v>
                </c:pt>
                <c:pt idx="1296" formatCode="0">
                  <c:v>25423</c:v>
                </c:pt>
                <c:pt idx="1297" formatCode="0">
                  <c:v>25423</c:v>
                </c:pt>
                <c:pt idx="1298" formatCode="0">
                  <c:v>25423</c:v>
                </c:pt>
                <c:pt idx="1299" formatCode="0">
                  <c:v>25423</c:v>
                </c:pt>
                <c:pt idx="1300" formatCode="0">
                  <c:v>25423</c:v>
                </c:pt>
                <c:pt idx="1301" formatCode="0">
                  <c:v>25423</c:v>
                </c:pt>
                <c:pt idx="1302" formatCode="0">
                  <c:v>25423</c:v>
                </c:pt>
                <c:pt idx="1303" formatCode="0">
                  <c:v>25423</c:v>
                </c:pt>
                <c:pt idx="1304" formatCode="0">
                  <c:v>25423</c:v>
                </c:pt>
                <c:pt idx="1305" formatCode="0">
                  <c:v>25423</c:v>
                </c:pt>
                <c:pt idx="1306" formatCode="0">
                  <c:v>25423</c:v>
                </c:pt>
                <c:pt idx="1307" formatCode="0">
                  <c:v>25423</c:v>
                </c:pt>
                <c:pt idx="1308" formatCode="0">
                  <c:v>25423</c:v>
                </c:pt>
                <c:pt idx="1309" formatCode="0">
                  <c:v>25423</c:v>
                </c:pt>
                <c:pt idx="1310" formatCode="0">
                  <c:v>25423</c:v>
                </c:pt>
                <c:pt idx="1311" formatCode="0">
                  <c:v>25423</c:v>
                </c:pt>
                <c:pt idx="1312" formatCode="0">
                  <c:v>25423</c:v>
                </c:pt>
                <c:pt idx="1313" formatCode="0">
                  <c:v>25423</c:v>
                </c:pt>
                <c:pt idx="1314" formatCode="0">
                  <c:v>25423</c:v>
                </c:pt>
                <c:pt idx="1315" formatCode="0">
                  <c:v>25423</c:v>
                </c:pt>
                <c:pt idx="1316" formatCode="0">
                  <c:v>25423</c:v>
                </c:pt>
                <c:pt idx="1317" formatCode="0">
                  <c:v>25423</c:v>
                </c:pt>
                <c:pt idx="1318" formatCode="0">
                  <c:v>25423</c:v>
                </c:pt>
                <c:pt idx="1319" formatCode="0">
                  <c:v>25423</c:v>
                </c:pt>
                <c:pt idx="1320" formatCode="0">
                  <c:v>25423</c:v>
                </c:pt>
                <c:pt idx="1321" formatCode="0">
                  <c:v>25423</c:v>
                </c:pt>
                <c:pt idx="1322" formatCode="0">
                  <c:v>25423</c:v>
                </c:pt>
                <c:pt idx="1323" formatCode="0">
                  <c:v>25423</c:v>
                </c:pt>
                <c:pt idx="1324" formatCode="0">
                  <c:v>25423</c:v>
                </c:pt>
                <c:pt idx="1325" formatCode="0">
                  <c:v>25423</c:v>
                </c:pt>
                <c:pt idx="1326" formatCode="0">
                  <c:v>25423</c:v>
                </c:pt>
                <c:pt idx="1327" formatCode="0">
                  <c:v>25423</c:v>
                </c:pt>
                <c:pt idx="1328" formatCode="0">
                  <c:v>25423</c:v>
                </c:pt>
                <c:pt idx="1329" formatCode="0">
                  <c:v>25423</c:v>
                </c:pt>
                <c:pt idx="1330" formatCode="0">
                  <c:v>25423</c:v>
                </c:pt>
                <c:pt idx="1331" formatCode="0">
                  <c:v>25423</c:v>
                </c:pt>
                <c:pt idx="1332" formatCode="0">
                  <c:v>25423</c:v>
                </c:pt>
                <c:pt idx="1333" formatCode="0">
                  <c:v>25423</c:v>
                </c:pt>
                <c:pt idx="1334" formatCode="0">
                  <c:v>25423</c:v>
                </c:pt>
                <c:pt idx="1335" formatCode="0">
                  <c:v>25423</c:v>
                </c:pt>
                <c:pt idx="1336" formatCode="0">
                  <c:v>25423</c:v>
                </c:pt>
                <c:pt idx="1337" formatCode="0">
                  <c:v>25423</c:v>
                </c:pt>
                <c:pt idx="1338" formatCode="0">
                  <c:v>25423</c:v>
                </c:pt>
                <c:pt idx="1339" formatCode="0">
                  <c:v>25423</c:v>
                </c:pt>
                <c:pt idx="1340" formatCode="0">
                  <c:v>25423</c:v>
                </c:pt>
                <c:pt idx="1341" formatCode="0">
                  <c:v>25423</c:v>
                </c:pt>
                <c:pt idx="1342" formatCode="0">
                  <c:v>25423</c:v>
                </c:pt>
                <c:pt idx="1343" formatCode="0">
                  <c:v>25423</c:v>
                </c:pt>
                <c:pt idx="1344" formatCode="0">
                  <c:v>25423</c:v>
                </c:pt>
                <c:pt idx="1345" formatCode="0">
                  <c:v>25423</c:v>
                </c:pt>
                <c:pt idx="1346" formatCode="0">
                  <c:v>25423</c:v>
                </c:pt>
                <c:pt idx="1347" formatCode="0">
                  <c:v>25423</c:v>
                </c:pt>
                <c:pt idx="1348" formatCode="0">
                  <c:v>25423</c:v>
                </c:pt>
                <c:pt idx="1349" formatCode="0">
                  <c:v>25423</c:v>
                </c:pt>
                <c:pt idx="1350" formatCode="0">
                  <c:v>25423</c:v>
                </c:pt>
                <c:pt idx="1351" formatCode="0">
                  <c:v>25423</c:v>
                </c:pt>
                <c:pt idx="1352" formatCode="0">
                  <c:v>25423</c:v>
                </c:pt>
                <c:pt idx="1353" formatCode="0">
                  <c:v>25423</c:v>
                </c:pt>
                <c:pt idx="1354" formatCode="0">
                  <c:v>25423</c:v>
                </c:pt>
                <c:pt idx="1355" formatCode="0">
                  <c:v>25423</c:v>
                </c:pt>
                <c:pt idx="1356" formatCode="0">
                  <c:v>25423</c:v>
                </c:pt>
                <c:pt idx="1357" formatCode="0">
                  <c:v>25423</c:v>
                </c:pt>
                <c:pt idx="1358" formatCode="0">
                  <c:v>25423</c:v>
                </c:pt>
                <c:pt idx="1359" formatCode="0">
                  <c:v>25423</c:v>
                </c:pt>
                <c:pt idx="1360" formatCode="0">
                  <c:v>25423</c:v>
                </c:pt>
                <c:pt idx="1361" formatCode="0">
                  <c:v>25423</c:v>
                </c:pt>
                <c:pt idx="1362" formatCode="0">
                  <c:v>25423</c:v>
                </c:pt>
                <c:pt idx="1363" formatCode="0">
                  <c:v>25423</c:v>
                </c:pt>
                <c:pt idx="1364" formatCode="0">
                  <c:v>25423</c:v>
                </c:pt>
                <c:pt idx="1365" formatCode="0">
                  <c:v>25423</c:v>
                </c:pt>
                <c:pt idx="1366" formatCode="0">
                  <c:v>25423</c:v>
                </c:pt>
                <c:pt idx="1367" formatCode="0">
                  <c:v>25423</c:v>
                </c:pt>
                <c:pt idx="1368" formatCode="0">
                  <c:v>25423</c:v>
                </c:pt>
                <c:pt idx="1369" formatCode="0">
                  <c:v>25423</c:v>
                </c:pt>
                <c:pt idx="1370" formatCode="0">
                  <c:v>25423</c:v>
                </c:pt>
                <c:pt idx="1371" formatCode="0">
                  <c:v>25423</c:v>
                </c:pt>
                <c:pt idx="1372" formatCode="0">
                  <c:v>25423</c:v>
                </c:pt>
                <c:pt idx="1373" formatCode="0">
                  <c:v>25423</c:v>
                </c:pt>
                <c:pt idx="1374" formatCode="0">
                  <c:v>25423</c:v>
                </c:pt>
                <c:pt idx="1375" formatCode="0">
                  <c:v>25423</c:v>
                </c:pt>
                <c:pt idx="1376" formatCode="0">
                  <c:v>25423</c:v>
                </c:pt>
                <c:pt idx="1377" formatCode="0">
                  <c:v>25423</c:v>
                </c:pt>
                <c:pt idx="1378" formatCode="0">
                  <c:v>25423</c:v>
                </c:pt>
                <c:pt idx="1379" formatCode="0">
                  <c:v>25423</c:v>
                </c:pt>
                <c:pt idx="1380" formatCode="0">
                  <c:v>25423</c:v>
                </c:pt>
                <c:pt idx="1381" formatCode="0">
                  <c:v>25423</c:v>
                </c:pt>
                <c:pt idx="1382" formatCode="0">
                  <c:v>25423</c:v>
                </c:pt>
                <c:pt idx="1383" formatCode="0">
                  <c:v>25423</c:v>
                </c:pt>
                <c:pt idx="1384" formatCode="0">
                  <c:v>25423</c:v>
                </c:pt>
                <c:pt idx="1385" formatCode="0">
                  <c:v>25423</c:v>
                </c:pt>
                <c:pt idx="1386" formatCode="0">
                  <c:v>25423</c:v>
                </c:pt>
                <c:pt idx="1387" formatCode="0">
                  <c:v>25423</c:v>
                </c:pt>
                <c:pt idx="1388" formatCode="0">
                  <c:v>25423</c:v>
                </c:pt>
                <c:pt idx="1389" formatCode="0">
                  <c:v>25423</c:v>
                </c:pt>
                <c:pt idx="1390" formatCode="0">
                  <c:v>25423</c:v>
                </c:pt>
                <c:pt idx="1391" formatCode="0">
                  <c:v>25423</c:v>
                </c:pt>
                <c:pt idx="1392" formatCode="0">
                  <c:v>25423</c:v>
                </c:pt>
                <c:pt idx="1393" formatCode="0">
                  <c:v>25423</c:v>
                </c:pt>
                <c:pt idx="1394" formatCode="0">
                  <c:v>25423</c:v>
                </c:pt>
                <c:pt idx="1395" formatCode="0">
                  <c:v>25423</c:v>
                </c:pt>
                <c:pt idx="1396" formatCode="0">
                  <c:v>25423</c:v>
                </c:pt>
                <c:pt idx="1397" formatCode="0">
                  <c:v>25423</c:v>
                </c:pt>
                <c:pt idx="1398" formatCode="0">
                  <c:v>25423</c:v>
                </c:pt>
                <c:pt idx="1399" formatCode="0">
                  <c:v>25423</c:v>
                </c:pt>
                <c:pt idx="1400" formatCode="0">
                  <c:v>25423</c:v>
                </c:pt>
                <c:pt idx="1401" formatCode="0">
                  <c:v>25423</c:v>
                </c:pt>
                <c:pt idx="1402" formatCode="0">
                  <c:v>25423</c:v>
                </c:pt>
                <c:pt idx="1403" formatCode="0">
                  <c:v>25423</c:v>
                </c:pt>
                <c:pt idx="1404" formatCode="0">
                  <c:v>25423</c:v>
                </c:pt>
                <c:pt idx="1405" formatCode="0">
                  <c:v>25423</c:v>
                </c:pt>
                <c:pt idx="1406" formatCode="0">
                  <c:v>25423</c:v>
                </c:pt>
                <c:pt idx="1407" formatCode="0">
                  <c:v>25423</c:v>
                </c:pt>
                <c:pt idx="1408" formatCode="0">
                  <c:v>25423</c:v>
                </c:pt>
                <c:pt idx="1409" formatCode="0">
                  <c:v>25423</c:v>
                </c:pt>
                <c:pt idx="1410" formatCode="0">
                  <c:v>25423</c:v>
                </c:pt>
                <c:pt idx="1411" formatCode="0">
                  <c:v>25423</c:v>
                </c:pt>
                <c:pt idx="1412" formatCode="0">
                  <c:v>25423</c:v>
                </c:pt>
                <c:pt idx="1413" formatCode="0">
                  <c:v>25423</c:v>
                </c:pt>
                <c:pt idx="1414" formatCode="0">
                  <c:v>25423</c:v>
                </c:pt>
                <c:pt idx="1415" formatCode="0">
                  <c:v>25423</c:v>
                </c:pt>
                <c:pt idx="1416" formatCode="0">
                  <c:v>25423</c:v>
                </c:pt>
                <c:pt idx="1417" formatCode="0">
                  <c:v>25423</c:v>
                </c:pt>
                <c:pt idx="1418" formatCode="0">
                  <c:v>25423</c:v>
                </c:pt>
                <c:pt idx="1419" formatCode="0">
                  <c:v>25423</c:v>
                </c:pt>
                <c:pt idx="1420" formatCode="0">
                  <c:v>25423</c:v>
                </c:pt>
                <c:pt idx="1421" formatCode="0">
                  <c:v>25423</c:v>
                </c:pt>
                <c:pt idx="1422" formatCode="0">
                  <c:v>25423</c:v>
                </c:pt>
                <c:pt idx="1423" formatCode="0">
                  <c:v>25423</c:v>
                </c:pt>
                <c:pt idx="1424" formatCode="0">
                  <c:v>25423</c:v>
                </c:pt>
                <c:pt idx="1425" formatCode="0">
                  <c:v>25423</c:v>
                </c:pt>
                <c:pt idx="1426" formatCode="0">
                  <c:v>25423</c:v>
                </c:pt>
                <c:pt idx="1427" formatCode="0">
                  <c:v>25423</c:v>
                </c:pt>
                <c:pt idx="1428" formatCode="0">
                  <c:v>25423</c:v>
                </c:pt>
                <c:pt idx="1429" formatCode="0">
                  <c:v>25423</c:v>
                </c:pt>
                <c:pt idx="1430" formatCode="0">
                  <c:v>25423</c:v>
                </c:pt>
                <c:pt idx="1431" formatCode="0">
                  <c:v>25423</c:v>
                </c:pt>
                <c:pt idx="1432" formatCode="0">
                  <c:v>25423</c:v>
                </c:pt>
                <c:pt idx="1433" formatCode="0">
                  <c:v>25423</c:v>
                </c:pt>
                <c:pt idx="1434" formatCode="0">
                  <c:v>25423</c:v>
                </c:pt>
                <c:pt idx="1435" formatCode="0">
                  <c:v>25423</c:v>
                </c:pt>
                <c:pt idx="1436" formatCode="0">
                  <c:v>25423</c:v>
                </c:pt>
                <c:pt idx="1437" formatCode="0">
                  <c:v>25423</c:v>
                </c:pt>
                <c:pt idx="1438" formatCode="0">
                  <c:v>25423</c:v>
                </c:pt>
                <c:pt idx="1439" formatCode="0">
                  <c:v>25423</c:v>
                </c:pt>
                <c:pt idx="1440" formatCode="0">
                  <c:v>25423</c:v>
                </c:pt>
                <c:pt idx="1441" formatCode="0">
                  <c:v>25423</c:v>
                </c:pt>
                <c:pt idx="1442" formatCode="0">
                  <c:v>25423</c:v>
                </c:pt>
                <c:pt idx="1443" formatCode="0">
                  <c:v>25423</c:v>
                </c:pt>
                <c:pt idx="1444" formatCode="0">
                  <c:v>25423</c:v>
                </c:pt>
                <c:pt idx="1445" formatCode="0">
                  <c:v>25423</c:v>
                </c:pt>
                <c:pt idx="1446" formatCode="0">
                  <c:v>25423</c:v>
                </c:pt>
                <c:pt idx="1447" formatCode="0">
                  <c:v>25423</c:v>
                </c:pt>
                <c:pt idx="1448" formatCode="0">
                  <c:v>25423</c:v>
                </c:pt>
                <c:pt idx="1449" formatCode="0">
                  <c:v>25423</c:v>
                </c:pt>
                <c:pt idx="1450" formatCode="0">
                  <c:v>25423</c:v>
                </c:pt>
                <c:pt idx="1451" formatCode="0">
                  <c:v>25423</c:v>
                </c:pt>
                <c:pt idx="1452" formatCode="0">
                  <c:v>25423</c:v>
                </c:pt>
                <c:pt idx="1453" formatCode="0">
                  <c:v>25423</c:v>
                </c:pt>
                <c:pt idx="1454" formatCode="0">
                  <c:v>25423</c:v>
                </c:pt>
                <c:pt idx="1455" formatCode="0">
                  <c:v>25423</c:v>
                </c:pt>
                <c:pt idx="1456" formatCode="0">
                  <c:v>25423</c:v>
                </c:pt>
                <c:pt idx="1457" formatCode="0">
                  <c:v>25423</c:v>
                </c:pt>
                <c:pt idx="1458" formatCode="0">
                  <c:v>25423</c:v>
                </c:pt>
                <c:pt idx="1459" formatCode="0">
                  <c:v>25423</c:v>
                </c:pt>
                <c:pt idx="1460" formatCode="0">
                  <c:v>25423</c:v>
                </c:pt>
                <c:pt idx="1461" formatCode="0">
                  <c:v>25423</c:v>
                </c:pt>
                <c:pt idx="1462" formatCode="0">
                  <c:v>25423</c:v>
                </c:pt>
                <c:pt idx="1463" formatCode="0">
                  <c:v>25423</c:v>
                </c:pt>
                <c:pt idx="1464" formatCode="0">
                  <c:v>25423</c:v>
                </c:pt>
                <c:pt idx="1465" formatCode="0">
                  <c:v>25423</c:v>
                </c:pt>
                <c:pt idx="1466" formatCode="0">
                  <c:v>25423</c:v>
                </c:pt>
                <c:pt idx="1467" formatCode="0">
                  <c:v>25423</c:v>
                </c:pt>
                <c:pt idx="1468" formatCode="0">
                  <c:v>25423</c:v>
                </c:pt>
                <c:pt idx="1469" formatCode="0">
                  <c:v>25423</c:v>
                </c:pt>
                <c:pt idx="1470" formatCode="0">
                  <c:v>25423</c:v>
                </c:pt>
                <c:pt idx="1471" formatCode="0">
                  <c:v>25423</c:v>
                </c:pt>
                <c:pt idx="1472" formatCode="0">
                  <c:v>25423</c:v>
                </c:pt>
                <c:pt idx="1473" formatCode="0">
                  <c:v>25423</c:v>
                </c:pt>
                <c:pt idx="1474" formatCode="0">
                  <c:v>25423</c:v>
                </c:pt>
                <c:pt idx="1475" formatCode="0">
                  <c:v>25423</c:v>
                </c:pt>
                <c:pt idx="1476" formatCode="0">
                  <c:v>25423</c:v>
                </c:pt>
                <c:pt idx="1477" formatCode="0">
                  <c:v>25423</c:v>
                </c:pt>
                <c:pt idx="1478" formatCode="0">
                  <c:v>25423</c:v>
                </c:pt>
                <c:pt idx="1479" formatCode="0">
                  <c:v>25423</c:v>
                </c:pt>
                <c:pt idx="1480" formatCode="0">
                  <c:v>25423</c:v>
                </c:pt>
                <c:pt idx="1481" formatCode="0">
                  <c:v>25423</c:v>
                </c:pt>
                <c:pt idx="1482" formatCode="0">
                  <c:v>25423</c:v>
                </c:pt>
                <c:pt idx="1483" formatCode="0">
                  <c:v>25423</c:v>
                </c:pt>
                <c:pt idx="1484" formatCode="0">
                  <c:v>25423</c:v>
                </c:pt>
                <c:pt idx="1485" formatCode="0">
                  <c:v>25423</c:v>
                </c:pt>
                <c:pt idx="1486" formatCode="0">
                  <c:v>25423</c:v>
                </c:pt>
                <c:pt idx="1487" formatCode="0">
                  <c:v>25423</c:v>
                </c:pt>
                <c:pt idx="1488" formatCode="0">
                  <c:v>25423</c:v>
                </c:pt>
                <c:pt idx="1489" formatCode="0">
                  <c:v>25423</c:v>
                </c:pt>
                <c:pt idx="1490" formatCode="0">
                  <c:v>25423</c:v>
                </c:pt>
                <c:pt idx="1491" formatCode="0">
                  <c:v>25423</c:v>
                </c:pt>
                <c:pt idx="1492" formatCode="0">
                  <c:v>25423</c:v>
                </c:pt>
                <c:pt idx="1493" formatCode="0">
                  <c:v>25423</c:v>
                </c:pt>
                <c:pt idx="1494" formatCode="0">
                  <c:v>25423</c:v>
                </c:pt>
                <c:pt idx="1495" formatCode="0">
                  <c:v>25423</c:v>
                </c:pt>
                <c:pt idx="1496" formatCode="0">
                  <c:v>25423</c:v>
                </c:pt>
                <c:pt idx="1497" formatCode="0">
                  <c:v>25423</c:v>
                </c:pt>
                <c:pt idx="1498" formatCode="0">
                  <c:v>25423</c:v>
                </c:pt>
                <c:pt idx="1499" formatCode="0">
                  <c:v>25423</c:v>
                </c:pt>
                <c:pt idx="1500" formatCode="0">
                  <c:v>25423</c:v>
                </c:pt>
                <c:pt idx="1501" formatCode="0">
                  <c:v>25423</c:v>
                </c:pt>
                <c:pt idx="1502" formatCode="0">
                  <c:v>25423</c:v>
                </c:pt>
                <c:pt idx="1503" formatCode="0">
                  <c:v>25423</c:v>
                </c:pt>
                <c:pt idx="1504" formatCode="0">
                  <c:v>25423</c:v>
                </c:pt>
                <c:pt idx="1505" formatCode="0">
                  <c:v>25423</c:v>
                </c:pt>
                <c:pt idx="1506" formatCode="0">
                  <c:v>25423</c:v>
                </c:pt>
                <c:pt idx="1507" formatCode="0">
                  <c:v>25423</c:v>
                </c:pt>
                <c:pt idx="1508" formatCode="0">
                  <c:v>25423</c:v>
                </c:pt>
                <c:pt idx="1509" formatCode="0">
                  <c:v>25423</c:v>
                </c:pt>
                <c:pt idx="1510" formatCode="0">
                  <c:v>25423</c:v>
                </c:pt>
                <c:pt idx="1511" formatCode="0">
                  <c:v>25423</c:v>
                </c:pt>
                <c:pt idx="1512" formatCode="0">
                  <c:v>25423</c:v>
                </c:pt>
                <c:pt idx="1513" formatCode="0">
                  <c:v>25423</c:v>
                </c:pt>
                <c:pt idx="1514" formatCode="0">
                  <c:v>25423</c:v>
                </c:pt>
                <c:pt idx="1515" formatCode="0">
                  <c:v>25423</c:v>
                </c:pt>
                <c:pt idx="1516" formatCode="0">
                  <c:v>25423</c:v>
                </c:pt>
                <c:pt idx="1517" formatCode="0">
                  <c:v>25423</c:v>
                </c:pt>
                <c:pt idx="1518" formatCode="0">
                  <c:v>25423</c:v>
                </c:pt>
                <c:pt idx="1519" formatCode="0">
                  <c:v>25423</c:v>
                </c:pt>
                <c:pt idx="1520" formatCode="0">
                  <c:v>25423</c:v>
                </c:pt>
                <c:pt idx="1521" formatCode="0">
                  <c:v>25423</c:v>
                </c:pt>
                <c:pt idx="1522" formatCode="0">
                  <c:v>25423</c:v>
                </c:pt>
                <c:pt idx="1523" formatCode="0">
                  <c:v>25423</c:v>
                </c:pt>
                <c:pt idx="1524" formatCode="0">
                  <c:v>25423</c:v>
                </c:pt>
                <c:pt idx="1525" formatCode="0">
                  <c:v>25423</c:v>
                </c:pt>
                <c:pt idx="1526" formatCode="0">
                  <c:v>25423</c:v>
                </c:pt>
                <c:pt idx="1527" formatCode="0">
                  <c:v>25423</c:v>
                </c:pt>
                <c:pt idx="1528" formatCode="0">
                  <c:v>25423</c:v>
                </c:pt>
                <c:pt idx="1529" formatCode="0">
                  <c:v>25423</c:v>
                </c:pt>
                <c:pt idx="1530" formatCode="0">
                  <c:v>25423</c:v>
                </c:pt>
                <c:pt idx="1531" formatCode="0">
                  <c:v>25423</c:v>
                </c:pt>
                <c:pt idx="1532" formatCode="0">
                  <c:v>25423</c:v>
                </c:pt>
                <c:pt idx="1533" formatCode="0">
                  <c:v>25423</c:v>
                </c:pt>
                <c:pt idx="1534" formatCode="0">
                  <c:v>25423</c:v>
                </c:pt>
                <c:pt idx="1535" formatCode="0">
                  <c:v>25423</c:v>
                </c:pt>
                <c:pt idx="1536" formatCode="0">
                  <c:v>25423</c:v>
                </c:pt>
                <c:pt idx="1537" formatCode="0">
                  <c:v>25423</c:v>
                </c:pt>
                <c:pt idx="1538" formatCode="0">
                  <c:v>25423</c:v>
                </c:pt>
                <c:pt idx="1539" formatCode="0">
                  <c:v>25423</c:v>
                </c:pt>
                <c:pt idx="1540" formatCode="0">
                  <c:v>25423</c:v>
                </c:pt>
                <c:pt idx="1541" formatCode="0">
                  <c:v>25423</c:v>
                </c:pt>
                <c:pt idx="1542" formatCode="0">
                  <c:v>25423</c:v>
                </c:pt>
                <c:pt idx="1543" formatCode="0">
                  <c:v>25423</c:v>
                </c:pt>
                <c:pt idx="1544" formatCode="0">
                  <c:v>25423</c:v>
                </c:pt>
                <c:pt idx="1545" formatCode="0">
                  <c:v>25423</c:v>
                </c:pt>
                <c:pt idx="1546" formatCode="0">
                  <c:v>25423</c:v>
                </c:pt>
                <c:pt idx="1547" formatCode="0">
                  <c:v>25423</c:v>
                </c:pt>
                <c:pt idx="1548" formatCode="0">
                  <c:v>25423</c:v>
                </c:pt>
                <c:pt idx="1549" formatCode="0">
                  <c:v>25423</c:v>
                </c:pt>
                <c:pt idx="1550" formatCode="0">
                  <c:v>25423</c:v>
                </c:pt>
                <c:pt idx="1551" formatCode="0">
                  <c:v>25423</c:v>
                </c:pt>
                <c:pt idx="1552" formatCode="0">
                  <c:v>25423</c:v>
                </c:pt>
                <c:pt idx="1553" formatCode="0">
                  <c:v>25423</c:v>
                </c:pt>
                <c:pt idx="1554" formatCode="0">
                  <c:v>25423</c:v>
                </c:pt>
                <c:pt idx="1555" formatCode="0">
                  <c:v>25423</c:v>
                </c:pt>
                <c:pt idx="1556" formatCode="0">
                  <c:v>25423</c:v>
                </c:pt>
                <c:pt idx="1557" formatCode="0">
                  <c:v>25423</c:v>
                </c:pt>
                <c:pt idx="1558" formatCode="0">
                  <c:v>25423</c:v>
                </c:pt>
                <c:pt idx="1559" formatCode="0">
                  <c:v>25423</c:v>
                </c:pt>
                <c:pt idx="1560" formatCode="0">
                  <c:v>25423</c:v>
                </c:pt>
                <c:pt idx="1561" formatCode="0">
                  <c:v>25423</c:v>
                </c:pt>
                <c:pt idx="1562" formatCode="0">
                  <c:v>25423</c:v>
                </c:pt>
                <c:pt idx="1563" formatCode="0">
                  <c:v>25423</c:v>
                </c:pt>
                <c:pt idx="1564" formatCode="0">
                  <c:v>25423</c:v>
                </c:pt>
                <c:pt idx="1565" formatCode="0">
                  <c:v>25423</c:v>
                </c:pt>
                <c:pt idx="1566" formatCode="0">
                  <c:v>25423</c:v>
                </c:pt>
                <c:pt idx="1567" formatCode="0">
                  <c:v>25423</c:v>
                </c:pt>
                <c:pt idx="1568" formatCode="0">
                  <c:v>25423</c:v>
                </c:pt>
                <c:pt idx="1569" formatCode="0">
                  <c:v>25423</c:v>
                </c:pt>
                <c:pt idx="1570" formatCode="0">
                  <c:v>25423</c:v>
                </c:pt>
                <c:pt idx="1571" formatCode="0">
                  <c:v>25423</c:v>
                </c:pt>
                <c:pt idx="1572" formatCode="0">
                  <c:v>25423</c:v>
                </c:pt>
                <c:pt idx="1573" formatCode="0">
                  <c:v>25423</c:v>
                </c:pt>
                <c:pt idx="1574" formatCode="0">
                  <c:v>25423</c:v>
                </c:pt>
                <c:pt idx="1575" formatCode="0">
                  <c:v>25423</c:v>
                </c:pt>
                <c:pt idx="1576" formatCode="0">
                  <c:v>25423</c:v>
                </c:pt>
                <c:pt idx="1577" formatCode="0">
                  <c:v>25423</c:v>
                </c:pt>
                <c:pt idx="1578" formatCode="0">
                  <c:v>25423</c:v>
                </c:pt>
                <c:pt idx="1579" formatCode="0">
                  <c:v>25423</c:v>
                </c:pt>
                <c:pt idx="1580" formatCode="0">
                  <c:v>25423</c:v>
                </c:pt>
                <c:pt idx="1581" formatCode="0">
                  <c:v>25423</c:v>
                </c:pt>
                <c:pt idx="1582" formatCode="0">
                  <c:v>25423</c:v>
                </c:pt>
                <c:pt idx="1583" formatCode="0">
                  <c:v>25423</c:v>
                </c:pt>
                <c:pt idx="1584" formatCode="0">
                  <c:v>25423</c:v>
                </c:pt>
                <c:pt idx="1585" formatCode="0">
                  <c:v>25423</c:v>
                </c:pt>
                <c:pt idx="1586" formatCode="0">
                  <c:v>25423</c:v>
                </c:pt>
                <c:pt idx="1587" formatCode="0">
                  <c:v>25423</c:v>
                </c:pt>
                <c:pt idx="1588" formatCode="0">
                  <c:v>25423</c:v>
                </c:pt>
                <c:pt idx="1589" formatCode="0">
                  <c:v>25423</c:v>
                </c:pt>
                <c:pt idx="1590" formatCode="0">
                  <c:v>25423</c:v>
                </c:pt>
                <c:pt idx="1591" formatCode="0">
                  <c:v>25423</c:v>
                </c:pt>
                <c:pt idx="1592" formatCode="0">
                  <c:v>25423</c:v>
                </c:pt>
                <c:pt idx="1593" formatCode="0">
                  <c:v>25423</c:v>
                </c:pt>
                <c:pt idx="1594" formatCode="0">
                  <c:v>25423</c:v>
                </c:pt>
                <c:pt idx="1595" formatCode="0">
                  <c:v>25423</c:v>
                </c:pt>
                <c:pt idx="1596" formatCode="0">
                  <c:v>25423</c:v>
                </c:pt>
                <c:pt idx="1597" formatCode="0">
                  <c:v>25423</c:v>
                </c:pt>
                <c:pt idx="1598" formatCode="0">
                  <c:v>25423</c:v>
                </c:pt>
                <c:pt idx="1599" formatCode="0">
                  <c:v>25423</c:v>
                </c:pt>
                <c:pt idx="1600" formatCode="0">
                  <c:v>25423</c:v>
                </c:pt>
                <c:pt idx="1601" formatCode="0">
                  <c:v>25423</c:v>
                </c:pt>
                <c:pt idx="1602" formatCode="0">
                  <c:v>25423</c:v>
                </c:pt>
                <c:pt idx="1603" formatCode="0">
                  <c:v>25423</c:v>
                </c:pt>
                <c:pt idx="1604" formatCode="0">
                  <c:v>25423</c:v>
                </c:pt>
                <c:pt idx="1605" formatCode="0">
                  <c:v>25423</c:v>
                </c:pt>
                <c:pt idx="1606" formatCode="0">
                  <c:v>25423</c:v>
                </c:pt>
                <c:pt idx="1607" formatCode="0">
                  <c:v>25423</c:v>
                </c:pt>
                <c:pt idx="1608" formatCode="0">
                  <c:v>25423</c:v>
                </c:pt>
                <c:pt idx="1609" formatCode="0">
                  <c:v>25423</c:v>
                </c:pt>
                <c:pt idx="1610" formatCode="0">
                  <c:v>25423</c:v>
                </c:pt>
                <c:pt idx="1611" formatCode="0">
                  <c:v>25423</c:v>
                </c:pt>
                <c:pt idx="1612" formatCode="0">
                  <c:v>25423</c:v>
                </c:pt>
                <c:pt idx="1613" formatCode="0">
                  <c:v>25423</c:v>
                </c:pt>
                <c:pt idx="1614" formatCode="0">
                  <c:v>25423</c:v>
                </c:pt>
                <c:pt idx="1615" formatCode="0">
                  <c:v>25423</c:v>
                </c:pt>
                <c:pt idx="1616" formatCode="0">
                  <c:v>25423</c:v>
                </c:pt>
                <c:pt idx="1617" formatCode="0">
                  <c:v>25423</c:v>
                </c:pt>
                <c:pt idx="1618" formatCode="0">
                  <c:v>25423</c:v>
                </c:pt>
                <c:pt idx="1619" formatCode="0">
                  <c:v>25423</c:v>
                </c:pt>
                <c:pt idx="1620" formatCode="0">
                  <c:v>25423</c:v>
                </c:pt>
                <c:pt idx="1621" formatCode="0">
                  <c:v>25423</c:v>
                </c:pt>
                <c:pt idx="1622" formatCode="0">
                  <c:v>25423</c:v>
                </c:pt>
                <c:pt idx="1623" formatCode="0">
                  <c:v>25423</c:v>
                </c:pt>
                <c:pt idx="1624" formatCode="0">
                  <c:v>25423</c:v>
                </c:pt>
                <c:pt idx="1625" formatCode="0">
                  <c:v>25423</c:v>
                </c:pt>
                <c:pt idx="1626" formatCode="0">
                  <c:v>25423</c:v>
                </c:pt>
                <c:pt idx="1627" formatCode="0">
                  <c:v>25423</c:v>
                </c:pt>
                <c:pt idx="1628" formatCode="0">
                  <c:v>25423</c:v>
                </c:pt>
                <c:pt idx="1629" formatCode="0">
                  <c:v>25423</c:v>
                </c:pt>
                <c:pt idx="1630" formatCode="0">
                  <c:v>25423</c:v>
                </c:pt>
                <c:pt idx="1631" formatCode="0">
                  <c:v>25423</c:v>
                </c:pt>
                <c:pt idx="1632" formatCode="0">
                  <c:v>25423</c:v>
                </c:pt>
                <c:pt idx="1633" formatCode="0">
                  <c:v>25423</c:v>
                </c:pt>
                <c:pt idx="1634" formatCode="0">
                  <c:v>25423</c:v>
                </c:pt>
                <c:pt idx="1635" formatCode="0">
                  <c:v>25423</c:v>
                </c:pt>
                <c:pt idx="1636" formatCode="0">
                  <c:v>25423</c:v>
                </c:pt>
                <c:pt idx="1637" formatCode="0">
                  <c:v>25423</c:v>
                </c:pt>
                <c:pt idx="1638" formatCode="0">
                  <c:v>25423</c:v>
                </c:pt>
                <c:pt idx="1639" formatCode="0">
                  <c:v>25423</c:v>
                </c:pt>
                <c:pt idx="1640" formatCode="0">
                  <c:v>25423</c:v>
                </c:pt>
                <c:pt idx="1641" formatCode="0">
                  <c:v>25423</c:v>
                </c:pt>
                <c:pt idx="1642" formatCode="0">
                  <c:v>25423</c:v>
                </c:pt>
                <c:pt idx="1643" formatCode="0">
                  <c:v>25423</c:v>
                </c:pt>
                <c:pt idx="1644" formatCode="0">
                  <c:v>25423</c:v>
                </c:pt>
                <c:pt idx="1645" formatCode="0">
                  <c:v>25423</c:v>
                </c:pt>
                <c:pt idx="1646" formatCode="0">
                  <c:v>25423</c:v>
                </c:pt>
                <c:pt idx="1647" formatCode="0">
                  <c:v>25423</c:v>
                </c:pt>
                <c:pt idx="1648" formatCode="0">
                  <c:v>25423</c:v>
                </c:pt>
                <c:pt idx="1649" formatCode="0">
                  <c:v>25423</c:v>
                </c:pt>
                <c:pt idx="1650" formatCode="0">
                  <c:v>25423</c:v>
                </c:pt>
                <c:pt idx="1651" formatCode="0">
                  <c:v>25423</c:v>
                </c:pt>
                <c:pt idx="1652" formatCode="0">
                  <c:v>25423</c:v>
                </c:pt>
                <c:pt idx="1653" formatCode="0">
                  <c:v>25423</c:v>
                </c:pt>
                <c:pt idx="1654" formatCode="0">
                  <c:v>25423</c:v>
                </c:pt>
                <c:pt idx="1655" formatCode="0">
                  <c:v>25423</c:v>
                </c:pt>
                <c:pt idx="1656" formatCode="0">
                  <c:v>25423</c:v>
                </c:pt>
                <c:pt idx="1657" formatCode="0">
                  <c:v>25423</c:v>
                </c:pt>
                <c:pt idx="1658" formatCode="0">
                  <c:v>25423</c:v>
                </c:pt>
                <c:pt idx="1659" formatCode="0">
                  <c:v>25423</c:v>
                </c:pt>
                <c:pt idx="1660" formatCode="0">
                  <c:v>25423</c:v>
                </c:pt>
                <c:pt idx="1661" formatCode="0">
                  <c:v>25423</c:v>
                </c:pt>
                <c:pt idx="1662" formatCode="0">
                  <c:v>25423</c:v>
                </c:pt>
                <c:pt idx="1663" formatCode="0">
                  <c:v>25423</c:v>
                </c:pt>
                <c:pt idx="1664" formatCode="0">
                  <c:v>25423</c:v>
                </c:pt>
                <c:pt idx="1665" formatCode="0">
                  <c:v>25423</c:v>
                </c:pt>
                <c:pt idx="1666" formatCode="0">
                  <c:v>25423</c:v>
                </c:pt>
                <c:pt idx="1667" formatCode="0">
                  <c:v>25423</c:v>
                </c:pt>
                <c:pt idx="1668" formatCode="0">
                  <c:v>25423</c:v>
                </c:pt>
                <c:pt idx="1669" formatCode="0">
                  <c:v>25423</c:v>
                </c:pt>
                <c:pt idx="1670" formatCode="0">
                  <c:v>25423</c:v>
                </c:pt>
                <c:pt idx="1671" formatCode="0">
                  <c:v>25423</c:v>
                </c:pt>
                <c:pt idx="1672" formatCode="0">
                  <c:v>25423</c:v>
                </c:pt>
                <c:pt idx="1673" formatCode="0">
                  <c:v>25423</c:v>
                </c:pt>
                <c:pt idx="1674" formatCode="0">
                  <c:v>25423</c:v>
                </c:pt>
                <c:pt idx="1675" formatCode="0">
                  <c:v>25423</c:v>
                </c:pt>
                <c:pt idx="1676" formatCode="0">
                  <c:v>25423</c:v>
                </c:pt>
                <c:pt idx="1677" formatCode="0">
                  <c:v>25423</c:v>
                </c:pt>
                <c:pt idx="1678" formatCode="0">
                  <c:v>25423</c:v>
                </c:pt>
                <c:pt idx="1679" formatCode="0">
                  <c:v>25423</c:v>
                </c:pt>
                <c:pt idx="1680" formatCode="0">
                  <c:v>25423</c:v>
                </c:pt>
                <c:pt idx="1681" formatCode="0">
                  <c:v>25423</c:v>
                </c:pt>
                <c:pt idx="1682" formatCode="0">
                  <c:v>25423</c:v>
                </c:pt>
                <c:pt idx="1683" formatCode="0">
                  <c:v>25423</c:v>
                </c:pt>
                <c:pt idx="1684" formatCode="0">
                  <c:v>25423</c:v>
                </c:pt>
                <c:pt idx="1685" formatCode="0">
                  <c:v>25423</c:v>
                </c:pt>
                <c:pt idx="1686" formatCode="0">
                  <c:v>25423</c:v>
                </c:pt>
                <c:pt idx="1687" formatCode="0">
                  <c:v>25423</c:v>
                </c:pt>
                <c:pt idx="1688" formatCode="0">
                  <c:v>25423</c:v>
                </c:pt>
                <c:pt idx="1689" formatCode="0">
                  <c:v>25423</c:v>
                </c:pt>
                <c:pt idx="1690" formatCode="0">
                  <c:v>25423</c:v>
                </c:pt>
                <c:pt idx="1691" formatCode="0">
                  <c:v>25423</c:v>
                </c:pt>
                <c:pt idx="1692" formatCode="0">
                  <c:v>25423</c:v>
                </c:pt>
                <c:pt idx="1693" formatCode="0">
                  <c:v>25423</c:v>
                </c:pt>
                <c:pt idx="1694" formatCode="0">
                  <c:v>25423</c:v>
                </c:pt>
                <c:pt idx="1695" formatCode="0">
                  <c:v>25423</c:v>
                </c:pt>
                <c:pt idx="1696" formatCode="0">
                  <c:v>25423</c:v>
                </c:pt>
                <c:pt idx="1697" formatCode="0">
                  <c:v>25423</c:v>
                </c:pt>
                <c:pt idx="1698" formatCode="0">
                  <c:v>25423</c:v>
                </c:pt>
                <c:pt idx="1699" formatCode="0">
                  <c:v>25423</c:v>
                </c:pt>
                <c:pt idx="1700" formatCode="0">
                  <c:v>25423</c:v>
                </c:pt>
                <c:pt idx="1701" formatCode="0">
                  <c:v>25423</c:v>
                </c:pt>
                <c:pt idx="1702" formatCode="0">
                  <c:v>25423</c:v>
                </c:pt>
                <c:pt idx="1703" formatCode="0">
                  <c:v>25423</c:v>
                </c:pt>
                <c:pt idx="1704" formatCode="0">
                  <c:v>25423</c:v>
                </c:pt>
                <c:pt idx="1705" formatCode="0">
                  <c:v>25423</c:v>
                </c:pt>
                <c:pt idx="1706" formatCode="0">
                  <c:v>25423</c:v>
                </c:pt>
                <c:pt idx="1707" formatCode="0">
                  <c:v>25423</c:v>
                </c:pt>
                <c:pt idx="1708" formatCode="0">
                  <c:v>25423</c:v>
                </c:pt>
                <c:pt idx="1709" formatCode="0">
                  <c:v>25423</c:v>
                </c:pt>
                <c:pt idx="1710" formatCode="0">
                  <c:v>25423</c:v>
                </c:pt>
                <c:pt idx="1711" formatCode="0">
                  <c:v>25423</c:v>
                </c:pt>
                <c:pt idx="1712" formatCode="0">
                  <c:v>25423</c:v>
                </c:pt>
                <c:pt idx="1713" formatCode="0">
                  <c:v>25423</c:v>
                </c:pt>
                <c:pt idx="1714" formatCode="0">
                  <c:v>25423</c:v>
                </c:pt>
                <c:pt idx="1715" formatCode="0">
                  <c:v>25423</c:v>
                </c:pt>
                <c:pt idx="1716" formatCode="0">
                  <c:v>25423</c:v>
                </c:pt>
                <c:pt idx="1717" formatCode="0">
                  <c:v>25423</c:v>
                </c:pt>
                <c:pt idx="1718" formatCode="0">
                  <c:v>25423</c:v>
                </c:pt>
                <c:pt idx="1719" formatCode="0">
                  <c:v>25423</c:v>
                </c:pt>
                <c:pt idx="1720" formatCode="0">
                  <c:v>25423</c:v>
                </c:pt>
                <c:pt idx="1721" formatCode="0">
                  <c:v>25423</c:v>
                </c:pt>
                <c:pt idx="1722" formatCode="0">
                  <c:v>25423</c:v>
                </c:pt>
                <c:pt idx="1723" formatCode="0">
                  <c:v>25423</c:v>
                </c:pt>
                <c:pt idx="1724" formatCode="0">
                  <c:v>25423</c:v>
                </c:pt>
                <c:pt idx="1725" formatCode="0">
                  <c:v>25423</c:v>
                </c:pt>
                <c:pt idx="1726" formatCode="0">
                  <c:v>25423</c:v>
                </c:pt>
                <c:pt idx="1727" formatCode="0">
                  <c:v>25423</c:v>
                </c:pt>
                <c:pt idx="1728" formatCode="0">
                  <c:v>25423</c:v>
                </c:pt>
                <c:pt idx="1729" formatCode="0">
                  <c:v>25423</c:v>
                </c:pt>
                <c:pt idx="1730" formatCode="0">
                  <c:v>25423</c:v>
                </c:pt>
                <c:pt idx="1731" formatCode="0">
                  <c:v>25423</c:v>
                </c:pt>
                <c:pt idx="1732" formatCode="0">
                  <c:v>25423</c:v>
                </c:pt>
                <c:pt idx="1733" formatCode="0">
                  <c:v>25423</c:v>
                </c:pt>
                <c:pt idx="1734" formatCode="0">
                  <c:v>25423</c:v>
                </c:pt>
                <c:pt idx="1735" formatCode="0">
                  <c:v>25423</c:v>
                </c:pt>
                <c:pt idx="1736" formatCode="0">
                  <c:v>25423</c:v>
                </c:pt>
                <c:pt idx="1737" formatCode="0">
                  <c:v>25423</c:v>
                </c:pt>
                <c:pt idx="1738" formatCode="0">
                  <c:v>25423</c:v>
                </c:pt>
                <c:pt idx="1739" formatCode="0">
                  <c:v>25423</c:v>
                </c:pt>
                <c:pt idx="1740" formatCode="0">
                  <c:v>25423</c:v>
                </c:pt>
                <c:pt idx="1741" formatCode="0">
                  <c:v>25423</c:v>
                </c:pt>
                <c:pt idx="1742" formatCode="0">
                  <c:v>25423</c:v>
                </c:pt>
                <c:pt idx="1743" formatCode="0">
                  <c:v>25423</c:v>
                </c:pt>
                <c:pt idx="1744" formatCode="0">
                  <c:v>25423</c:v>
                </c:pt>
                <c:pt idx="1745" formatCode="0">
                  <c:v>25423</c:v>
                </c:pt>
                <c:pt idx="1746" formatCode="0">
                  <c:v>25423</c:v>
                </c:pt>
                <c:pt idx="1747" formatCode="0">
                  <c:v>25423</c:v>
                </c:pt>
                <c:pt idx="1748" formatCode="0">
                  <c:v>25423</c:v>
                </c:pt>
                <c:pt idx="1749" formatCode="0">
                  <c:v>25423</c:v>
                </c:pt>
                <c:pt idx="1750" formatCode="0">
                  <c:v>25423</c:v>
                </c:pt>
                <c:pt idx="1751" formatCode="0">
                  <c:v>25423</c:v>
                </c:pt>
                <c:pt idx="1752" formatCode="0">
                  <c:v>25423</c:v>
                </c:pt>
                <c:pt idx="1753" formatCode="0">
                  <c:v>25423</c:v>
                </c:pt>
                <c:pt idx="1754" formatCode="0">
                  <c:v>25423</c:v>
                </c:pt>
                <c:pt idx="1755" formatCode="0">
                  <c:v>25423</c:v>
                </c:pt>
                <c:pt idx="1756" formatCode="0">
                  <c:v>25423</c:v>
                </c:pt>
                <c:pt idx="1757" formatCode="0">
                  <c:v>25423</c:v>
                </c:pt>
                <c:pt idx="1758" formatCode="0">
                  <c:v>25423</c:v>
                </c:pt>
                <c:pt idx="1759" formatCode="0">
                  <c:v>25423</c:v>
                </c:pt>
                <c:pt idx="1760" formatCode="0">
                  <c:v>25423</c:v>
                </c:pt>
                <c:pt idx="1761" formatCode="0">
                  <c:v>25423</c:v>
                </c:pt>
                <c:pt idx="1762" formatCode="0">
                  <c:v>25423</c:v>
                </c:pt>
                <c:pt idx="1763" formatCode="0">
                  <c:v>25423</c:v>
                </c:pt>
                <c:pt idx="1764" formatCode="0">
                  <c:v>25423</c:v>
                </c:pt>
                <c:pt idx="1765" formatCode="0">
                  <c:v>25423</c:v>
                </c:pt>
                <c:pt idx="1766" formatCode="0">
                  <c:v>25423</c:v>
                </c:pt>
                <c:pt idx="1767" formatCode="0">
                  <c:v>25423</c:v>
                </c:pt>
                <c:pt idx="1768" formatCode="0">
                  <c:v>25423</c:v>
                </c:pt>
                <c:pt idx="1769" formatCode="0">
                  <c:v>25423</c:v>
                </c:pt>
                <c:pt idx="1770" formatCode="0">
                  <c:v>25423</c:v>
                </c:pt>
                <c:pt idx="1771" formatCode="0">
                  <c:v>25423</c:v>
                </c:pt>
                <c:pt idx="1772" formatCode="0">
                  <c:v>25423</c:v>
                </c:pt>
                <c:pt idx="1773" formatCode="0">
                  <c:v>25423</c:v>
                </c:pt>
                <c:pt idx="1774" formatCode="0">
                  <c:v>25423</c:v>
                </c:pt>
                <c:pt idx="1775" formatCode="0">
                  <c:v>25423</c:v>
                </c:pt>
                <c:pt idx="1776" formatCode="0">
                  <c:v>25423</c:v>
                </c:pt>
                <c:pt idx="1777" formatCode="0">
                  <c:v>25423</c:v>
                </c:pt>
                <c:pt idx="1778" formatCode="0">
                  <c:v>25423</c:v>
                </c:pt>
                <c:pt idx="1779" formatCode="0">
                  <c:v>25423</c:v>
                </c:pt>
                <c:pt idx="1780" formatCode="0">
                  <c:v>25423</c:v>
                </c:pt>
                <c:pt idx="1781" formatCode="0">
                  <c:v>25423</c:v>
                </c:pt>
                <c:pt idx="1782" formatCode="0">
                  <c:v>25423</c:v>
                </c:pt>
                <c:pt idx="1783" formatCode="0">
                  <c:v>25423</c:v>
                </c:pt>
                <c:pt idx="1784" formatCode="0">
                  <c:v>25423</c:v>
                </c:pt>
                <c:pt idx="1785" formatCode="0">
                  <c:v>25423</c:v>
                </c:pt>
                <c:pt idx="1786" formatCode="0">
                  <c:v>25423</c:v>
                </c:pt>
                <c:pt idx="1787" formatCode="0">
                  <c:v>25423</c:v>
                </c:pt>
                <c:pt idx="1788" formatCode="0">
                  <c:v>25423</c:v>
                </c:pt>
                <c:pt idx="1789" formatCode="0">
                  <c:v>25423</c:v>
                </c:pt>
                <c:pt idx="1790" formatCode="0">
                  <c:v>25423</c:v>
                </c:pt>
                <c:pt idx="1791" formatCode="0">
                  <c:v>25423</c:v>
                </c:pt>
                <c:pt idx="1792" formatCode="0">
                  <c:v>25423</c:v>
                </c:pt>
                <c:pt idx="1793" formatCode="0">
                  <c:v>25423</c:v>
                </c:pt>
                <c:pt idx="1794" formatCode="0">
                  <c:v>25423</c:v>
                </c:pt>
                <c:pt idx="1795" formatCode="0">
                  <c:v>25423</c:v>
                </c:pt>
                <c:pt idx="1796" formatCode="0">
                  <c:v>25423</c:v>
                </c:pt>
                <c:pt idx="1797" formatCode="0">
                  <c:v>25423</c:v>
                </c:pt>
                <c:pt idx="1798" formatCode="0">
                  <c:v>25423</c:v>
                </c:pt>
                <c:pt idx="1799" formatCode="0">
                  <c:v>25423</c:v>
                </c:pt>
                <c:pt idx="1800" formatCode="0">
                  <c:v>25423</c:v>
                </c:pt>
                <c:pt idx="1801" formatCode="0">
                  <c:v>25423</c:v>
                </c:pt>
                <c:pt idx="1802" formatCode="0">
                  <c:v>25423</c:v>
                </c:pt>
                <c:pt idx="1803" formatCode="0">
                  <c:v>25423</c:v>
                </c:pt>
                <c:pt idx="1804" formatCode="0">
                  <c:v>25423</c:v>
                </c:pt>
                <c:pt idx="1805" formatCode="0">
                  <c:v>25423</c:v>
                </c:pt>
                <c:pt idx="1806" formatCode="0">
                  <c:v>25423</c:v>
                </c:pt>
                <c:pt idx="1807" formatCode="0">
                  <c:v>25423</c:v>
                </c:pt>
                <c:pt idx="1808" formatCode="0">
                  <c:v>25423</c:v>
                </c:pt>
                <c:pt idx="1809" formatCode="0">
                  <c:v>25423</c:v>
                </c:pt>
                <c:pt idx="1810" formatCode="0">
                  <c:v>25423</c:v>
                </c:pt>
                <c:pt idx="1811" formatCode="0">
                  <c:v>25423</c:v>
                </c:pt>
                <c:pt idx="1812" formatCode="0">
                  <c:v>25423</c:v>
                </c:pt>
                <c:pt idx="1813" formatCode="0">
                  <c:v>25423</c:v>
                </c:pt>
                <c:pt idx="1814" formatCode="0">
                  <c:v>25423</c:v>
                </c:pt>
                <c:pt idx="1815" formatCode="0">
                  <c:v>25423</c:v>
                </c:pt>
                <c:pt idx="1816" formatCode="0">
                  <c:v>25423</c:v>
                </c:pt>
                <c:pt idx="1817" formatCode="0">
                  <c:v>25423</c:v>
                </c:pt>
                <c:pt idx="1818" formatCode="0">
                  <c:v>25423</c:v>
                </c:pt>
                <c:pt idx="1819" formatCode="0">
                  <c:v>25423</c:v>
                </c:pt>
                <c:pt idx="1820" formatCode="0">
                  <c:v>25423</c:v>
                </c:pt>
                <c:pt idx="1821" formatCode="0">
                  <c:v>25423</c:v>
                </c:pt>
                <c:pt idx="1822" formatCode="0">
                  <c:v>25423</c:v>
                </c:pt>
                <c:pt idx="1823" formatCode="0">
                  <c:v>25423</c:v>
                </c:pt>
                <c:pt idx="1824" formatCode="0">
                  <c:v>25423</c:v>
                </c:pt>
                <c:pt idx="1825" formatCode="0">
                  <c:v>25423</c:v>
                </c:pt>
                <c:pt idx="1826" formatCode="0">
                  <c:v>25423</c:v>
                </c:pt>
                <c:pt idx="1827" formatCode="0">
                  <c:v>25423</c:v>
                </c:pt>
                <c:pt idx="1828" formatCode="0">
                  <c:v>25423</c:v>
                </c:pt>
                <c:pt idx="1829" formatCode="0">
                  <c:v>25423</c:v>
                </c:pt>
                <c:pt idx="1830" formatCode="0">
                  <c:v>25423</c:v>
                </c:pt>
                <c:pt idx="1831" formatCode="0">
                  <c:v>25423</c:v>
                </c:pt>
                <c:pt idx="1832" formatCode="0">
                  <c:v>25423</c:v>
                </c:pt>
                <c:pt idx="1833" formatCode="0">
                  <c:v>25423</c:v>
                </c:pt>
                <c:pt idx="1834" formatCode="0">
                  <c:v>25423</c:v>
                </c:pt>
                <c:pt idx="1835" formatCode="0">
                  <c:v>25423</c:v>
                </c:pt>
                <c:pt idx="1836" formatCode="0">
                  <c:v>25423</c:v>
                </c:pt>
                <c:pt idx="1837" formatCode="0">
                  <c:v>25423</c:v>
                </c:pt>
                <c:pt idx="1838" formatCode="0">
                  <c:v>25423</c:v>
                </c:pt>
                <c:pt idx="1839" formatCode="0">
                  <c:v>25423</c:v>
                </c:pt>
                <c:pt idx="1840" formatCode="0">
                  <c:v>25423</c:v>
                </c:pt>
                <c:pt idx="1841" formatCode="0">
                  <c:v>25423</c:v>
                </c:pt>
                <c:pt idx="1842" formatCode="0">
                  <c:v>25423</c:v>
                </c:pt>
                <c:pt idx="1843" formatCode="0">
                  <c:v>25423</c:v>
                </c:pt>
                <c:pt idx="1844" formatCode="0">
                  <c:v>25423</c:v>
                </c:pt>
                <c:pt idx="1845" formatCode="0">
                  <c:v>25423</c:v>
                </c:pt>
                <c:pt idx="1846" formatCode="0">
                  <c:v>25423</c:v>
                </c:pt>
                <c:pt idx="1847" formatCode="0">
                  <c:v>25423</c:v>
                </c:pt>
                <c:pt idx="1848" formatCode="0">
                  <c:v>25423</c:v>
                </c:pt>
                <c:pt idx="1849" formatCode="0">
                  <c:v>25423</c:v>
                </c:pt>
                <c:pt idx="1850" formatCode="0">
                  <c:v>25423</c:v>
                </c:pt>
                <c:pt idx="1851" formatCode="0">
                  <c:v>25423</c:v>
                </c:pt>
                <c:pt idx="1852" formatCode="0">
                  <c:v>25423</c:v>
                </c:pt>
                <c:pt idx="1853" formatCode="0">
                  <c:v>25423</c:v>
                </c:pt>
                <c:pt idx="1854" formatCode="0">
                  <c:v>25423</c:v>
                </c:pt>
                <c:pt idx="1855" formatCode="0">
                  <c:v>25423</c:v>
                </c:pt>
                <c:pt idx="1856" formatCode="0">
                  <c:v>25423</c:v>
                </c:pt>
                <c:pt idx="1857" formatCode="0">
                  <c:v>25423</c:v>
                </c:pt>
                <c:pt idx="1858" formatCode="0">
                  <c:v>25423</c:v>
                </c:pt>
                <c:pt idx="1859" formatCode="0">
                  <c:v>25423</c:v>
                </c:pt>
                <c:pt idx="1860" formatCode="0">
                  <c:v>25423</c:v>
                </c:pt>
                <c:pt idx="1861" formatCode="0">
                  <c:v>25423</c:v>
                </c:pt>
                <c:pt idx="1862" formatCode="0">
                  <c:v>25423</c:v>
                </c:pt>
                <c:pt idx="1863" formatCode="0">
                  <c:v>25423</c:v>
                </c:pt>
                <c:pt idx="1864" formatCode="0">
                  <c:v>25423</c:v>
                </c:pt>
                <c:pt idx="1865" formatCode="0">
                  <c:v>25423</c:v>
                </c:pt>
                <c:pt idx="1866" formatCode="0">
                  <c:v>25423</c:v>
                </c:pt>
                <c:pt idx="1867" formatCode="0">
                  <c:v>25423</c:v>
                </c:pt>
                <c:pt idx="1868" formatCode="0">
                  <c:v>25423</c:v>
                </c:pt>
                <c:pt idx="1869" formatCode="0">
                  <c:v>25423</c:v>
                </c:pt>
                <c:pt idx="1870" formatCode="0">
                  <c:v>25423</c:v>
                </c:pt>
                <c:pt idx="1871" formatCode="0">
                  <c:v>25423</c:v>
                </c:pt>
                <c:pt idx="1872" formatCode="0">
                  <c:v>25423</c:v>
                </c:pt>
                <c:pt idx="1873" formatCode="0">
                  <c:v>25423</c:v>
                </c:pt>
                <c:pt idx="1874" formatCode="0">
                  <c:v>25423</c:v>
                </c:pt>
                <c:pt idx="1875" formatCode="0">
                  <c:v>25423</c:v>
                </c:pt>
                <c:pt idx="1876" formatCode="0">
                  <c:v>25423</c:v>
                </c:pt>
                <c:pt idx="1877" formatCode="0">
                  <c:v>25423</c:v>
                </c:pt>
                <c:pt idx="1878" formatCode="0">
                  <c:v>25423</c:v>
                </c:pt>
                <c:pt idx="1879" formatCode="0">
                  <c:v>25423</c:v>
                </c:pt>
                <c:pt idx="1880" formatCode="0">
                  <c:v>25423</c:v>
                </c:pt>
                <c:pt idx="1881" formatCode="0">
                  <c:v>25423</c:v>
                </c:pt>
                <c:pt idx="1882" formatCode="0">
                  <c:v>25423</c:v>
                </c:pt>
                <c:pt idx="1883" formatCode="0">
                  <c:v>25423</c:v>
                </c:pt>
                <c:pt idx="1884" formatCode="0">
                  <c:v>25423</c:v>
                </c:pt>
                <c:pt idx="1885" formatCode="0">
                  <c:v>25423</c:v>
                </c:pt>
                <c:pt idx="1886" formatCode="0">
                  <c:v>25423</c:v>
                </c:pt>
                <c:pt idx="1887" formatCode="0">
                  <c:v>25423</c:v>
                </c:pt>
                <c:pt idx="1888" formatCode="0">
                  <c:v>25423</c:v>
                </c:pt>
                <c:pt idx="1889" formatCode="0">
                  <c:v>25423</c:v>
                </c:pt>
                <c:pt idx="1890" formatCode="0">
                  <c:v>25423</c:v>
                </c:pt>
                <c:pt idx="1891" formatCode="0">
                  <c:v>25423</c:v>
                </c:pt>
                <c:pt idx="1892" formatCode="0">
                  <c:v>25423</c:v>
                </c:pt>
                <c:pt idx="1893" formatCode="0">
                  <c:v>25423</c:v>
                </c:pt>
                <c:pt idx="1894" formatCode="0">
                  <c:v>25423</c:v>
                </c:pt>
                <c:pt idx="1895" formatCode="0">
                  <c:v>25423</c:v>
                </c:pt>
                <c:pt idx="1896" formatCode="0">
                  <c:v>25423</c:v>
                </c:pt>
                <c:pt idx="1897" formatCode="0">
                  <c:v>25423</c:v>
                </c:pt>
                <c:pt idx="1898" formatCode="0">
                  <c:v>25423</c:v>
                </c:pt>
                <c:pt idx="1899" formatCode="0">
                  <c:v>25423</c:v>
                </c:pt>
                <c:pt idx="1900" formatCode="0">
                  <c:v>25423</c:v>
                </c:pt>
                <c:pt idx="1901" formatCode="0">
                  <c:v>25423</c:v>
                </c:pt>
                <c:pt idx="1902" formatCode="0">
                  <c:v>25423</c:v>
                </c:pt>
                <c:pt idx="1903" formatCode="0">
                  <c:v>25423</c:v>
                </c:pt>
                <c:pt idx="1904" formatCode="0">
                  <c:v>25423</c:v>
                </c:pt>
                <c:pt idx="1905" formatCode="0">
                  <c:v>25423</c:v>
                </c:pt>
                <c:pt idx="1906" formatCode="0">
                  <c:v>25423</c:v>
                </c:pt>
                <c:pt idx="1907" formatCode="0">
                  <c:v>25423</c:v>
                </c:pt>
                <c:pt idx="1908" formatCode="0">
                  <c:v>25423</c:v>
                </c:pt>
                <c:pt idx="1909" formatCode="0">
                  <c:v>25423</c:v>
                </c:pt>
                <c:pt idx="1910" formatCode="0">
                  <c:v>25423</c:v>
                </c:pt>
                <c:pt idx="1911" formatCode="0">
                  <c:v>25423</c:v>
                </c:pt>
                <c:pt idx="1912" formatCode="0">
                  <c:v>25423</c:v>
                </c:pt>
                <c:pt idx="1913" formatCode="0">
                  <c:v>25423</c:v>
                </c:pt>
                <c:pt idx="1914" formatCode="0">
                  <c:v>25423</c:v>
                </c:pt>
                <c:pt idx="1915" formatCode="0">
                  <c:v>25423</c:v>
                </c:pt>
                <c:pt idx="1916" formatCode="0">
                  <c:v>25423</c:v>
                </c:pt>
                <c:pt idx="1917" formatCode="0">
                  <c:v>25423</c:v>
                </c:pt>
                <c:pt idx="1918" formatCode="0">
                  <c:v>25423</c:v>
                </c:pt>
                <c:pt idx="1919" formatCode="0">
                  <c:v>25423</c:v>
                </c:pt>
                <c:pt idx="1920" formatCode="0">
                  <c:v>25423</c:v>
                </c:pt>
                <c:pt idx="1921" formatCode="0">
                  <c:v>25423</c:v>
                </c:pt>
                <c:pt idx="1922" formatCode="0">
                  <c:v>25423</c:v>
                </c:pt>
                <c:pt idx="1923" formatCode="0">
                  <c:v>25423</c:v>
                </c:pt>
                <c:pt idx="1924" formatCode="0">
                  <c:v>25423</c:v>
                </c:pt>
                <c:pt idx="1925" formatCode="0">
                  <c:v>25423</c:v>
                </c:pt>
                <c:pt idx="1926" formatCode="0">
                  <c:v>25423</c:v>
                </c:pt>
                <c:pt idx="1927" formatCode="0">
                  <c:v>25423</c:v>
                </c:pt>
                <c:pt idx="1928" formatCode="0">
                  <c:v>25423</c:v>
                </c:pt>
                <c:pt idx="1929" formatCode="0">
                  <c:v>25423</c:v>
                </c:pt>
                <c:pt idx="1930" formatCode="0">
                  <c:v>25423</c:v>
                </c:pt>
                <c:pt idx="1931" formatCode="0">
                  <c:v>25423</c:v>
                </c:pt>
                <c:pt idx="1932" formatCode="0">
                  <c:v>25423</c:v>
                </c:pt>
                <c:pt idx="1933" formatCode="0">
                  <c:v>25423</c:v>
                </c:pt>
                <c:pt idx="1934" formatCode="0">
                  <c:v>25423</c:v>
                </c:pt>
                <c:pt idx="1935" formatCode="0">
                  <c:v>25423</c:v>
                </c:pt>
                <c:pt idx="1936" formatCode="0">
                  <c:v>25423</c:v>
                </c:pt>
                <c:pt idx="1937" formatCode="0">
                  <c:v>25423</c:v>
                </c:pt>
                <c:pt idx="1938" formatCode="0">
                  <c:v>25423</c:v>
                </c:pt>
                <c:pt idx="1939" formatCode="0">
                  <c:v>25423</c:v>
                </c:pt>
                <c:pt idx="1940" formatCode="0">
                  <c:v>25423</c:v>
                </c:pt>
                <c:pt idx="1941" formatCode="0">
                  <c:v>25423</c:v>
                </c:pt>
                <c:pt idx="1942" formatCode="0">
                  <c:v>25423</c:v>
                </c:pt>
                <c:pt idx="1943" formatCode="0">
                  <c:v>25423</c:v>
                </c:pt>
                <c:pt idx="1944" formatCode="0">
                  <c:v>25423</c:v>
                </c:pt>
                <c:pt idx="1945" formatCode="0">
                  <c:v>25423</c:v>
                </c:pt>
                <c:pt idx="1946" formatCode="0">
                  <c:v>25423</c:v>
                </c:pt>
                <c:pt idx="1947" formatCode="0">
                  <c:v>25423</c:v>
                </c:pt>
                <c:pt idx="1948" formatCode="0">
                  <c:v>25423</c:v>
                </c:pt>
                <c:pt idx="1949" formatCode="0">
                  <c:v>25423</c:v>
                </c:pt>
                <c:pt idx="1950" formatCode="0">
                  <c:v>25423</c:v>
                </c:pt>
                <c:pt idx="1951" formatCode="0">
                  <c:v>25423</c:v>
                </c:pt>
                <c:pt idx="1952" formatCode="0">
                  <c:v>25423</c:v>
                </c:pt>
                <c:pt idx="1953" formatCode="0">
                  <c:v>25423</c:v>
                </c:pt>
                <c:pt idx="1954" formatCode="0">
                  <c:v>25423</c:v>
                </c:pt>
                <c:pt idx="1955" formatCode="0">
                  <c:v>25423</c:v>
                </c:pt>
                <c:pt idx="1956" formatCode="0">
                  <c:v>25423</c:v>
                </c:pt>
                <c:pt idx="1957" formatCode="0">
                  <c:v>25423</c:v>
                </c:pt>
                <c:pt idx="1958" formatCode="0">
                  <c:v>25423</c:v>
                </c:pt>
                <c:pt idx="1959" formatCode="0">
                  <c:v>25423</c:v>
                </c:pt>
                <c:pt idx="1960" formatCode="0">
                  <c:v>25423</c:v>
                </c:pt>
                <c:pt idx="1961" formatCode="0">
                  <c:v>25423</c:v>
                </c:pt>
                <c:pt idx="1962" formatCode="0">
                  <c:v>25423</c:v>
                </c:pt>
                <c:pt idx="1963" formatCode="0">
                  <c:v>25423</c:v>
                </c:pt>
                <c:pt idx="1964" formatCode="0">
                  <c:v>25423</c:v>
                </c:pt>
                <c:pt idx="1965" formatCode="0">
                  <c:v>25423</c:v>
                </c:pt>
                <c:pt idx="1966" formatCode="0">
                  <c:v>25423</c:v>
                </c:pt>
                <c:pt idx="1967" formatCode="0">
                  <c:v>25423</c:v>
                </c:pt>
                <c:pt idx="1968" formatCode="0">
                  <c:v>25423</c:v>
                </c:pt>
                <c:pt idx="1969" formatCode="0">
                  <c:v>25423</c:v>
                </c:pt>
                <c:pt idx="1970" formatCode="0">
                  <c:v>25423</c:v>
                </c:pt>
                <c:pt idx="1971" formatCode="0">
                  <c:v>25423</c:v>
                </c:pt>
                <c:pt idx="1972" formatCode="0">
                  <c:v>25423</c:v>
                </c:pt>
                <c:pt idx="1973" formatCode="0">
                  <c:v>25423</c:v>
                </c:pt>
                <c:pt idx="1974" formatCode="0">
                  <c:v>25423</c:v>
                </c:pt>
                <c:pt idx="1975" formatCode="0">
                  <c:v>25423</c:v>
                </c:pt>
                <c:pt idx="1976" formatCode="0">
                  <c:v>25423</c:v>
                </c:pt>
                <c:pt idx="1977" formatCode="0">
                  <c:v>25423</c:v>
                </c:pt>
                <c:pt idx="1978" formatCode="0">
                  <c:v>25423</c:v>
                </c:pt>
                <c:pt idx="1979" formatCode="0">
                  <c:v>25423</c:v>
                </c:pt>
                <c:pt idx="1980" formatCode="0">
                  <c:v>25423</c:v>
                </c:pt>
                <c:pt idx="1981" formatCode="0">
                  <c:v>25423</c:v>
                </c:pt>
                <c:pt idx="1982" formatCode="0">
                  <c:v>25423</c:v>
                </c:pt>
                <c:pt idx="1983" formatCode="0">
                  <c:v>25423</c:v>
                </c:pt>
                <c:pt idx="1984" formatCode="0">
                  <c:v>25423</c:v>
                </c:pt>
                <c:pt idx="1985" formatCode="0">
                  <c:v>25423</c:v>
                </c:pt>
                <c:pt idx="1986" formatCode="0">
                  <c:v>25423</c:v>
                </c:pt>
                <c:pt idx="1987" formatCode="0">
                  <c:v>25423</c:v>
                </c:pt>
                <c:pt idx="1988" formatCode="0">
                  <c:v>25423</c:v>
                </c:pt>
                <c:pt idx="1989" formatCode="0">
                  <c:v>25423</c:v>
                </c:pt>
                <c:pt idx="1990" formatCode="0">
                  <c:v>25423</c:v>
                </c:pt>
                <c:pt idx="1991" formatCode="0">
                  <c:v>25423</c:v>
                </c:pt>
                <c:pt idx="1992" formatCode="0">
                  <c:v>25423</c:v>
                </c:pt>
                <c:pt idx="1993" formatCode="0">
                  <c:v>25423</c:v>
                </c:pt>
                <c:pt idx="1994" formatCode="0">
                  <c:v>25423</c:v>
                </c:pt>
                <c:pt idx="1995" formatCode="0">
                  <c:v>25423</c:v>
                </c:pt>
                <c:pt idx="1996" formatCode="0">
                  <c:v>25423</c:v>
                </c:pt>
                <c:pt idx="1997" formatCode="0">
                  <c:v>25423</c:v>
                </c:pt>
                <c:pt idx="1998" formatCode="0">
                  <c:v>25423</c:v>
                </c:pt>
                <c:pt idx="1999" formatCode="0">
                  <c:v>25423</c:v>
                </c:pt>
                <c:pt idx="2000" formatCode="0">
                  <c:v>25423</c:v>
                </c:pt>
                <c:pt idx="2001" formatCode="0">
                  <c:v>25423</c:v>
                </c:pt>
                <c:pt idx="2002" formatCode="0">
                  <c:v>25423</c:v>
                </c:pt>
                <c:pt idx="2003" formatCode="0">
                  <c:v>25423</c:v>
                </c:pt>
                <c:pt idx="2004" formatCode="0">
                  <c:v>25423</c:v>
                </c:pt>
                <c:pt idx="2005" formatCode="0">
                  <c:v>25423</c:v>
                </c:pt>
                <c:pt idx="2006" formatCode="0">
                  <c:v>25423</c:v>
                </c:pt>
                <c:pt idx="2007" formatCode="0">
                  <c:v>25423</c:v>
                </c:pt>
                <c:pt idx="2008" formatCode="0">
                  <c:v>25423</c:v>
                </c:pt>
                <c:pt idx="2009" formatCode="0">
                  <c:v>25423</c:v>
                </c:pt>
                <c:pt idx="2010" formatCode="0">
                  <c:v>25423</c:v>
                </c:pt>
                <c:pt idx="2011" formatCode="0">
                  <c:v>25423</c:v>
                </c:pt>
                <c:pt idx="2012" formatCode="0">
                  <c:v>25423</c:v>
                </c:pt>
                <c:pt idx="2013" formatCode="0">
                  <c:v>25423</c:v>
                </c:pt>
                <c:pt idx="2014" formatCode="0">
                  <c:v>25423</c:v>
                </c:pt>
                <c:pt idx="2015" formatCode="0">
                  <c:v>25423</c:v>
                </c:pt>
                <c:pt idx="2016" formatCode="0">
                  <c:v>25423</c:v>
                </c:pt>
                <c:pt idx="2017" formatCode="0">
                  <c:v>25423</c:v>
                </c:pt>
                <c:pt idx="2018" formatCode="0">
                  <c:v>25423</c:v>
                </c:pt>
                <c:pt idx="2019" formatCode="0">
                  <c:v>25423</c:v>
                </c:pt>
                <c:pt idx="2020" formatCode="0">
                  <c:v>25423</c:v>
                </c:pt>
                <c:pt idx="2021" formatCode="0">
                  <c:v>25423</c:v>
                </c:pt>
                <c:pt idx="2022" formatCode="0">
                  <c:v>25423</c:v>
                </c:pt>
                <c:pt idx="2023" formatCode="0">
                  <c:v>25423</c:v>
                </c:pt>
                <c:pt idx="2024" formatCode="0">
                  <c:v>25423</c:v>
                </c:pt>
                <c:pt idx="2025" formatCode="0">
                  <c:v>25423</c:v>
                </c:pt>
                <c:pt idx="2026" formatCode="0">
                  <c:v>25423</c:v>
                </c:pt>
                <c:pt idx="2027" formatCode="0">
                  <c:v>25423</c:v>
                </c:pt>
                <c:pt idx="2028" formatCode="0">
                  <c:v>25423</c:v>
                </c:pt>
                <c:pt idx="2029" formatCode="0">
                  <c:v>25423</c:v>
                </c:pt>
                <c:pt idx="2030" formatCode="0">
                  <c:v>25423</c:v>
                </c:pt>
                <c:pt idx="2031" formatCode="0">
                  <c:v>25423</c:v>
                </c:pt>
                <c:pt idx="2032" formatCode="0">
                  <c:v>25423</c:v>
                </c:pt>
                <c:pt idx="2033" formatCode="0">
                  <c:v>25423</c:v>
                </c:pt>
                <c:pt idx="2034" formatCode="0">
                  <c:v>25423</c:v>
                </c:pt>
                <c:pt idx="2035" formatCode="0">
                  <c:v>25423</c:v>
                </c:pt>
                <c:pt idx="2036" formatCode="0">
                  <c:v>25423</c:v>
                </c:pt>
                <c:pt idx="2037" formatCode="0">
                  <c:v>25423</c:v>
                </c:pt>
                <c:pt idx="2038" formatCode="0">
                  <c:v>25423</c:v>
                </c:pt>
                <c:pt idx="2039" formatCode="0">
                  <c:v>25423</c:v>
                </c:pt>
                <c:pt idx="2040" formatCode="0">
                  <c:v>25423</c:v>
                </c:pt>
                <c:pt idx="2041" formatCode="0">
                  <c:v>25423</c:v>
                </c:pt>
                <c:pt idx="2042" formatCode="0">
                  <c:v>25423</c:v>
                </c:pt>
                <c:pt idx="2043" formatCode="0">
                  <c:v>25423</c:v>
                </c:pt>
                <c:pt idx="2044" formatCode="0">
                  <c:v>25423</c:v>
                </c:pt>
                <c:pt idx="2045" formatCode="0">
                  <c:v>25423</c:v>
                </c:pt>
                <c:pt idx="2046" formatCode="0">
                  <c:v>25423</c:v>
                </c:pt>
                <c:pt idx="2047" formatCode="0">
                  <c:v>25423</c:v>
                </c:pt>
                <c:pt idx="2048" formatCode="0">
                  <c:v>25423</c:v>
                </c:pt>
                <c:pt idx="2049" formatCode="0">
                  <c:v>25423</c:v>
                </c:pt>
                <c:pt idx="2050" formatCode="0">
                  <c:v>25423</c:v>
                </c:pt>
                <c:pt idx="2051" formatCode="0">
                  <c:v>25423</c:v>
                </c:pt>
                <c:pt idx="2052" formatCode="0">
                  <c:v>25423</c:v>
                </c:pt>
                <c:pt idx="2053" formatCode="0">
                  <c:v>25423</c:v>
                </c:pt>
                <c:pt idx="2054" formatCode="0">
                  <c:v>25423</c:v>
                </c:pt>
                <c:pt idx="2055" formatCode="0">
                  <c:v>25423</c:v>
                </c:pt>
                <c:pt idx="2056" formatCode="0">
                  <c:v>25423</c:v>
                </c:pt>
                <c:pt idx="2057" formatCode="0">
                  <c:v>25423</c:v>
                </c:pt>
                <c:pt idx="2058" formatCode="0">
                  <c:v>25423</c:v>
                </c:pt>
                <c:pt idx="2059" formatCode="0">
                  <c:v>25423</c:v>
                </c:pt>
                <c:pt idx="2060" formatCode="0">
                  <c:v>25423</c:v>
                </c:pt>
                <c:pt idx="2061" formatCode="0">
                  <c:v>25423</c:v>
                </c:pt>
                <c:pt idx="2062" formatCode="0">
                  <c:v>25423</c:v>
                </c:pt>
                <c:pt idx="2063" formatCode="0">
                  <c:v>25423</c:v>
                </c:pt>
                <c:pt idx="2064" formatCode="0">
                  <c:v>25423</c:v>
                </c:pt>
                <c:pt idx="2065" formatCode="0">
                  <c:v>25423</c:v>
                </c:pt>
                <c:pt idx="2066" formatCode="0">
                  <c:v>25423</c:v>
                </c:pt>
                <c:pt idx="2067" formatCode="0">
                  <c:v>25423</c:v>
                </c:pt>
                <c:pt idx="2068" formatCode="0">
                  <c:v>25423</c:v>
                </c:pt>
                <c:pt idx="2069" formatCode="0">
                  <c:v>25423</c:v>
                </c:pt>
                <c:pt idx="2070" formatCode="0">
                  <c:v>25423</c:v>
                </c:pt>
                <c:pt idx="2071" formatCode="0">
                  <c:v>25423</c:v>
                </c:pt>
                <c:pt idx="2072" formatCode="0">
                  <c:v>25423</c:v>
                </c:pt>
                <c:pt idx="2073" formatCode="0">
                  <c:v>25423</c:v>
                </c:pt>
                <c:pt idx="2074" formatCode="0">
                  <c:v>25423</c:v>
                </c:pt>
                <c:pt idx="2075" formatCode="0">
                  <c:v>25423</c:v>
                </c:pt>
                <c:pt idx="2076" formatCode="0">
                  <c:v>25423</c:v>
                </c:pt>
                <c:pt idx="2077" formatCode="0">
                  <c:v>25423</c:v>
                </c:pt>
                <c:pt idx="2078" formatCode="0">
                  <c:v>25423</c:v>
                </c:pt>
                <c:pt idx="2079" formatCode="0">
                  <c:v>25423</c:v>
                </c:pt>
                <c:pt idx="2080" formatCode="0">
                  <c:v>25423</c:v>
                </c:pt>
                <c:pt idx="2081" formatCode="0">
                  <c:v>25423</c:v>
                </c:pt>
                <c:pt idx="2082" formatCode="0">
                  <c:v>25423</c:v>
                </c:pt>
                <c:pt idx="2083" formatCode="0">
                  <c:v>25423</c:v>
                </c:pt>
                <c:pt idx="2084" formatCode="0">
                  <c:v>25423</c:v>
                </c:pt>
                <c:pt idx="2085" formatCode="0">
                  <c:v>25423</c:v>
                </c:pt>
                <c:pt idx="2086" formatCode="0">
                  <c:v>25423</c:v>
                </c:pt>
                <c:pt idx="2087" formatCode="0">
                  <c:v>25423</c:v>
                </c:pt>
                <c:pt idx="2088" formatCode="0">
                  <c:v>25423</c:v>
                </c:pt>
                <c:pt idx="2089" formatCode="0">
                  <c:v>25423</c:v>
                </c:pt>
                <c:pt idx="2090" formatCode="0">
                  <c:v>25423</c:v>
                </c:pt>
                <c:pt idx="2091" formatCode="0">
                  <c:v>25423</c:v>
                </c:pt>
                <c:pt idx="2092" formatCode="0">
                  <c:v>25423</c:v>
                </c:pt>
                <c:pt idx="2093" formatCode="0">
                  <c:v>25423</c:v>
                </c:pt>
                <c:pt idx="2094" formatCode="0">
                  <c:v>25423</c:v>
                </c:pt>
                <c:pt idx="2095" formatCode="0">
                  <c:v>25423</c:v>
                </c:pt>
                <c:pt idx="2096" formatCode="0">
                  <c:v>25423</c:v>
                </c:pt>
                <c:pt idx="2097" formatCode="0">
                  <c:v>25423</c:v>
                </c:pt>
                <c:pt idx="2098" formatCode="0">
                  <c:v>25423</c:v>
                </c:pt>
                <c:pt idx="2099" formatCode="0">
                  <c:v>25423</c:v>
                </c:pt>
                <c:pt idx="2100" formatCode="0">
                  <c:v>25423</c:v>
                </c:pt>
                <c:pt idx="2101" formatCode="0">
                  <c:v>25423</c:v>
                </c:pt>
                <c:pt idx="2102" formatCode="0">
                  <c:v>25423</c:v>
                </c:pt>
                <c:pt idx="2103" formatCode="0">
                  <c:v>25423</c:v>
                </c:pt>
                <c:pt idx="2104" formatCode="0">
                  <c:v>25423</c:v>
                </c:pt>
                <c:pt idx="2105" formatCode="0">
                  <c:v>25423</c:v>
                </c:pt>
                <c:pt idx="2106" formatCode="0">
                  <c:v>25423</c:v>
                </c:pt>
                <c:pt idx="2107" formatCode="0">
                  <c:v>25423</c:v>
                </c:pt>
                <c:pt idx="2108" formatCode="0">
                  <c:v>25423</c:v>
                </c:pt>
                <c:pt idx="2109" formatCode="0">
                  <c:v>25423</c:v>
                </c:pt>
                <c:pt idx="2110" formatCode="0">
                  <c:v>25423</c:v>
                </c:pt>
                <c:pt idx="2111" formatCode="0">
                  <c:v>25423</c:v>
                </c:pt>
                <c:pt idx="2112" formatCode="0">
                  <c:v>25423</c:v>
                </c:pt>
                <c:pt idx="2113" formatCode="0">
                  <c:v>25423</c:v>
                </c:pt>
                <c:pt idx="2114" formatCode="0">
                  <c:v>25423</c:v>
                </c:pt>
                <c:pt idx="2115" formatCode="0">
                  <c:v>25423</c:v>
                </c:pt>
                <c:pt idx="2116" formatCode="0">
                  <c:v>25423</c:v>
                </c:pt>
                <c:pt idx="2117" formatCode="0">
                  <c:v>25423</c:v>
                </c:pt>
                <c:pt idx="2118" formatCode="0">
                  <c:v>25423</c:v>
                </c:pt>
                <c:pt idx="2119" formatCode="0">
                  <c:v>25423</c:v>
                </c:pt>
                <c:pt idx="2120" formatCode="0">
                  <c:v>25423</c:v>
                </c:pt>
                <c:pt idx="2121" formatCode="0">
                  <c:v>25423</c:v>
                </c:pt>
                <c:pt idx="2122" formatCode="0">
                  <c:v>25423</c:v>
                </c:pt>
                <c:pt idx="2123" formatCode="0">
                  <c:v>25423</c:v>
                </c:pt>
                <c:pt idx="2124" formatCode="0">
                  <c:v>25423</c:v>
                </c:pt>
                <c:pt idx="2125" formatCode="0">
                  <c:v>25423</c:v>
                </c:pt>
                <c:pt idx="2126" formatCode="0">
                  <c:v>25423</c:v>
                </c:pt>
                <c:pt idx="2127" formatCode="0">
                  <c:v>25423</c:v>
                </c:pt>
                <c:pt idx="2128" formatCode="0">
                  <c:v>25423</c:v>
                </c:pt>
                <c:pt idx="2129" formatCode="0">
                  <c:v>25423</c:v>
                </c:pt>
                <c:pt idx="2130" formatCode="0">
                  <c:v>25423</c:v>
                </c:pt>
                <c:pt idx="2131" formatCode="0">
                  <c:v>25423</c:v>
                </c:pt>
                <c:pt idx="2132" formatCode="0">
                  <c:v>25423</c:v>
                </c:pt>
                <c:pt idx="2133" formatCode="0">
                  <c:v>25423</c:v>
                </c:pt>
                <c:pt idx="2134" formatCode="0">
                  <c:v>25423</c:v>
                </c:pt>
                <c:pt idx="2135" formatCode="0">
                  <c:v>25423</c:v>
                </c:pt>
                <c:pt idx="2136" formatCode="0">
                  <c:v>25423</c:v>
                </c:pt>
                <c:pt idx="2137" formatCode="0">
                  <c:v>25423</c:v>
                </c:pt>
                <c:pt idx="2138" formatCode="0">
                  <c:v>25423</c:v>
                </c:pt>
                <c:pt idx="2139" formatCode="0">
                  <c:v>25423</c:v>
                </c:pt>
                <c:pt idx="2140" formatCode="0">
                  <c:v>25423</c:v>
                </c:pt>
                <c:pt idx="2141" formatCode="0">
                  <c:v>25423</c:v>
                </c:pt>
                <c:pt idx="2142" formatCode="0">
                  <c:v>25423</c:v>
                </c:pt>
                <c:pt idx="2143" formatCode="0">
                  <c:v>25423</c:v>
                </c:pt>
                <c:pt idx="2144" formatCode="0">
                  <c:v>25423</c:v>
                </c:pt>
                <c:pt idx="2145" formatCode="0">
                  <c:v>25423</c:v>
                </c:pt>
                <c:pt idx="2146" formatCode="0">
                  <c:v>25423</c:v>
                </c:pt>
                <c:pt idx="2147" formatCode="0">
                  <c:v>25423</c:v>
                </c:pt>
                <c:pt idx="2148" formatCode="0">
                  <c:v>25423</c:v>
                </c:pt>
                <c:pt idx="2149" formatCode="0">
                  <c:v>25423</c:v>
                </c:pt>
                <c:pt idx="2150" formatCode="0">
                  <c:v>25423</c:v>
                </c:pt>
                <c:pt idx="2151" formatCode="0">
                  <c:v>25423</c:v>
                </c:pt>
                <c:pt idx="2152" formatCode="0">
                  <c:v>25423</c:v>
                </c:pt>
                <c:pt idx="2153" formatCode="0">
                  <c:v>25423</c:v>
                </c:pt>
                <c:pt idx="2154" formatCode="0">
                  <c:v>25423</c:v>
                </c:pt>
                <c:pt idx="2155" formatCode="0">
                  <c:v>25423</c:v>
                </c:pt>
                <c:pt idx="2156" formatCode="0">
                  <c:v>25423</c:v>
                </c:pt>
                <c:pt idx="2157" formatCode="0">
                  <c:v>25423</c:v>
                </c:pt>
                <c:pt idx="2158" formatCode="0">
                  <c:v>25423</c:v>
                </c:pt>
                <c:pt idx="2159" formatCode="0">
                  <c:v>25423</c:v>
                </c:pt>
                <c:pt idx="2160" formatCode="0">
                  <c:v>25423</c:v>
                </c:pt>
                <c:pt idx="2161" formatCode="0">
                  <c:v>25423</c:v>
                </c:pt>
                <c:pt idx="2162" formatCode="0">
                  <c:v>25423</c:v>
                </c:pt>
                <c:pt idx="2163" formatCode="0">
                  <c:v>25423</c:v>
                </c:pt>
                <c:pt idx="2164" formatCode="0">
                  <c:v>25423</c:v>
                </c:pt>
                <c:pt idx="2165" formatCode="0">
                  <c:v>25423</c:v>
                </c:pt>
                <c:pt idx="2166" formatCode="0">
                  <c:v>25423</c:v>
                </c:pt>
                <c:pt idx="2167" formatCode="0">
                  <c:v>25423</c:v>
                </c:pt>
                <c:pt idx="2168" formatCode="0">
                  <c:v>25423</c:v>
                </c:pt>
                <c:pt idx="2169" formatCode="0">
                  <c:v>25423</c:v>
                </c:pt>
                <c:pt idx="2170" formatCode="0">
                  <c:v>25423</c:v>
                </c:pt>
                <c:pt idx="2171" formatCode="0">
                  <c:v>25423</c:v>
                </c:pt>
                <c:pt idx="2172" formatCode="0">
                  <c:v>25423</c:v>
                </c:pt>
                <c:pt idx="2173" formatCode="0">
                  <c:v>25423</c:v>
                </c:pt>
                <c:pt idx="2174" formatCode="0">
                  <c:v>25423</c:v>
                </c:pt>
                <c:pt idx="2175" formatCode="0">
                  <c:v>25423</c:v>
                </c:pt>
                <c:pt idx="2176" formatCode="0">
                  <c:v>25423</c:v>
                </c:pt>
                <c:pt idx="2177" formatCode="0">
                  <c:v>25423</c:v>
                </c:pt>
                <c:pt idx="2178" formatCode="0">
                  <c:v>25423</c:v>
                </c:pt>
                <c:pt idx="2179" formatCode="0">
                  <c:v>25423</c:v>
                </c:pt>
                <c:pt idx="2180" formatCode="0">
                  <c:v>25423</c:v>
                </c:pt>
                <c:pt idx="2181" formatCode="0">
                  <c:v>25423</c:v>
                </c:pt>
                <c:pt idx="2182" formatCode="0">
                  <c:v>25423</c:v>
                </c:pt>
                <c:pt idx="2183" formatCode="0">
                  <c:v>25423</c:v>
                </c:pt>
                <c:pt idx="2184" formatCode="0">
                  <c:v>25423</c:v>
                </c:pt>
                <c:pt idx="2185" formatCode="0">
                  <c:v>25423</c:v>
                </c:pt>
                <c:pt idx="2186" formatCode="0">
                  <c:v>25423</c:v>
                </c:pt>
                <c:pt idx="2187" formatCode="0">
                  <c:v>25423</c:v>
                </c:pt>
                <c:pt idx="2188" formatCode="0">
                  <c:v>25423</c:v>
                </c:pt>
                <c:pt idx="2189" formatCode="0">
                  <c:v>25423</c:v>
                </c:pt>
                <c:pt idx="2190" formatCode="0">
                  <c:v>25423</c:v>
                </c:pt>
                <c:pt idx="2191" formatCode="0">
                  <c:v>25423</c:v>
                </c:pt>
                <c:pt idx="2192" formatCode="0">
                  <c:v>25423</c:v>
                </c:pt>
                <c:pt idx="2193" formatCode="0">
                  <c:v>25423</c:v>
                </c:pt>
                <c:pt idx="2194" formatCode="0">
                  <c:v>25423</c:v>
                </c:pt>
                <c:pt idx="2195" formatCode="0">
                  <c:v>25423</c:v>
                </c:pt>
                <c:pt idx="2196" formatCode="0">
                  <c:v>25423</c:v>
                </c:pt>
                <c:pt idx="2197" formatCode="0">
                  <c:v>25423</c:v>
                </c:pt>
                <c:pt idx="2198" formatCode="0">
                  <c:v>25423</c:v>
                </c:pt>
                <c:pt idx="2199" formatCode="0">
                  <c:v>25423</c:v>
                </c:pt>
                <c:pt idx="2200" formatCode="0">
                  <c:v>25423</c:v>
                </c:pt>
                <c:pt idx="2201" formatCode="0">
                  <c:v>25423</c:v>
                </c:pt>
                <c:pt idx="2202" formatCode="0">
                  <c:v>25423</c:v>
                </c:pt>
                <c:pt idx="2203" formatCode="0">
                  <c:v>25423</c:v>
                </c:pt>
                <c:pt idx="2204" formatCode="0">
                  <c:v>25423</c:v>
                </c:pt>
                <c:pt idx="2205" formatCode="0">
                  <c:v>25423</c:v>
                </c:pt>
                <c:pt idx="2206" formatCode="0">
                  <c:v>25423</c:v>
                </c:pt>
                <c:pt idx="2207" formatCode="0">
                  <c:v>25423</c:v>
                </c:pt>
                <c:pt idx="2208" formatCode="0">
                  <c:v>25423</c:v>
                </c:pt>
                <c:pt idx="2209" formatCode="0">
                  <c:v>25423</c:v>
                </c:pt>
                <c:pt idx="2210" formatCode="0">
                  <c:v>25423</c:v>
                </c:pt>
                <c:pt idx="2211" formatCode="0">
                  <c:v>25423</c:v>
                </c:pt>
                <c:pt idx="2212" formatCode="0">
                  <c:v>25423</c:v>
                </c:pt>
                <c:pt idx="2213" formatCode="0">
                  <c:v>25423</c:v>
                </c:pt>
                <c:pt idx="2214" formatCode="0">
                  <c:v>25423</c:v>
                </c:pt>
                <c:pt idx="2215" formatCode="0">
                  <c:v>25423</c:v>
                </c:pt>
                <c:pt idx="2216" formatCode="0">
                  <c:v>25423</c:v>
                </c:pt>
                <c:pt idx="2217" formatCode="0">
                  <c:v>25423</c:v>
                </c:pt>
                <c:pt idx="2218" formatCode="0">
                  <c:v>25423</c:v>
                </c:pt>
                <c:pt idx="2219" formatCode="0">
                  <c:v>25423</c:v>
                </c:pt>
                <c:pt idx="2220" formatCode="0">
                  <c:v>25423</c:v>
                </c:pt>
                <c:pt idx="2221" formatCode="0">
                  <c:v>25423</c:v>
                </c:pt>
                <c:pt idx="2222" formatCode="0">
                  <c:v>25423</c:v>
                </c:pt>
                <c:pt idx="2223" formatCode="0">
                  <c:v>25423</c:v>
                </c:pt>
                <c:pt idx="2224" formatCode="0">
                  <c:v>25423</c:v>
                </c:pt>
                <c:pt idx="2225" formatCode="0">
                  <c:v>25423</c:v>
                </c:pt>
                <c:pt idx="2226" formatCode="0">
                  <c:v>25423</c:v>
                </c:pt>
                <c:pt idx="2227" formatCode="0">
                  <c:v>25423</c:v>
                </c:pt>
                <c:pt idx="2228" formatCode="0">
                  <c:v>25423</c:v>
                </c:pt>
                <c:pt idx="2229" formatCode="0">
                  <c:v>25423</c:v>
                </c:pt>
                <c:pt idx="2230" formatCode="0">
                  <c:v>25423</c:v>
                </c:pt>
                <c:pt idx="2231" formatCode="0">
                  <c:v>25423</c:v>
                </c:pt>
                <c:pt idx="2232" formatCode="0">
                  <c:v>25423</c:v>
                </c:pt>
                <c:pt idx="2233" formatCode="0">
                  <c:v>25423</c:v>
                </c:pt>
                <c:pt idx="2234" formatCode="0">
                  <c:v>25423</c:v>
                </c:pt>
                <c:pt idx="2235" formatCode="0">
                  <c:v>25423</c:v>
                </c:pt>
                <c:pt idx="2236" formatCode="0">
                  <c:v>25423</c:v>
                </c:pt>
                <c:pt idx="2237" formatCode="0">
                  <c:v>25423</c:v>
                </c:pt>
                <c:pt idx="2238" formatCode="0">
                  <c:v>25423</c:v>
                </c:pt>
                <c:pt idx="2239" formatCode="0">
                  <c:v>25423</c:v>
                </c:pt>
                <c:pt idx="2240" formatCode="0">
                  <c:v>25423</c:v>
                </c:pt>
                <c:pt idx="2241" formatCode="0">
                  <c:v>25423</c:v>
                </c:pt>
                <c:pt idx="2242" formatCode="0">
                  <c:v>25423</c:v>
                </c:pt>
                <c:pt idx="2243" formatCode="0">
                  <c:v>25423</c:v>
                </c:pt>
                <c:pt idx="2244" formatCode="0">
                  <c:v>25423</c:v>
                </c:pt>
                <c:pt idx="2245" formatCode="0">
                  <c:v>25423</c:v>
                </c:pt>
                <c:pt idx="2246" formatCode="0">
                  <c:v>25423</c:v>
                </c:pt>
                <c:pt idx="2247" formatCode="0">
                  <c:v>25423</c:v>
                </c:pt>
                <c:pt idx="2248" formatCode="0">
                  <c:v>25423</c:v>
                </c:pt>
                <c:pt idx="2249" formatCode="0">
                  <c:v>25423</c:v>
                </c:pt>
                <c:pt idx="2250" formatCode="0">
                  <c:v>25423</c:v>
                </c:pt>
                <c:pt idx="2251" formatCode="0">
                  <c:v>25423</c:v>
                </c:pt>
                <c:pt idx="2252" formatCode="0">
                  <c:v>25423</c:v>
                </c:pt>
                <c:pt idx="2253" formatCode="0">
                  <c:v>25423</c:v>
                </c:pt>
                <c:pt idx="2254" formatCode="0">
                  <c:v>25423</c:v>
                </c:pt>
                <c:pt idx="2255" formatCode="0">
                  <c:v>25423</c:v>
                </c:pt>
                <c:pt idx="2256" formatCode="0">
                  <c:v>25423</c:v>
                </c:pt>
                <c:pt idx="2257" formatCode="0">
                  <c:v>25423</c:v>
                </c:pt>
                <c:pt idx="2258" formatCode="0">
                  <c:v>25423</c:v>
                </c:pt>
                <c:pt idx="2259" formatCode="0">
                  <c:v>25423</c:v>
                </c:pt>
                <c:pt idx="2260" formatCode="0">
                  <c:v>25423</c:v>
                </c:pt>
                <c:pt idx="2261" formatCode="0">
                  <c:v>25423</c:v>
                </c:pt>
                <c:pt idx="2262" formatCode="0">
                  <c:v>25423</c:v>
                </c:pt>
                <c:pt idx="2263" formatCode="0">
                  <c:v>25423</c:v>
                </c:pt>
                <c:pt idx="2264" formatCode="0">
                  <c:v>25423</c:v>
                </c:pt>
                <c:pt idx="2265" formatCode="0">
                  <c:v>25423</c:v>
                </c:pt>
                <c:pt idx="2266" formatCode="0">
                  <c:v>25423</c:v>
                </c:pt>
                <c:pt idx="2267" formatCode="0">
                  <c:v>25423</c:v>
                </c:pt>
                <c:pt idx="2268" formatCode="0">
                  <c:v>25423</c:v>
                </c:pt>
                <c:pt idx="2269" formatCode="0">
                  <c:v>25423</c:v>
                </c:pt>
                <c:pt idx="2270" formatCode="0">
                  <c:v>25423</c:v>
                </c:pt>
                <c:pt idx="2271" formatCode="0">
                  <c:v>25423</c:v>
                </c:pt>
                <c:pt idx="2272" formatCode="0">
                  <c:v>25423</c:v>
                </c:pt>
                <c:pt idx="2273" formatCode="0">
                  <c:v>25423</c:v>
                </c:pt>
                <c:pt idx="2274" formatCode="0">
                  <c:v>25423</c:v>
                </c:pt>
                <c:pt idx="2275" formatCode="0">
                  <c:v>25423</c:v>
                </c:pt>
                <c:pt idx="2276" formatCode="0">
                  <c:v>25423</c:v>
                </c:pt>
                <c:pt idx="2277" formatCode="0">
                  <c:v>25423</c:v>
                </c:pt>
                <c:pt idx="2278" formatCode="0">
                  <c:v>25423</c:v>
                </c:pt>
                <c:pt idx="2279" formatCode="0">
                  <c:v>25423</c:v>
                </c:pt>
                <c:pt idx="2280" formatCode="0">
                  <c:v>25423</c:v>
                </c:pt>
                <c:pt idx="2281" formatCode="0">
                  <c:v>25423</c:v>
                </c:pt>
                <c:pt idx="2282" formatCode="0">
                  <c:v>25423</c:v>
                </c:pt>
                <c:pt idx="2283" formatCode="0">
                  <c:v>25423</c:v>
                </c:pt>
                <c:pt idx="2284" formatCode="0">
                  <c:v>25423</c:v>
                </c:pt>
                <c:pt idx="2285" formatCode="0">
                  <c:v>25423</c:v>
                </c:pt>
                <c:pt idx="2286" formatCode="0">
                  <c:v>25423</c:v>
                </c:pt>
                <c:pt idx="2287" formatCode="0">
                  <c:v>25423</c:v>
                </c:pt>
                <c:pt idx="2288" formatCode="0">
                  <c:v>25423</c:v>
                </c:pt>
                <c:pt idx="2289" formatCode="0">
                  <c:v>25423</c:v>
                </c:pt>
                <c:pt idx="2290" formatCode="0">
                  <c:v>25423</c:v>
                </c:pt>
                <c:pt idx="2291" formatCode="0">
                  <c:v>25423</c:v>
                </c:pt>
                <c:pt idx="2292" formatCode="0">
                  <c:v>25423</c:v>
                </c:pt>
                <c:pt idx="2293" formatCode="0">
                  <c:v>25423</c:v>
                </c:pt>
                <c:pt idx="2294" formatCode="0">
                  <c:v>25423</c:v>
                </c:pt>
                <c:pt idx="2295" formatCode="0">
                  <c:v>25423</c:v>
                </c:pt>
                <c:pt idx="2296" formatCode="0">
                  <c:v>25423</c:v>
                </c:pt>
                <c:pt idx="2297" formatCode="0">
                  <c:v>25423</c:v>
                </c:pt>
                <c:pt idx="2298" formatCode="0">
                  <c:v>25423</c:v>
                </c:pt>
                <c:pt idx="2299" formatCode="0">
                  <c:v>25423</c:v>
                </c:pt>
                <c:pt idx="2300" formatCode="0">
                  <c:v>25423</c:v>
                </c:pt>
                <c:pt idx="2301" formatCode="0">
                  <c:v>25423</c:v>
                </c:pt>
                <c:pt idx="2302" formatCode="0">
                  <c:v>25423</c:v>
                </c:pt>
                <c:pt idx="2303" formatCode="0">
                  <c:v>25423</c:v>
                </c:pt>
                <c:pt idx="2304" formatCode="0">
                  <c:v>25423</c:v>
                </c:pt>
                <c:pt idx="2305" formatCode="0">
                  <c:v>25423</c:v>
                </c:pt>
                <c:pt idx="2306" formatCode="0">
                  <c:v>25423</c:v>
                </c:pt>
                <c:pt idx="2307" formatCode="0">
                  <c:v>25423</c:v>
                </c:pt>
                <c:pt idx="2308" formatCode="0">
                  <c:v>25423</c:v>
                </c:pt>
                <c:pt idx="2309" formatCode="0">
                  <c:v>25423</c:v>
                </c:pt>
                <c:pt idx="2310" formatCode="0">
                  <c:v>25423</c:v>
                </c:pt>
                <c:pt idx="2311" formatCode="0">
                  <c:v>25423</c:v>
                </c:pt>
                <c:pt idx="2312" formatCode="0">
                  <c:v>25423</c:v>
                </c:pt>
                <c:pt idx="2313" formatCode="0">
                  <c:v>25423</c:v>
                </c:pt>
                <c:pt idx="2314" formatCode="0">
                  <c:v>25423</c:v>
                </c:pt>
                <c:pt idx="2315" formatCode="0">
                  <c:v>25423</c:v>
                </c:pt>
                <c:pt idx="2316" formatCode="0">
                  <c:v>25423</c:v>
                </c:pt>
                <c:pt idx="2317" formatCode="0">
                  <c:v>25423</c:v>
                </c:pt>
                <c:pt idx="2318" formatCode="0">
                  <c:v>25423</c:v>
                </c:pt>
                <c:pt idx="2319" formatCode="0">
                  <c:v>25423</c:v>
                </c:pt>
                <c:pt idx="2320" formatCode="0">
                  <c:v>25423</c:v>
                </c:pt>
                <c:pt idx="2321" formatCode="0">
                  <c:v>25423</c:v>
                </c:pt>
                <c:pt idx="2322" formatCode="0">
                  <c:v>25423</c:v>
                </c:pt>
                <c:pt idx="2323" formatCode="0">
                  <c:v>25423</c:v>
                </c:pt>
                <c:pt idx="2324" formatCode="0">
                  <c:v>25423</c:v>
                </c:pt>
                <c:pt idx="2325" formatCode="0">
                  <c:v>25423</c:v>
                </c:pt>
                <c:pt idx="2326" formatCode="0">
                  <c:v>25423</c:v>
                </c:pt>
                <c:pt idx="2327" formatCode="0">
                  <c:v>25423</c:v>
                </c:pt>
                <c:pt idx="2328" formatCode="0">
                  <c:v>25423</c:v>
                </c:pt>
                <c:pt idx="2329" formatCode="0">
                  <c:v>25423</c:v>
                </c:pt>
                <c:pt idx="2330" formatCode="0">
                  <c:v>25423</c:v>
                </c:pt>
                <c:pt idx="2331" formatCode="0">
                  <c:v>25423</c:v>
                </c:pt>
                <c:pt idx="2332" formatCode="0">
                  <c:v>25423</c:v>
                </c:pt>
                <c:pt idx="2333" formatCode="0">
                  <c:v>25423</c:v>
                </c:pt>
                <c:pt idx="2334" formatCode="0">
                  <c:v>25423</c:v>
                </c:pt>
                <c:pt idx="2335" formatCode="0">
                  <c:v>25423</c:v>
                </c:pt>
                <c:pt idx="2336" formatCode="0">
                  <c:v>25423</c:v>
                </c:pt>
                <c:pt idx="2337" formatCode="0">
                  <c:v>25423</c:v>
                </c:pt>
                <c:pt idx="2338" formatCode="0">
                  <c:v>25423</c:v>
                </c:pt>
                <c:pt idx="2339" formatCode="0">
                  <c:v>25423</c:v>
                </c:pt>
                <c:pt idx="2340" formatCode="0">
                  <c:v>25423</c:v>
                </c:pt>
                <c:pt idx="2341" formatCode="0">
                  <c:v>25423</c:v>
                </c:pt>
                <c:pt idx="2342" formatCode="0">
                  <c:v>25423</c:v>
                </c:pt>
                <c:pt idx="2343" formatCode="0">
                  <c:v>25423</c:v>
                </c:pt>
                <c:pt idx="2344" formatCode="0">
                  <c:v>25423</c:v>
                </c:pt>
                <c:pt idx="2345" formatCode="0">
                  <c:v>25423</c:v>
                </c:pt>
                <c:pt idx="2346" formatCode="0">
                  <c:v>25423</c:v>
                </c:pt>
                <c:pt idx="2347" formatCode="0">
                  <c:v>25423</c:v>
                </c:pt>
                <c:pt idx="2348" formatCode="0">
                  <c:v>25423</c:v>
                </c:pt>
                <c:pt idx="2349" formatCode="0">
                  <c:v>25423</c:v>
                </c:pt>
                <c:pt idx="2350" formatCode="0">
                  <c:v>25423</c:v>
                </c:pt>
                <c:pt idx="2351" formatCode="0">
                  <c:v>25423</c:v>
                </c:pt>
                <c:pt idx="2352" formatCode="0">
                  <c:v>25423</c:v>
                </c:pt>
                <c:pt idx="2353" formatCode="0">
                  <c:v>25423</c:v>
                </c:pt>
                <c:pt idx="2354" formatCode="0">
                  <c:v>25423</c:v>
                </c:pt>
                <c:pt idx="2355" formatCode="0">
                  <c:v>25423</c:v>
                </c:pt>
                <c:pt idx="2356" formatCode="0">
                  <c:v>25423</c:v>
                </c:pt>
                <c:pt idx="2357" formatCode="0">
                  <c:v>25423</c:v>
                </c:pt>
                <c:pt idx="2358" formatCode="0">
                  <c:v>25423</c:v>
                </c:pt>
                <c:pt idx="2359" formatCode="0">
                  <c:v>25423</c:v>
                </c:pt>
                <c:pt idx="2360" formatCode="0">
                  <c:v>25423</c:v>
                </c:pt>
                <c:pt idx="2361" formatCode="0">
                  <c:v>25423</c:v>
                </c:pt>
                <c:pt idx="2362" formatCode="0">
                  <c:v>25423</c:v>
                </c:pt>
                <c:pt idx="2363" formatCode="0">
                  <c:v>25423</c:v>
                </c:pt>
                <c:pt idx="2364" formatCode="0">
                  <c:v>25423</c:v>
                </c:pt>
                <c:pt idx="2365" formatCode="0">
                  <c:v>25423</c:v>
                </c:pt>
                <c:pt idx="2366" formatCode="0">
                  <c:v>25423</c:v>
                </c:pt>
                <c:pt idx="2367" formatCode="0">
                  <c:v>25423</c:v>
                </c:pt>
                <c:pt idx="2368" formatCode="0">
                  <c:v>25423</c:v>
                </c:pt>
                <c:pt idx="2369" formatCode="0">
                  <c:v>25423</c:v>
                </c:pt>
                <c:pt idx="2370" formatCode="0">
                  <c:v>25423</c:v>
                </c:pt>
                <c:pt idx="2371" formatCode="0">
                  <c:v>25423</c:v>
                </c:pt>
                <c:pt idx="2372" formatCode="0">
                  <c:v>25423</c:v>
                </c:pt>
                <c:pt idx="2373" formatCode="0">
                  <c:v>25423</c:v>
                </c:pt>
                <c:pt idx="2374" formatCode="0">
                  <c:v>25423</c:v>
                </c:pt>
                <c:pt idx="2375" formatCode="0">
                  <c:v>25423</c:v>
                </c:pt>
                <c:pt idx="2376" formatCode="0">
                  <c:v>25423</c:v>
                </c:pt>
                <c:pt idx="2377" formatCode="0">
                  <c:v>25423</c:v>
                </c:pt>
                <c:pt idx="2378" formatCode="0">
                  <c:v>25423</c:v>
                </c:pt>
                <c:pt idx="2379" formatCode="0">
                  <c:v>25423</c:v>
                </c:pt>
                <c:pt idx="2380" formatCode="0">
                  <c:v>25423</c:v>
                </c:pt>
                <c:pt idx="2381" formatCode="0">
                  <c:v>25423</c:v>
                </c:pt>
                <c:pt idx="2382" formatCode="0">
                  <c:v>25423</c:v>
                </c:pt>
                <c:pt idx="2383" formatCode="0">
                  <c:v>25423</c:v>
                </c:pt>
                <c:pt idx="2384" formatCode="0">
                  <c:v>25423</c:v>
                </c:pt>
                <c:pt idx="2385" formatCode="0">
                  <c:v>25423</c:v>
                </c:pt>
                <c:pt idx="2386" formatCode="0">
                  <c:v>25423</c:v>
                </c:pt>
                <c:pt idx="2387" formatCode="0">
                  <c:v>25423</c:v>
                </c:pt>
                <c:pt idx="2388" formatCode="0">
                  <c:v>25423</c:v>
                </c:pt>
                <c:pt idx="2389" formatCode="0">
                  <c:v>25423</c:v>
                </c:pt>
                <c:pt idx="2390" formatCode="0">
                  <c:v>25423</c:v>
                </c:pt>
                <c:pt idx="2391" formatCode="0">
                  <c:v>25423</c:v>
                </c:pt>
                <c:pt idx="2392" formatCode="0">
                  <c:v>25423</c:v>
                </c:pt>
                <c:pt idx="2393" formatCode="0">
                  <c:v>25423</c:v>
                </c:pt>
                <c:pt idx="2394" formatCode="0">
                  <c:v>25423</c:v>
                </c:pt>
                <c:pt idx="2395" formatCode="0">
                  <c:v>25423</c:v>
                </c:pt>
                <c:pt idx="2396" formatCode="0">
                  <c:v>25423</c:v>
                </c:pt>
                <c:pt idx="2397" formatCode="0">
                  <c:v>25423</c:v>
                </c:pt>
                <c:pt idx="2398" formatCode="0">
                  <c:v>25423</c:v>
                </c:pt>
                <c:pt idx="2399" formatCode="0">
                  <c:v>25423</c:v>
                </c:pt>
                <c:pt idx="2400" formatCode="0">
                  <c:v>25423</c:v>
                </c:pt>
                <c:pt idx="2401" formatCode="0">
                  <c:v>25423</c:v>
                </c:pt>
                <c:pt idx="2402" formatCode="0">
                  <c:v>25423</c:v>
                </c:pt>
                <c:pt idx="2403" formatCode="0">
                  <c:v>25423</c:v>
                </c:pt>
                <c:pt idx="2404" formatCode="0">
                  <c:v>25423</c:v>
                </c:pt>
                <c:pt idx="2405" formatCode="0">
                  <c:v>25423</c:v>
                </c:pt>
                <c:pt idx="2406" formatCode="0">
                  <c:v>25423</c:v>
                </c:pt>
                <c:pt idx="2407" formatCode="0">
                  <c:v>25423</c:v>
                </c:pt>
                <c:pt idx="2408" formatCode="0">
                  <c:v>25423</c:v>
                </c:pt>
                <c:pt idx="2409" formatCode="0">
                  <c:v>25423</c:v>
                </c:pt>
                <c:pt idx="2410" formatCode="0">
                  <c:v>25423</c:v>
                </c:pt>
                <c:pt idx="2411" formatCode="0">
                  <c:v>25423</c:v>
                </c:pt>
                <c:pt idx="2412" formatCode="0">
                  <c:v>25423</c:v>
                </c:pt>
                <c:pt idx="2413" formatCode="0">
                  <c:v>25423</c:v>
                </c:pt>
                <c:pt idx="2414" formatCode="0">
                  <c:v>25423</c:v>
                </c:pt>
                <c:pt idx="2415" formatCode="0">
                  <c:v>25423</c:v>
                </c:pt>
                <c:pt idx="2416" formatCode="0">
                  <c:v>25423</c:v>
                </c:pt>
                <c:pt idx="2417" formatCode="0">
                  <c:v>25423</c:v>
                </c:pt>
                <c:pt idx="2418" formatCode="0">
                  <c:v>25423</c:v>
                </c:pt>
                <c:pt idx="2419" formatCode="0">
                  <c:v>25423</c:v>
                </c:pt>
                <c:pt idx="2420" formatCode="0">
                  <c:v>25423</c:v>
                </c:pt>
                <c:pt idx="2421" formatCode="0">
                  <c:v>25423</c:v>
                </c:pt>
                <c:pt idx="2422" formatCode="0">
                  <c:v>25423</c:v>
                </c:pt>
                <c:pt idx="2423" formatCode="0">
                  <c:v>25423</c:v>
                </c:pt>
                <c:pt idx="2424" formatCode="0">
                  <c:v>25423</c:v>
                </c:pt>
                <c:pt idx="2425" formatCode="0">
                  <c:v>25423</c:v>
                </c:pt>
                <c:pt idx="2426" formatCode="0">
                  <c:v>25423</c:v>
                </c:pt>
                <c:pt idx="2427" formatCode="0">
                  <c:v>25423</c:v>
                </c:pt>
                <c:pt idx="2428" formatCode="0">
                  <c:v>25423</c:v>
                </c:pt>
                <c:pt idx="2429" formatCode="0">
                  <c:v>25423</c:v>
                </c:pt>
                <c:pt idx="2430" formatCode="0">
                  <c:v>25423</c:v>
                </c:pt>
                <c:pt idx="2431" formatCode="0">
                  <c:v>25423</c:v>
                </c:pt>
                <c:pt idx="2432" formatCode="0">
                  <c:v>25423</c:v>
                </c:pt>
                <c:pt idx="2433" formatCode="0">
                  <c:v>25423</c:v>
                </c:pt>
                <c:pt idx="2434" formatCode="0">
                  <c:v>25423</c:v>
                </c:pt>
                <c:pt idx="2435" formatCode="0">
                  <c:v>25423</c:v>
                </c:pt>
                <c:pt idx="2436" formatCode="0">
                  <c:v>25423</c:v>
                </c:pt>
                <c:pt idx="2437" formatCode="0">
                  <c:v>25423</c:v>
                </c:pt>
                <c:pt idx="2438" formatCode="0">
                  <c:v>25423</c:v>
                </c:pt>
                <c:pt idx="2439" formatCode="0">
                  <c:v>25423</c:v>
                </c:pt>
                <c:pt idx="2440" formatCode="0">
                  <c:v>25423</c:v>
                </c:pt>
                <c:pt idx="2441" formatCode="0">
                  <c:v>25423</c:v>
                </c:pt>
                <c:pt idx="2442" formatCode="0">
                  <c:v>25423</c:v>
                </c:pt>
                <c:pt idx="2443" formatCode="0">
                  <c:v>25423</c:v>
                </c:pt>
                <c:pt idx="2444" formatCode="0">
                  <c:v>25423</c:v>
                </c:pt>
                <c:pt idx="2445" formatCode="0">
                  <c:v>25423</c:v>
                </c:pt>
                <c:pt idx="2446" formatCode="0">
                  <c:v>25423</c:v>
                </c:pt>
                <c:pt idx="2447" formatCode="0">
                  <c:v>25423</c:v>
                </c:pt>
                <c:pt idx="2448" formatCode="0">
                  <c:v>25423</c:v>
                </c:pt>
                <c:pt idx="2449" formatCode="0">
                  <c:v>25423</c:v>
                </c:pt>
                <c:pt idx="2450" formatCode="0">
                  <c:v>25423</c:v>
                </c:pt>
                <c:pt idx="2451" formatCode="0">
                  <c:v>25423</c:v>
                </c:pt>
                <c:pt idx="2452" formatCode="0">
                  <c:v>25423</c:v>
                </c:pt>
                <c:pt idx="2453" formatCode="0">
                  <c:v>25423</c:v>
                </c:pt>
                <c:pt idx="2454" formatCode="0">
                  <c:v>25423</c:v>
                </c:pt>
                <c:pt idx="2455" formatCode="0">
                  <c:v>25423</c:v>
                </c:pt>
                <c:pt idx="2456" formatCode="0">
                  <c:v>25423</c:v>
                </c:pt>
                <c:pt idx="2457" formatCode="0">
                  <c:v>25423</c:v>
                </c:pt>
                <c:pt idx="2458" formatCode="0">
                  <c:v>25423</c:v>
                </c:pt>
                <c:pt idx="2459" formatCode="0">
                  <c:v>25423</c:v>
                </c:pt>
                <c:pt idx="2460" formatCode="0">
                  <c:v>25423</c:v>
                </c:pt>
                <c:pt idx="2461" formatCode="0">
                  <c:v>25423</c:v>
                </c:pt>
                <c:pt idx="2462" formatCode="0">
                  <c:v>25423</c:v>
                </c:pt>
                <c:pt idx="2463" formatCode="0">
                  <c:v>25423</c:v>
                </c:pt>
                <c:pt idx="2464" formatCode="0">
                  <c:v>25423</c:v>
                </c:pt>
                <c:pt idx="2465" formatCode="0">
                  <c:v>25423</c:v>
                </c:pt>
                <c:pt idx="2466" formatCode="0">
                  <c:v>25423</c:v>
                </c:pt>
                <c:pt idx="2467" formatCode="0">
                  <c:v>25423</c:v>
                </c:pt>
                <c:pt idx="2468" formatCode="0">
                  <c:v>25423</c:v>
                </c:pt>
                <c:pt idx="2469" formatCode="0">
                  <c:v>25423</c:v>
                </c:pt>
                <c:pt idx="2470" formatCode="0">
                  <c:v>25423</c:v>
                </c:pt>
                <c:pt idx="2471" formatCode="0">
                  <c:v>25423</c:v>
                </c:pt>
                <c:pt idx="2472" formatCode="0">
                  <c:v>25423</c:v>
                </c:pt>
                <c:pt idx="2473" formatCode="0">
                  <c:v>25423</c:v>
                </c:pt>
                <c:pt idx="2474" formatCode="0">
                  <c:v>25423</c:v>
                </c:pt>
                <c:pt idx="2475" formatCode="0">
                  <c:v>25423</c:v>
                </c:pt>
                <c:pt idx="2476" formatCode="0">
                  <c:v>25423</c:v>
                </c:pt>
                <c:pt idx="2477" formatCode="0">
                  <c:v>25423</c:v>
                </c:pt>
                <c:pt idx="2478" formatCode="0">
                  <c:v>25423</c:v>
                </c:pt>
                <c:pt idx="2479" formatCode="0">
                  <c:v>25423</c:v>
                </c:pt>
                <c:pt idx="2480" formatCode="0">
                  <c:v>25423</c:v>
                </c:pt>
                <c:pt idx="2481" formatCode="0">
                  <c:v>25423</c:v>
                </c:pt>
                <c:pt idx="2482" formatCode="0">
                  <c:v>25423</c:v>
                </c:pt>
                <c:pt idx="2483" formatCode="0">
                  <c:v>25423</c:v>
                </c:pt>
                <c:pt idx="2484" formatCode="0">
                  <c:v>25423</c:v>
                </c:pt>
                <c:pt idx="2485" formatCode="0">
                  <c:v>25423</c:v>
                </c:pt>
                <c:pt idx="2486" formatCode="0">
                  <c:v>25423</c:v>
                </c:pt>
                <c:pt idx="2487" formatCode="0">
                  <c:v>25423</c:v>
                </c:pt>
                <c:pt idx="2488" formatCode="0">
                  <c:v>25423</c:v>
                </c:pt>
                <c:pt idx="2489" formatCode="0">
                  <c:v>25423</c:v>
                </c:pt>
                <c:pt idx="2490" formatCode="0">
                  <c:v>25423</c:v>
                </c:pt>
                <c:pt idx="2491" formatCode="0">
                  <c:v>25423</c:v>
                </c:pt>
                <c:pt idx="2492" formatCode="0">
                  <c:v>25423</c:v>
                </c:pt>
                <c:pt idx="2493" formatCode="0">
                  <c:v>25423</c:v>
                </c:pt>
                <c:pt idx="2494" formatCode="0">
                  <c:v>25423</c:v>
                </c:pt>
                <c:pt idx="2495" formatCode="0">
                  <c:v>25423</c:v>
                </c:pt>
                <c:pt idx="2496" formatCode="0">
                  <c:v>25423</c:v>
                </c:pt>
                <c:pt idx="2497" formatCode="0">
                  <c:v>25423</c:v>
                </c:pt>
                <c:pt idx="2498" formatCode="0">
                  <c:v>25423</c:v>
                </c:pt>
                <c:pt idx="2499" formatCode="0">
                  <c:v>25423</c:v>
                </c:pt>
                <c:pt idx="2500" formatCode="0">
                  <c:v>25423</c:v>
                </c:pt>
                <c:pt idx="2501" formatCode="0">
                  <c:v>25423</c:v>
                </c:pt>
                <c:pt idx="2502" formatCode="0">
                  <c:v>25423</c:v>
                </c:pt>
                <c:pt idx="2503" formatCode="0">
                  <c:v>25423</c:v>
                </c:pt>
                <c:pt idx="2504" formatCode="0">
                  <c:v>25423</c:v>
                </c:pt>
                <c:pt idx="2505" formatCode="0">
                  <c:v>25423</c:v>
                </c:pt>
                <c:pt idx="2506" formatCode="0">
                  <c:v>25423</c:v>
                </c:pt>
                <c:pt idx="2507" formatCode="0">
                  <c:v>25423</c:v>
                </c:pt>
                <c:pt idx="2508" formatCode="0">
                  <c:v>25423</c:v>
                </c:pt>
                <c:pt idx="2509" formatCode="0">
                  <c:v>25423</c:v>
                </c:pt>
                <c:pt idx="2510" formatCode="0">
                  <c:v>25423</c:v>
                </c:pt>
                <c:pt idx="2511" formatCode="0">
                  <c:v>25423</c:v>
                </c:pt>
                <c:pt idx="2512" formatCode="0">
                  <c:v>25423</c:v>
                </c:pt>
                <c:pt idx="2513" formatCode="0">
                  <c:v>25423</c:v>
                </c:pt>
                <c:pt idx="2514" formatCode="0">
                  <c:v>25423</c:v>
                </c:pt>
                <c:pt idx="2515" formatCode="0">
                  <c:v>25423</c:v>
                </c:pt>
                <c:pt idx="2516" formatCode="0">
                  <c:v>25423</c:v>
                </c:pt>
                <c:pt idx="2517" formatCode="0">
                  <c:v>25423</c:v>
                </c:pt>
                <c:pt idx="2518" formatCode="0">
                  <c:v>25423</c:v>
                </c:pt>
                <c:pt idx="2519" formatCode="0">
                  <c:v>25423</c:v>
                </c:pt>
                <c:pt idx="2520" formatCode="0">
                  <c:v>25423</c:v>
                </c:pt>
                <c:pt idx="2521" formatCode="0">
                  <c:v>25423</c:v>
                </c:pt>
                <c:pt idx="2522" formatCode="0">
                  <c:v>25423</c:v>
                </c:pt>
                <c:pt idx="2523" formatCode="0">
                  <c:v>25423</c:v>
                </c:pt>
                <c:pt idx="2524" formatCode="0">
                  <c:v>25423</c:v>
                </c:pt>
                <c:pt idx="2525" formatCode="0">
                  <c:v>25423</c:v>
                </c:pt>
                <c:pt idx="2526" formatCode="0">
                  <c:v>25423</c:v>
                </c:pt>
                <c:pt idx="2527" formatCode="0">
                  <c:v>25423</c:v>
                </c:pt>
                <c:pt idx="2528" formatCode="0">
                  <c:v>25423</c:v>
                </c:pt>
                <c:pt idx="2529" formatCode="0">
                  <c:v>25423</c:v>
                </c:pt>
                <c:pt idx="2530" formatCode="0">
                  <c:v>25423</c:v>
                </c:pt>
                <c:pt idx="2531" formatCode="0">
                  <c:v>25423</c:v>
                </c:pt>
                <c:pt idx="2532" formatCode="0">
                  <c:v>25423</c:v>
                </c:pt>
                <c:pt idx="2533" formatCode="0">
                  <c:v>25423</c:v>
                </c:pt>
                <c:pt idx="2534" formatCode="0">
                  <c:v>25423</c:v>
                </c:pt>
                <c:pt idx="2535" formatCode="0">
                  <c:v>25423</c:v>
                </c:pt>
                <c:pt idx="2536" formatCode="0">
                  <c:v>25423</c:v>
                </c:pt>
                <c:pt idx="2537" formatCode="0">
                  <c:v>25423</c:v>
                </c:pt>
                <c:pt idx="2538" formatCode="0">
                  <c:v>25423</c:v>
                </c:pt>
                <c:pt idx="2539" formatCode="0">
                  <c:v>25423</c:v>
                </c:pt>
                <c:pt idx="2540" formatCode="0">
                  <c:v>25423</c:v>
                </c:pt>
                <c:pt idx="2541" formatCode="0">
                  <c:v>25423</c:v>
                </c:pt>
                <c:pt idx="2542" formatCode="0">
                  <c:v>25423</c:v>
                </c:pt>
                <c:pt idx="2543" formatCode="0">
                  <c:v>25423</c:v>
                </c:pt>
                <c:pt idx="2544" formatCode="0">
                  <c:v>25423</c:v>
                </c:pt>
                <c:pt idx="2545" formatCode="0">
                  <c:v>25423</c:v>
                </c:pt>
                <c:pt idx="2546" formatCode="0">
                  <c:v>25423</c:v>
                </c:pt>
                <c:pt idx="2547" formatCode="0">
                  <c:v>25423</c:v>
                </c:pt>
                <c:pt idx="2548" formatCode="0">
                  <c:v>25423</c:v>
                </c:pt>
                <c:pt idx="2549" formatCode="0">
                  <c:v>25423</c:v>
                </c:pt>
                <c:pt idx="2550" formatCode="0">
                  <c:v>25423</c:v>
                </c:pt>
                <c:pt idx="2551" formatCode="0">
                  <c:v>25423</c:v>
                </c:pt>
                <c:pt idx="2552" formatCode="0">
                  <c:v>25423</c:v>
                </c:pt>
                <c:pt idx="2553" formatCode="0">
                  <c:v>25423</c:v>
                </c:pt>
                <c:pt idx="2554" formatCode="0">
                  <c:v>25423</c:v>
                </c:pt>
                <c:pt idx="2555" formatCode="0">
                  <c:v>25423</c:v>
                </c:pt>
                <c:pt idx="2556" formatCode="0">
                  <c:v>25423</c:v>
                </c:pt>
                <c:pt idx="2557" formatCode="0">
                  <c:v>25423</c:v>
                </c:pt>
                <c:pt idx="2558" formatCode="0">
                  <c:v>25423</c:v>
                </c:pt>
                <c:pt idx="2559" formatCode="0">
                  <c:v>25423</c:v>
                </c:pt>
                <c:pt idx="2560" formatCode="0">
                  <c:v>25423</c:v>
                </c:pt>
                <c:pt idx="2561" formatCode="0">
                  <c:v>25423</c:v>
                </c:pt>
                <c:pt idx="2562" formatCode="0">
                  <c:v>25423</c:v>
                </c:pt>
                <c:pt idx="2563" formatCode="0">
                  <c:v>25423</c:v>
                </c:pt>
                <c:pt idx="2564" formatCode="0">
                  <c:v>25423</c:v>
                </c:pt>
                <c:pt idx="2565" formatCode="0">
                  <c:v>25423</c:v>
                </c:pt>
                <c:pt idx="2566" formatCode="0">
                  <c:v>25423</c:v>
                </c:pt>
                <c:pt idx="2567" formatCode="0">
                  <c:v>25423</c:v>
                </c:pt>
                <c:pt idx="2568" formatCode="0">
                  <c:v>25423</c:v>
                </c:pt>
                <c:pt idx="2569" formatCode="0">
                  <c:v>25423</c:v>
                </c:pt>
                <c:pt idx="2570" formatCode="0">
                  <c:v>25423</c:v>
                </c:pt>
                <c:pt idx="2571" formatCode="0">
                  <c:v>25423</c:v>
                </c:pt>
                <c:pt idx="2572" formatCode="0">
                  <c:v>25423</c:v>
                </c:pt>
                <c:pt idx="2573" formatCode="0">
                  <c:v>25423</c:v>
                </c:pt>
                <c:pt idx="2574" formatCode="0">
                  <c:v>25423</c:v>
                </c:pt>
                <c:pt idx="2575" formatCode="0">
                  <c:v>25423</c:v>
                </c:pt>
                <c:pt idx="2576" formatCode="0">
                  <c:v>25423</c:v>
                </c:pt>
                <c:pt idx="2577" formatCode="0">
                  <c:v>25423</c:v>
                </c:pt>
                <c:pt idx="2578" formatCode="0">
                  <c:v>25423</c:v>
                </c:pt>
                <c:pt idx="2579" formatCode="0">
                  <c:v>25423</c:v>
                </c:pt>
                <c:pt idx="2580" formatCode="0">
                  <c:v>25423</c:v>
                </c:pt>
                <c:pt idx="2581" formatCode="0">
                  <c:v>25423</c:v>
                </c:pt>
                <c:pt idx="2582" formatCode="0">
                  <c:v>25423</c:v>
                </c:pt>
                <c:pt idx="2583" formatCode="0">
                  <c:v>25423</c:v>
                </c:pt>
                <c:pt idx="2584" formatCode="0">
                  <c:v>25423</c:v>
                </c:pt>
                <c:pt idx="2585" formatCode="0">
                  <c:v>25423</c:v>
                </c:pt>
                <c:pt idx="2586" formatCode="0">
                  <c:v>25423</c:v>
                </c:pt>
                <c:pt idx="2587" formatCode="0">
                  <c:v>25423</c:v>
                </c:pt>
                <c:pt idx="2588" formatCode="0">
                  <c:v>25423</c:v>
                </c:pt>
                <c:pt idx="2589" formatCode="0">
                  <c:v>25423</c:v>
                </c:pt>
                <c:pt idx="2590" formatCode="0">
                  <c:v>25423</c:v>
                </c:pt>
                <c:pt idx="2591" formatCode="0">
                  <c:v>25423</c:v>
                </c:pt>
                <c:pt idx="2592" formatCode="0">
                  <c:v>25423</c:v>
                </c:pt>
                <c:pt idx="2593" formatCode="0">
                  <c:v>25423</c:v>
                </c:pt>
                <c:pt idx="2594" formatCode="0">
                  <c:v>25423</c:v>
                </c:pt>
                <c:pt idx="2595" formatCode="0">
                  <c:v>25423</c:v>
                </c:pt>
                <c:pt idx="2596" formatCode="0">
                  <c:v>25423</c:v>
                </c:pt>
                <c:pt idx="2597" formatCode="0">
                  <c:v>25423</c:v>
                </c:pt>
                <c:pt idx="2598" formatCode="0">
                  <c:v>25423</c:v>
                </c:pt>
                <c:pt idx="2599" formatCode="0">
                  <c:v>25423</c:v>
                </c:pt>
                <c:pt idx="2600" formatCode="0">
                  <c:v>25423</c:v>
                </c:pt>
                <c:pt idx="2601" formatCode="0">
                  <c:v>25423</c:v>
                </c:pt>
                <c:pt idx="2602" formatCode="0">
                  <c:v>25423</c:v>
                </c:pt>
                <c:pt idx="2603" formatCode="0">
                  <c:v>25423</c:v>
                </c:pt>
                <c:pt idx="2604" formatCode="0">
                  <c:v>25423</c:v>
                </c:pt>
                <c:pt idx="2605" formatCode="0">
                  <c:v>25423</c:v>
                </c:pt>
                <c:pt idx="2606" formatCode="0">
                  <c:v>25423</c:v>
                </c:pt>
                <c:pt idx="2607" formatCode="0">
                  <c:v>25423</c:v>
                </c:pt>
                <c:pt idx="2608" formatCode="0">
                  <c:v>25423</c:v>
                </c:pt>
                <c:pt idx="2609" formatCode="0">
                  <c:v>25423</c:v>
                </c:pt>
                <c:pt idx="2610" formatCode="0">
                  <c:v>25423</c:v>
                </c:pt>
                <c:pt idx="2611" formatCode="0">
                  <c:v>25423</c:v>
                </c:pt>
                <c:pt idx="2612" formatCode="0">
                  <c:v>25423</c:v>
                </c:pt>
                <c:pt idx="2613" formatCode="0">
                  <c:v>25423</c:v>
                </c:pt>
                <c:pt idx="2614" formatCode="0">
                  <c:v>25423</c:v>
                </c:pt>
                <c:pt idx="2615" formatCode="0">
                  <c:v>25423</c:v>
                </c:pt>
                <c:pt idx="2616" formatCode="0">
                  <c:v>25423</c:v>
                </c:pt>
                <c:pt idx="2617" formatCode="0">
                  <c:v>25423</c:v>
                </c:pt>
                <c:pt idx="2618" formatCode="0">
                  <c:v>25423</c:v>
                </c:pt>
                <c:pt idx="2619" formatCode="0">
                  <c:v>25423</c:v>
                </c:pt>
                <c:pt idx="2620" formatCode="0">
                  <c:v>25423</c:v>
                </c:pt>
                <c:pt idx="2621" formatCode="0">
                  <c:v>25423</c:v>
                </c:pt>
                <c:pt idx="2622" formatCode="0">
                  <c:v>25423</c:v>
                </c:pt>
                <c:pt idx="2623" formatCode="0">
                  <c:v>25423</c:v>
                </c:pt>
                <c:pt idx="2624" formatCode="0">
                  <c:v>25423</c:v>
                </c:pt>
                <c:pt idx="2625" formatCode="0">
                  <c:v>25423</c:v>
                </c:pt>
                <c:pt idx="2626" formatCode="0">
                  <c:v>25423</c:v>
                </c:pt>
                <c:pt idx="2627" formatCode="0">
                  <c:v>25423</c:v>
                </c:pt>
                <c:pt idx="2628" formatCode="0">
                  <c:v>25423</c:v>
                </c:pt>
                <c:pt idx="2629" formatCode="0">
                  <c:v>25423</c:v>
                </c:pt>
                <c:pt idx="2630" formatCode="0">
                  <c:v>25423</c:v>
                </c:pt>
                <c:pt idx="2631" formatCode="0">
                  <c:v>25423</c:v>
                </c:pt>
                <c:pt idx="2632" formatCode="0">
                  <c:v>25423</c:v>
                </c:pt>
                <c:pt idx="2633" formatCode="0">
                  <c:v>25423</c:v>
                </c:pt>
                <c:pt idx="2634" formatCode="0">
                  <c:v>25423</c:v>
                </c:pt>
                <c:pt idx="2635" formatCode="0">
                  <c:v>25423</c:v>
                </c:pt>
                <c:pt idx="2636" formatCode="0">
                  <c:v>25423</c:v>
                </c:pt>
                <c:pt idx="2637" formatCode="0">
                  <c:v>25423</c:v>
                </c:pt>
                <c:pt idx="2638" formatCode="0">
                  <c:v>25423</c:v>
                </c:pt>
                <c:pt idx="2639" formatCode="0">
                  <c:v>25423</c:v>
                </c:pt>
                <c:pt idx="2640" formatCode="0">
                  <c:v>25423</c:v>
                </c:pt>
                <c:pt idx="2641" formatCode="0">
                  <c:v>25423</c:v>
                </c:pt>
                <c:pt idx="2642" formatCode="0">
                  <c:v>25423</c:v>
                </c:pt>
                <c:pt idx="2643" formatCode="0">
                  <c:v>25423</c:v>
                </c:pt>
                <c:pt idx="2644" formatCode="0">
                  <c:v>25423</c:v>
                </c:pt>
                <c:pt idx="2645" formatCode="0">
                  <c:v>25423</c:v>
                </c:pt>
                <c:pt idx="2646" formatCode="0">
                  <c:v>25423</c:v>
                </c:pt>
                <c:pt idx="2647" formatCode="0">
                  <c:v>25423</c:v>
                </c:pt>
                <c:pt idx="2648" formatCode="0">
                  <c:v>25423</c:v>
                </c:pt>
                <c:pt idx="2649" formatCode="0">
                  <c:v>25423</c:v>
                </c:pt>
                <c:pt idx="2650" formatCode="0">
                  <c:v>25423</c:v>
                </c:pt>
                <c:pt idx="2651" formatCode="0">
                  <c:v>25423</c:v>
                </c:pt>
                <c:pt idx="2652" formatCode="0">
                  <c:v>25423</c:v>
                </c:pt>
                <c:pt idx="2653" formatCode="0">
                  <c:v>25423</c:v>
                </c:pt>
                <c:pt idx="2654" formatCode="0">
                  <c:v>25423</c:v>
                </c:pt>
                <c:pt idx="2655" formatCode="0">
                  <c:v>25423</c:v>
                </c:pt>
                <c:pt idx="2656" formatCode="0">
                  <c:v>25423</c:v>
                </c:pt>
                <c:pt idx="2657" formatCode="0">
                  <c:v>25423</c:v>
                </c:pt>
                <c:pt idx="2658" formatCode="0">
                  <c:v>25423</c:v>
                </c:pt>
                <c:pt idx="2659" formatCode="0">
                  <c:v>25423</c:v>
                </c:pt>
                <c:pt idx="2660" formatCode="0">
                  <c:v>25423</c:v>
                </c:pt>
                <c:pt idx="2661" formatCode="0">
                  <c:v>25423</c:v>
                </c:pt>
                <c:pt idx="2662" formatCode="0">
                  <c:v>25423</c:v>
                </c:pt>
                <c:pt idx="2663" formatCode="0">
                  <c:v>25423</c:v>
                </c:pt>
                <c:pt idx="2664" formatCode="0">
                  <c:v>25423</c:v>
                </c:pt>
                <c:pt idx="2665" formatCode="0">
                  <c:v>25423</c:v>
                </c:pt>
                <c:pt idx="2666" formatCode="0">
                  <c:v>25423</c:v>
                </c:pt>
                <c:pt idx="2667" formatCode="0">
                  <c:v>25423</c:v>
                </c:pt>
                <c:pt idx="2668" formatCode="0">
                  <c:v>25423</c:v>
                </c:pt>
                <c:pt idx="2669" formatCode="0">
                  <c:v>25423</c:v>
                </c:pt>
                <c:pt idx="2670" formatCode="0">
                  <c:v>25423</c:v>
                </c:pt>
                <c:pt idx="2671" formatCode="0">
                  <c:v>25423</c:v>
                </c:pt>
                <c:pt idx="2672" formatCode="0">
                  <c:v>25423</c:v>
                </c:pt>
                <c:pt idx="2673" formatCode="0">
                  <c:v>25423</c:v>
                </c:pt>
                <c:pt idx="2674" formatCode="0">
                  <c:v>25423</c:v>
                </c:pt>
                <c:pt idx="2675" formatCode="0">
                  <c:v>25423</c:v>
                </c:pt>
                <c:pt idx="2676" formatCode="0">
                  <c:v>25423</c:v>
                </c:pt>
                <c:pt idx="2677" formatCode="0">
                  <c:v>25423</c:v>
                </c:pt>
                <c:pt idx="2678" formatCode="0">
                  <c:v>25423</c:v>
                </c:pt>
                <c:pt idx="2679" formatCode="0">
                  <c:v>25423</c:v>
                </c:pt>
                <c:pt idx="2680" formatCode="0">
                  <c:v>25423</c:v>
                </c:pt>
                <c:pt idx="2681" formatCode="0">
                  <c:v>25423</c:v>
                </c:pt>
                <c:pt idx="2682" formatCode="0">
                  <c:v>25423</c:v>
                </c:pt>
                <c:pt idx="2683" formatCode="0">
                  <c:v>25423</c:v>
                </c:pt>
                <c:pt idx="2684" formatCode="0">
                  <c:v>25423</c:v>
                </c:pt>
                <c:pt idx="2685" formatCode="0">
                  <c:v>25423</c:v>
                </c:pt>
                <c:pt idx="2686" formatCode="0">
                  <c:v>25423</c:v>
                </c:pt>
                <c:pt idx="2687" formatCode="0">
                  <c:v>25423</c:v>
                </c:pt>
                <c:pt idx="2688" formatCode="0">
                  <c:v>25423</c:v>
                </c:pt>
                <c:pt idx="2689" formatCode="0">
                  <c:v>25423</c:v>
                </c:pt>
                <c:pt idx="2690" formatCode="0">
                  <c:v>25423</c:v>
                </c:pt>
                <c:pt idx="2691" formatCode="0">
                  <c:v>25423</c:v>
                </c:pt>
                <c:pt idx="2692" formatCode="0">
                  <c:v>25423</c:v>
                </c:pt>
                <c:pt idx="2693" formatCode="0">
                  <c:v>25423</c:v>
                </c:pt>
                <c:pt idx="2694" formatCode="0">
                  <c:v>25423</c:v>
                </c:pt>
                <c:pt idx="2695" formatCode="0">
                  <c:v>25423</c:v>
                </c:pt>
                <c:pt idx="2696" formatCode="0">
                  <c:v>25423</c:v>
                </c:pt>
                <c:pt idx="2697" formatCode="0">
                  <c:v>25423</c:v>
                </c:pt>
                <c:pt idx="2698" formatCode="0">
                  <c:v>25423</c:v>
                </c:pt>
                <c:pt idx="2699" formatCode="0">
                  <c:v>25423</c:v>
                </c:pt>
                <c:pt idx="2700" formatCode="0">
                  <c:v>25423</c:v>
                </c:pt>
                <c:pt idx="2701" formatCode="0">
                  <c:v>25423</c:v>
                </c:pt>
                <c:pt idx="2702" formatCode="0">
                  <c:v>25423</c:v>
                </c:pt>
                <c:pt idx="2703" formatCode="0">
                  <c:v>25423</c:v>
                </c:pt>
                <c:pt idx="2704" formatCode="0">
                  <c:v>25423</c:v>
                </c:pt>
                <c:pt idx="2705" formatCode="0">
                  <c:v>25423</c:v>
                </c:pt>
                <c:pt idx="2706" formatCode="0">
                  <c:v>25423</c:v>
                </c:pt>
                <c:pt idx="2707" formatCode="0">
                  <c:v>25423</c:v>
                </c:pt>
                <c:pt idx="2708" formatCode="0">
                  <c:v>25423</c:v>
                </c:pt>
                <c:pt idx="2709" formatCode="0">
                  <c:v>25423</c:v>
                </c:pt>
                <c:pt idx="2710" formatCode="0">
                  <c:v>25423</c:v>
                </c:pt>
                <c:pt idx="2711" formatCode="0">
                  <c:v>25423</c:v>
                </c:pt>
                <c:pt idx="2712" formatCode="0">
                  <c:v>25423</c:v>
                </c:pt>
                <c:pt idx="2713" formatCode="0">
                  <c:v>25423</c:v>
                </c:pt>
                <c:pt idx="2714" formatCode="0">
                  <c:v>25423</c:v>
                </c:pt>
                <c:pt idx="2715" formatCode="0">
                  <c:v>25423</c:v>
                </c:pt>
                <c:pt idx="2716" formatCode="0">
                  <c:v>25423</c:v>
                </c:pt>
                <c:pt idx="2717" formatCode="0">
                  <c:v>25423</c:v>
                </c:pt>
                <c:pt idx="2718" formatCode="0">
                  <c:v>25423</c:v>
                </c:pt>
                <c:pt idx="2719" formatCode="0">
                  <c:v>25423</c:v>
                </c:pt>
                <c:pt idx="2720" formatCode="0">
                  <c:v>25423</c:v>
                </c:pt>
                <c:pt idx="2721" formatCode="0">
                  <c:v>25423</c:v>
                </c:pt>
                <c:pt idx="2722" formatCode="0">
                  <c:v>25423</c:v>
                </c:pt>
                <c:pt idx="2723" formatCode="0">
                  <c:v>25423</c:v>
                </c:pt>
                <c:pt idx="2724" formatCode="0">
                  <c:v>25423</c:v>
                </c:pt>
                <c:pt idx="2725" formatCode="0">
                  <c:v>25423</c:v>
                </c:pt>
                <c:pt idx="2726" formatCode="0">
                  <c:v>25423</c:v>
                </c:pt>
                <c:pt idx="2727" formatCode="0">
                  <c:v>25423</c:v>
                </c:pt>
                <c:pt idx="2728" formatCode="0">
                  <c:v>25423</c:v>
                </c:pt>
                <c:pt idx="2729" formatCode="0">
                  <c:v>25423</c:v>
                </c:pt>
                <c:pt idx="2730" formatCode="0">
                  <c:v>25423</c:v>
                </c:pt>
                <c:pt idx="2731" formatCode="0">
                  <c:v>25423</c:v>
                </c:pt>
                <c:pt idx="2732" formatCode="0">
                  <c:v>25423</c:v>
                </c:pt>
                <c:pt idx="2733" formatCode="0">
                  <c:v>25423</c:v>
                </c:pt>
                <c:pt idx="2734" formatCode="0">
                  <c:v>25423</c:v>
                </c:pt>
                <c:pt idx="2735" formatCode="0">
                  <c:v>25423</c:v>
                </c:pt>
                <c:pt idx="2736" formatCode="0">
                  <c:v>25423</c:v>
                </c:pt>
                <c:pt idx="2737" formatCode="0">
                  <c:v>25423</c:v>
                </c:pt>
                <c:pt idx="2738" formatCode="0">
                  <c:v>25423</c:v>
                </c:pt>
                <c:pt idx="2739" formatCode="0">
                  <c:v>25423</c:v>
                </c:pt>
                <c:pt idx="2740" formatCode="0">
                  <c:v>25423</c:v>
                </c:pt>
                <c:pt idx="2741" formatCode="0">
                  <c:v>25423</c:v>
                </c:pt>
                <c:pt idx="2742" formatCode="0">
                  <c:v>25423</c:v>
                </c:pt>
                <c:pt idx="2743" formatCode="0">
                  <c:v>25423</c:v>
                </c:pt>
                <c:pt idx="2744" formatCode="0">
                  <c:v>25423</c:v>
                </c:pt>
                <c:pt idx="2745" formatCode="0">
                  <c:v>25423</c:v>
                </c:pt>
                <c:pt idx="2746" formatCode="0">
                  <c:v>25423</c:v>
                </c:pt>
                <c:pt idx="2747" formatCode="0">
                  <c:v>25423</c:v>
                </c:pt>
                <c:pt idx="2748" formatCode="0">
                  <c:v>25423</c:v>
                </c:pt>
                <c:pt idx="2749" formatCode="0">
                  <c:v>25423</c:v>
                </c:pt>
                <c:pt idx="2750" formatCode="0">
                  <c:v>25423</c:v>
                </c:pt>
                <c:pt idx="2751" formatCode="0">
                  <c:v>25423</c:v>
                </c:pt>
                <c:pt idx="2752" formatCode="0">
                  <c:v>25423</c:v>
                </c:pt>
                <c:pt idx="2753" formatCode="0">
                  <c:v>25423</c:v>
                </c:pt>
                <c:pt idx="2754" formatCode="0">
                  <c:v>25423</c:v>
                </c:pt>
                <c:pt idx="2755" formatCode="0">
                  <c:v>25423</c:v>
                </c:pt>
                <c:pt idx="2756" formatCode="0">
                  <c:v>25423</c:v>
                </c:pt>
                <c:pt idx="2757" formatCode="0">
                  <c:v>25423</c:v>
                </c:pt>
                <c:pt idx="2758" formatCode="0">
                  <c:v>25423</c:v>
                </c:pt>
                <c:pt idx="2759" formatCode="0">
                  <c:v>25423</c:v>
                </c:pt>
                <c:pt idx="2760" formatCode="0">
                  <c:v>25423</c:v>
                </c:pt>
                <c:pt idx="2761" formatCode="0">
                  <c:v>25423</c:v>
                </c:pt>
                <c:pt idx="2762" formatCode="0">
                  <c:v>25423</c:v>
                </c:pt>
                <c:pt idx="2763" formatCode="0">
                  <c:v>25423</c:v>
                </c:pt>
                <c:pt idx="2764" formatCode="0">
                  <c:v>25423</c:v>
                </c:pt>
                <c:pt idx="2765" formatCode="0">
                  <c:v>25423</c:v>
                </c:pt>
                <c:pt idx="2766" formatCode="0">
                  <c:v>25423</c:v>
                </c:pt>
                <c:pt idx="2767" formatCode="0">
                  <c:v>25423</c:v>
                </c:pt>
                <c:pt idx="2768" formatCode="0">
                  <c:v>25423</c:v>
                </c:pt>
                <c:pt idx="2769" formatCode="0">
                  <c:v>25423</c:v>
                </c:pt>
                <c:pt idx="2770" formatCode="0">
                  <c:v>25423</c:v>
                </c:pt>
                <c:pt idx="2771" formatCode="0">
                  <c:v>25423</c:v>
                </c:pt>
                <c:pt idx="2772" formatCode="0">
                  <c:v>25423</c:v>
                </c:pt>
                <c:pt idx="2773" formatCode="0">
                  <c:v>25423</c:v>
                </c:pt>
                <c:pt idx="2774" formatCode="0">
                  <c:v>25423</c:v>
                </c:pt>
                <c:pt idx="2775" formatCode="0">
                  <c:v>25423</c:v>
                </c:pt>
                <c:pt idx="2776" formatCode="0">
                  <c:v>25423</c:v>
                </c:pt>
                <c:pt idx="2777" formatCode="0">
                  <c:v>25423</c:v>
                </c:pt>
                <c:pt idx="2778" formatCode="0">
                  <c:v>25423</c:v>
                </c:pt>
                <c:pt idx="2779" formatCode="0">
                  <c:v>25423</c:v>
                </c:pt>
                <c:pt idx="2780" formatCode="0">
                  <c:v>25423</c:v>
                </c:pt>
                <c:pt idx="2781" formatCode="0">
                  <c:v>25423</c:v>
                </c:pt>
                <c:pt idx="2782" formatCode="0">
                  <c:v>25423</c:v>
                </c:pt>
                <c:pt idx="2783" formatCode="0">
                  <c:v>25423</c:v>
                </c:pt>
                <c:pt idx="2784" formatCode="0">
                  <c:v>25423</c:v>
                </c:pt>
                <c:pt idx="2785" formatCode="0">
                  <c:v>25423</c:v>
                </c:pt>
                <c:pt idx="2786" formatCode="0">
                  <c:v>25423</c:v>
                </c:pt>
                <c:pt idx="2787" formatCode="0">
                  <c:v>25423</c:v>
                </c:pt>
                <c:pt idx="2788" formatCode="0">
                  <c:v>25423</c:v>
                </c:pt>
                <c:pt idx="2789" formatCode="0">
                  <c:v>25423</c:v>
                </c:pt>
                <c:pt idx="2790" formatCode="0">
                  <c:v>25423</c:v>
                </c:pt>
                <c:pt idx="2791" formatCode="0">
                  <c:v>25423</c:v>
                </c:pt>
                <c:pt idx="2792" formatCode="0">
                  <c:v>25423</c:v>
                </c:pt>
                <c:pt idx="2793" formatCode="0">
                  <c:v>25423</c:v>
                </c:pt>
                <c:pt idx="2794" formatCode="0">
                  <c:v>25423</c:v>
                </c:pt>
                <c:pt idx="2795" formatCode="0">
                  <c:v>25423</c:v>
                </c:pt>
                <c:pt idx="2796" formatCode="0">
                  <c:v>25423</c:v>
                </c:pt>
                <c:pt idx="2797" formatCode="0">
                  <c:v>25423</c:v>
                </c:pt>
                <c:pt idx="2798" formatCode="0">
                  <c:v>25423</c:v>
                </c:pt>
                <c:pt idx="2799" formatCode="0">
                  <c:v>25423</c:v>
                </c:pt>
                <c:pt idx="2800" formatCode="0">
                  <c:v>25423</c:v>
                </c:pt>
                <c:pt idx="2801" formatCode="0">
                  <c:v>25423</c:v>
                </c:pt>
                <c:pt idx="2802" formatCode="0">
                  <c:v>25423</c:v>
                </c:pt>
                <c:pt idx="2803" formatCode="0">
                  <c:v>25423</c:v>
                </c:pt>
                <c:pt idx="2804" formatCode="0">
                  <c:v>25423</c:v>
                </c:pt>
                <c:pt idx="2805" formatCode="0">
                  <c:v>25423</c:v>
                </c:pt>
                <c:pt idx="2806" formatCode="0">
                  <c:v>25423</c:v>
                </c:pt>
                <c:pt idx="2807" formatCode="0">
                  <c:v>25423</c:v>
                </c:pt>
                <c:pt idx="2808" formatCode="0">
                  <c:v>25423</c:v>
                </c:pt>
                <c:pt idx="2809" formatCode="0">
                  <c:v>25423</c:v>
                </c:pt>
                <c:pt idx="2810" formatCode="0">
                  <c:v>25423</c:v>
                </c:pt>
                <c:pt idx="2811" formatCode="0">
                  <c:v>25423</c:v>
                </c:pt>
                <c:pt idx="2812" formatCode="0">
                  <c:v>25423</c:v>
                </c:pt>
                <c:pt idx="2813" formatCode="0">
                  <c:v>25423</c:v>
                </c:pt>
                <c:pt idx="2814" formatCode="0">
                  <c:v>25423</c:v>
                </c:pt>
                <c:pt idx="2815" formatCode="0">
                  <c:v>25423</c:v>
                </c:pt>
                <c:pt idx="2816" formatCode="0">
                  <c:v>25423</c:v>
                </c:pt>
                <c:pt idx="2817" formatCode="0">
                  <c:v>25423</c:v>
                </c:pt>
                <c:pt idx="2818" formatCode="0">
                  <c:v>25423</c:v>
                </c:pt>
                <c:pt idx="2819" formatCode="0">
                  <c:v>25423</c:v>
                </c:pt>
                <c:pt idx="2820" formatCode="0">
                  <c:v>25423</c:v>
                </c:pt>
                <c:pt idx="2821" formatCode="0">
                  <c:v>25423</c:v>
                </c:pt>
                <c:pt idx="2822" formatCode="0">
                  <c:v>25423</c:v>
                </c:pt>
                <c:pt idx="2823" formatCode="0">
                  <c:v>25423</c:v>
                </c:pt>
                <c:pt idx="2824" formatCode="0">
                  <c:v>25423</c:v>
                </c:pt>
                <c:pt idx="2825" formatCode="0">
                  <c:v>25423</c:v>
                </c:pt>
                <c:pt idx="2826" formatCode="0">
                  <c:v>25423</c:v>
                </c:pt>
                <c:pt idx="2827" formatCode="0">
                  <c:v>25423</c:v>
                </c:pt>
                <c:pt idx="2828" formatCode="0">
                  <c:v>25423</c:v>
                </c:pt>
                <c:pt idx="2829" formatCode="0">
                  <c:v>25423</c:v>
                </c:pt>
                <c:pt idx="2830" formatCode="0">
                  <c:v>25423</c:v>
                </c:pt>
                <c:pt idx="2831" formatCode="0">
                  <c:v>25423</c:v>
                </c:pt>
                <c:pt idx="2832" formatCode="0">
                  <c:v>25423</c:v>
                </c:pt>
                <c:pt idx="2833" formatCode="0">
                  <c:v>25423</c:v>
                </c:pt>
                <c:pt idx="2834" formatCode="0">
                  <c:v>25423</c:v>
                </c:pt>
                <c:pt idx="2835" formatCode="0">
                  <c:v>25423</c:v>
                </c:pt>
                <c:pt idx="2836" formatCode="0">
                  <c:v>25423</c:v>
                </c:pt>
                <c:pt idx="2837" formatCode="0">
                  <c:v>25423</c:v>
                </c:pt>
                <c:pt idx="2838" formatCode="0">
                  <c:v>25423</c:v>
                </c:pt>
                <c:pt idx="2839" formatCode="0">
                  <c:v>25423</c:v>
                </c:pt>
                <c:pt idx="2840" formatCode="0">
                  <c:v>25423</c:v>
                </c:pt>
                <c:pt idx="2841" formatCode="0">
                  <c:v>25423</c:v>
                </c:pt>
                <c:pt idx="2842" formatCode="0">
                  <c:v>25423</c:v>
                </c:pt>
                <c:pt idx="2843" formatCode="0">
                  <c:v>25423</c:v>
                </c:pt>
                <c:pt idx="2844" formatCode="0">
                  <c:v>25423</c:v>
                </c:pt>
                <c:pt idx="2845" formatCode="0">
                  <c:v>25423</c:v>
                </c:pt>
                <c:pt idx="2846" formatCode="0">
                  <c:v>25423</c:v>
                </c:pt>
                <c:pt idx="2847" formatCode="0">
                  <c:v>25423</c:v>
                </c:pt>
                <c:pt idx="2848" formatCode="0">
                  <c:v>25423</c:v>
                </c:pt>
                <c:pt idx="2849" formatCode="0">
                  <c:v>25423</c:v>
                </c:pt>
                <c:pt idx="2850" formatCode="0">
                  <c:v>25423</c:v>
                </c:pt>
                <c:pt idx="2851" formatCode="0">
                  <c:v>25423</c:v>
                </c:pt>
                <c:pt idx="2852" formatCode="0">
                  <c:v>25423</c:v>
                </c:pt>
                <c:pt idx="2853" formatCode="0">
                  <c:v>25423</c:v>
                </c:pt>
                <c:pt idx="2854" formatCode="0">
                  <c:v>25423</c:v>
                </c:pt>
                <c:pt idx="2855" formatCode="0">
                  <c:v>25423</c:v>
                </c:pt>
                <c:pt idx="2856" formatCode="0">
                  <c:v>25423</c:v>
                </c:pt>
                <c:pt idx="2857" formatCode="0">
                  <c:v>25423</c:v>
                </c:pt>
                <c:pt idx="2858" formatCode="0">
                  <c:v>25423</c:v>
                </c:pt>
                <c:pt idx="2859" formatCode="0">
                  <c:v>25423</c:v>
                </c:pt>
                <c:pt idx="2860" formatCode="0">
                  <c:v>25423</c:v>
                </c:pt>
                <c:pt idx="2861" formatCode="0">
                  <c:v>25423</c:v>
                </c:pt>
                <c:pt idx="2862" formatCode="0">
                  <c:v>25423</c:v>
                </c:pt>
                <c:pt idx="2863" formatCode="0">
                  <c:v>25423</c:v>
                </c:pt>
                <c:pt idx="2864" formatCode="0">
                  <c:v>25423</c:v>
                </c:pt>
                <c:pt idx="2865" formatCode="0">
                  <c:v>25423</c:v>
                </c:pt>
                <c:pt idx="2866" formatCode="0">
                  <c:v>25423</c:v>
                </c:pt>
                <c:pt idx="2867" formatCode="0">
                  <c:v>25423</c:v>
                </c:pt>
                <c:pt idx="2868" formatCode="0">
                  <c:v>25423</c:v>
                </c:pt>
                <c:pt idx="2869" formatCode="0">
                  <c:v>25423</c:v>
                </c:pt>
                <c:pt idx="2870" formatCode="0">
                  <c:v>25423</c:v>
                </c:pt>
                <c:pt idx="2871" formatCode="0">
                  <c:v>25423</c:v>
                </c:pt>
                <c:pt idx="2872" formatCode="0">
                  <c:v>25423</c:v>
                </c:pt>
                <c:pt idx="2873" formatCode="0">
                  <c:v>25423</c:v>
                </c:pt>
                <c:pt idx="2874" formatCode="0">
                  <c:v>25423</c:v>
                </c:pt>
                <c:pt idx="2875" formatCode="0">
                  <c:v>25423</c:v>
                </c:pt>
                <c:pt idx="2876" formatCode="0">
                  <c:v>25423</c:v>
                </c:pt>
                <c:pt idx="2877" formatCode="0">
                  <c:v>25423</c:v>
                </c:pt>
                <c:pt idx="2878" formatCode="0">
                  <c:v>25423</c:v>
                </c:pt>
                <c:pt idx="2879" formatCode="0">
                  <c:v>25423</c:v>
                </c:pt>
                <c:pt idx="2880" formatCode="0">
                  <c:v>25423</c:v>
                </c:pt>
                <c:pt idx="2881" formatCode="0">
                  <c:v>25423</c:v>
                </c:pt>
                <c:pt idx="2882" formatCode="0">
                  <c:v>25423</c:v>
                </c:pt>
                <c:pt idx="2883" formatCode="0">
                  <c:v>25423</c:v>
                </c:pt>
                <c:pt idx="2884" formatCode="0">
                  <c:v>25423</c:v>
                </c:pt>
                <c:pt idx="2885" formatCode="0">
                  <c:v>25423</c:v>
                </c:pt>
                <c:pt idx="2886" formatCode="0">
                  <c:v>25423</c:v>
                </c:pt>
                <c:pt idx="2887" formatCode="0">
                  <c:v>25423</c:v>
                </c:pt>
                <c:pt idx="2888" formatCode="0">
                  <c:v>25423</c:v>
                </c:pt>
                <c:pt idx="2889" formatCode="0">
                  <c:v>25423</c:v>
                </c:pt>
                <c:pt idx="2890" formatCode="0">
                  <c:v>25423</c:v>
                </c:pt>
                <c:pt idx="2891" formatCode="0">
                  <c:v>25423</c:v>
                </c:pt>
                <c:pt idx="2892" formatCode="0">
                  <c:v>25423</c:v>
                </c:pt>
                <c:pt idx="2893" formatCode="0">
                  <c:v>25423</c:v>
                </c:pt>
                <c:pt idx="2894" formatCode="0">
                  <c:v>25423</c:v>
                </c:pt>
                <c:pt idx="2895" formatCode="0">
                  <c:v>25423</c:v>
                </c:pt>
                <c:pt idx="2896" formatCode="0">
                  <c:v>25423</c:v>
                </c:pt>
                <c:pt idx="2897" formatCode="0">
                  <c:v>25423</c:v>
                </c:pt>
                <c:pt idx="2898" formatCode="0">
                  <c:v>25423</c:v>
                </c:pt>
                <c:pt idx="2899" formatCode="0">
                  <c:v>25423</c:v>
                </c:pt>
                <c:pt idx="2900" formatCode="0">
                  <c:v>25423</c:v>
                </c:pt>
                <c:pt idx="2901" formatCode="0">
                  <c:v>25423</c:v>
                </c:pt>
                <c:pt idx="2902" formatCode="0">
                  <c:v>25423</c:v>
                </c:pt>
                <c:pt idx="2903" formatCode="0">
                  <c:v>25423</c:v>
                </c:pt>
                <c:pt idx="2904" formatCode="0">
                  <c:v>25423</c:v>
                </c:pt>
                <c:pt idx="2905" formatCode="0">
                  <c:v>25423</c:v>
                </c:pt>
                <c:pt idx="2906" formatCode="0">
                  <c:v>25423</c:v>
                </c:pt>
                <c:pt idx="2907" formatCode="0">
                  <c:v>25423</c:v>
                </c:pt>
                <c:pt idx="2908" formatCode="0">
                  <c:v>25423</c:v>
                </c:pt>
                <c:pt idx="2909" formatCode="0">
                  <c:v>25423</c:v>
                </c:pt>
                <c:pt idx="2910" formatCode="0">
                  <c:v>25423</c:v>
                </c:pt>
                <c:pt idx="2911" formatCode="0">
                  <c:v>25423</c:v>
                </c:pt>
                <c:pt idx="2912" formatCode="0">
                  <c:v>25423</c:v>
                </c:pt>
                <c:pt idx="2913" formatCode="0">
                  <c:v>25423</c:v>
                </c:pt>
                <c:pt idx="2914" formatCode="0">
                  <c:v>25423</c:v>
                </c:pt>
                <c:pt idx="2915" formatCode="0">
                  <c:v>25423</c:v>
                </c:pt>
                <c:pt idx="2916" formatCode="0">
                  <c:v>25423</c:v>
                </c:pt>
                <c:pt idx="2917" formatCode="0">
                  <c:v>25423</c:v>
                </c:pt>
                <c:pt idx="2918" formatCode="0">
                  <c:v>25423</c:v>
                </c:pt>
                <c:pt idx="2919" formatCode="0">
                  <c:v>25423</c:v>
                </c:pt>
                <c:pt idx="2920" formatCode="0">
                  <c:v>25423</c:v>
                </c:pt>
                <c:pt idx="2921" formatCode="0">
                  <c:v>25423</c:v>
                </c:pt>
                <c:pt idx="2922" formatCode="0">
                  <c:v>25423</c:v>
                </c:pt>
                <c:pt idx="2923" formatCode="0">
                  <c:v>25423</c:v>
                </c:pt>
                <c:pt idx="2924" formatCode="0">
                  <c:v>25423</c:v>
                </c:pt>
                <c:pt idx="2925" formatCode="0">
                  <c:v>25423</c:v>
                </c:pt>
                <c:pt idx="2926" formatCode="0">
                  <c:v>25423</c:v>
                </c:pt>
                <c:pt idx="2927" formatCode="0">
                  <c:v>25423</c:v>
                </c:pt>
                <c:pt idx="2928" formatCode="0">
                  <c:v>25423</c:v>
                </c:pt>
                <c:pt idx="2929" formatCode="0">
                  <c:v>25423</c:v>
                </c:pt>
                <c:pt idx="2930" formatCode="0">
                  <c:v>25423</c:v>
                </c:pt>
                <c:pt idx="2931" formatCode="0">
                  <c:v>25423</c:v>
                </c:pt>
                <c:pt idx="2932" formatCode="0">
                  <c:v>25423</c:v>
                </c:pt>
                <c:pt idx="2933" formatCode="0">
                  <c:v>25423</c:v>
                </c:pt>
                <c:pt idx="2934" formatCode="0">
                  <c:v>25423</c:v>
                </c:pt>
                <c:pt idx="2935" formatCode="0">
                  <c:v>25423</c:v>
                </c:pt>
                <c:pt idx="2936" formatCode="0">
                  <c:v>25423</c:v>
                </c:pt>
                <c:pt idx="2937" formatCode="0">
                  <c:v>25423</c:v>
                </c:pt>
                <c:pt idx="2938" formatCode="0">
                  <c:v>25423</c:v>
                </c:pt>
                <c:pt idx="2939" formatCode="0">
                  <c:v>25423</c:v>
                </c:pt>
                <c:pt idx="2940" formatCode="0">
                  <c:v>25423</c:v>
                </c:pt>
                <c:pt idx="2941" formatCode="0">
                  <c:v>25423</c:v>
                </c:pt>
                <c:pt idx="2942" formatCode="0">
                  <c:v>25423</c:v>
                </c:pt>
                <c:pt idx="2943" formatCode="0">
                  <c:v>25423</c:v>
                </c:pt>
                <c:pt idx="2944" formatCode="0">
                  <c:v>25423</c:v>
                </c:pt>
                <c:pt idx="2945" formatCode="0">
                  <c:v>25423</c:v>
                </c:pt>
                <c:pt idx="2946" formatCode="0">
                  <c:v>25423</c:v>
                </c:pt>
                <c:pt idx="2947" formatCode="0">
                  <c:v>25423</c:v>
                </c:pt>
                <c:pt idx="2948" formatCode="0">
                  <c:v>25423</c:v>
                </c:pt>
                <c:pt idx="2949" formatCode="0">
                  <c:v>25423</c:v>
                </c:pt>
                <c:pt idx="2950" formatCode="0">
                  <c:v>25423</c:v>
                </c:pt>
                <c:pt idx="2951" formatCode="0">
                  <c:v>25423</c:v>
                </c:pt>
                <c:pt idx="2952" formatCode="0">
                  <c:v>25423</c:v>
                </c:pt>
                <c:pt idx="2953" formatCode="0">
                  <c:v>25423</c:v>
                </c:pt>
                <c:pt idx="2954" formatCode="0">
                  <c:v>25423</c:v>
                </c:pt>
                <c:pt idx="2955" formatCode="0">
                  <c:v>25423</c:v>
                </c:pt>
                <c:pt idx="2956" formatCode="0">
                  <c:v>25423</c:v>
                </c:pt>
                <c:pt idx="2957" formatCode="0">
                  <c:v>25423</c:v>
                </c:pt>
                <c:pt idx="2958" formatCode="0">
                  <c:v>25423</c:v>
                </c:pt>
                <c:pt idx="2959" formatCode="0">
                  <c:v>25423</c:v>
                </c:pt>
                <c:pt idx="2960" formatCode="0">
                  <c:v>25423</c:v>
                </c:pt>
                <c:pt idx="2961" formatCode="0">
                  <c:v>25423</c:v>
                </c:pt>
                <c:pt idx="2962" formatCode="0">
                  <c:v>25423</c:v>
                </c:pt>
                <c:pt idx="2963" formatCode="0">
                  <c:v>25423</c:v>
                </c:pt>
                <c:pt idx="2964" formatCode="0">
                  <c:v>25423</c:v>
                </c:pt>
                <c:pt idx="2965" formatCode="0">
                  <c:v>25423</c:v>
                </c:pt>
                <c:pt idx="2966" formatCode="0">
                  <c:v>25423</c:v>
                </c:pt>
                <c:pt idx="2967" formatCode="0">
                  <c:v>25423</c:v>
                </c:pt>
                <c:pt idx="2968" formatCode="0">
                  <c:v>25423</c:v>
                </c:pt>
                <c:pt idx="2969" formatCode="0">
                  <c:v>25423</c:v>
                </c:pt>
                <c:pt idx="2970" formatCode="0">
                  <c:v>25423</c:v>
                </c:pt>
                <c:pt idx="2971" formatCode="0">
                  <c:v>25423</c:v>
                </c:pt>
                <c:pt idx="2972" formatCode="0">
                  <c:v>25423</c:v>
                </c:pt>
                <c:pt idx="2973" formatCode="0">
                  <c:v>25423</c:v>
                </c:pt>
                <c:pt idx="2974" formatCode="0">
                  <c:v>25423</c:v>
                </c:pt>
                <c:pt idx="2975" formatCode="0">
                  <c:v>25423</c:v>
                </c:pt>
                <c:pt idx="2976" formatCode="0">
                  <c:v>25423</c:v>
                </c:pt>
                <c:pt idx="2977" formatCode="0">
                  <c:v>25423</c:v>
                </c:pt>
                <c:pt idx="2978" formatCode="0">
                  <c:v>25423</c:v>
                </c:pt>
                <c:pt idx="2979" formatCode="0">
                  <c:v>25423</c:v>
                </c:pt>
                <c:pt idx="2980" formatCode="0">
                  <c:v>25423</c:v>
                </c:pt>
                <c:pt idx="2981" formatCode="0">
                  <c:v>25423</c:v>
                </c:pt>
                <c:pt idx="2982" formatCode="0">
                  <c:v>25423</c:v>
                </c:pt>
                <c:pt idx="2983" formatCode="0">
                  <c:v>25423</c:v>
                </c:pt>
                <c:pt idx="2984" formatCode="0">
                  <c:v>25423</c:v>
                </c:pt>
                <c:pt idx="2985" formatCode="0">
                  <c:v>25423</c:v>
                </c:pt>
                <c:pt idx="2986" formatCode="0">
                  <c:v>25423</c:v>
                </c:pt>
                <c:pt idx="2987" formatCode="0">
                  <c:v>25423</c:v>
                </c:pt>
                <c:pt idx="2988" formatCode="0">
                  <c:v>25423</c:v>
                </c:pt>
                <c:pt idx="2989" formatCode="0">
                  <c:v>25423</c:v>
                </c:pt>
                <c:pt idx="2990" formatCode="0">
                  <c:v>25423</c:v>
                </c:pt>
                <c:pt idx="2991" formatCode="0">
                  <c:v>25423</c:v>
                </c:pt>
                <c:pt idx="2992" formatCode="0">
                  <c:v>25423</c:v>
                </c:pt>
                <c:pt idx="2993" formatCode="0">
                  <c:v>25423</c:v>
                </c:pt>
                <c:pt idx="2994" formatCode="0">
                  <c:v>25423</c:v>
                </c:pt>
                <c:pt idx="2995" formatCode="0">
                  <c:v>25423</c:v>
                </c:pt>
                <c:pt idx="2996" formatCode="0">
                  <c:v>25423</c:v>
                </c:pt>
                <c:pt idx="2997" formatCode="0">
                  <c:v>25423</c:v>
                </c:pt>
                <c:pt idx="2998" formatCode="0">
                  <c:v>25423</c:v>
                </c:pt>
                <c:pt idx="2999" formatCode="0">
                  <c:v>25423</c:v>
                </c:pt>
                <c:pt idx="3000" formatCode="0">
                  <c:v>25423</c:v>
                </c:pt>
                <c:pt idx="3001" formatCode="0">
                  <c:v>25423</c:v>
                </c:pt>
                <c:pt idx="3002" formatCode="0">
                  <c:v>25423</c:v>
                </c:pt>
                <c:pt idx="3003" formatCode="0">
                  <c:v>25423</c:v>
                </c:pt>
                <c:pt idx="3004" formatCode="0">
                  <c:v>25423</c:v>
                </c:pt>
                <c:pt idx="3005" formatCode="0">
                  <c:v>25423</c:v>
                </c:pt>
                <c:pt idx="3006" formatCode="0">
                  <c:v>25423</c:v>
                </c:pt>
                <c:pt idx="3007" formatCode="0">
                  <c:v>25423</c:v>
                </c:pt>
                <c:pt idx="3008" formatCode="0">
                  <c:v>25423</c:v>
                </c:pt>
                <c:pt idx="3009" formatCode="0">
                  <c:v>25423</c:v>
                </c:pt>
                <c:pt idx="3010" formatCode="0">
                  <c:v>25423</c:v>
                </c:pt>
                <c:pt idx="3011" formatCode="0">
                  <c:v>25423</c:v>
                </c:pt>
                <c:pt idx="3012" formatCode="0">
                  <c:v>25423</c:v>
                </c:pt>
                <c:pt idx="3013" formatCode="0">
                  <c:v>25423</c:v>
                </c:pt>
                <c:pt idx="3014" formatCode="0">
                  <c:v>25423</c:v>
                </c:pt>
                <c:pt idx="3015" formatCode="0">
                  <c:v>25423</c:v>
                </c:pt>
                <c:pt idx="3016" formatCode="0">
                  <c:v>25423</c:v>
                </c:pt>
                <c:pt idx="3017" formatCode="0">
                  <c:v>25423</c:v>
                </c:pt>
                <c:pt idx="3018" formatCode="0">
                  <c:v>25423</c:v>
                </c:pt>
                <c:pt idx="3019" formatCode="0">
                  <c:v>25423</c:v>
                </c:pt>
                <c:pt idx="3020" formatCode="0">
                  <c:v>25423</c:v>
                </c:pt>
                <c:pt idx="3021" formatCode="0">
                  <c:v>25423</c:v>
                </c:pt>
                <c:pt idx="3022" formatCode="0">
                  <c:v>25423</c:v>
                </c:pt>
                <c:pt idx="3023" formatCode="0">
                  <c:v>25423</c:v>
                </c:pt>
                <c:pt idx="3024" formatCode="0">
                  <c:v>25423</c:v>
                </c:pt>
                <c:pt idx="3025" formatCode="0">
                  <c:v>25423</c:v>
                </c:pt>
                <c:pt idx="3026" formatCode="0">
                  <c:v>25423</c:v>
                </c:pt>
                <c:pt idx="3027" formatCode="0">
                  <c:v>25423</c:v>
                </c:pt>
                <c:pt idx="3028" formatCode="0">
                  <c:v>25423</c:v>
                </c:pt>
                <c:pt idx="3029" formatCode="0">
                  <c:v>25423</c:v>
                </c:pt>
                <c:pt idx="3030" formatCode="0">
                  <c:v>25423</c:v>
                </c:pt>
                <c:pt idx="3031" formatCode="0">
                  <c:v>25423</c:v>
                </c:pt>
                <c:pt idx="3032" formatCode="0">
                  <c:v>25423</c:v>
                </c:pt>
                <c:pt idx="3033" formatCode="0">
                  <c:v>25423</c:v>
                </c:pt>
                <c:pt idx="3034" formatCode="0">
                  <c:v>25423</c:v>
                </c:pt>
                <c:pt idx="3035" formatCode="0">
                  <c:v>25423</c:v>
                </c:pt>
                <c:pt idx="3036" formatCode="0">
                  <c:v>25423</c:v>
                </c:pt>
                <c:pt idx="3037" formatCode="0">
                  <c:v>25423</c:v>
                </c:pt>
                <c:pt idx="3038" formatCode="0">
                  <c:v>25423</c:v>
                </c:pt>
                <c:pt idx="3039" formatCode="0">
                  <c:v>25423</c:v>
                </c:pt>
                <c:pt idx="3040" formatCode="0">
                  <c:v>25423</c:v>
                </c:pt>
                <c:pt idx="3041" formatCode="0">
                  <c:v>25423</c:v>
                </c:pt>
                <c:pt idx="3042" formatCode="0">
                  <c:v>25423</c:v>
                </c:pt>
                <c:pt idx="3043" formatCode="0">
                  <c:v>25423</c:v>
                </c:pt>
                <c:pt idx="3044" formatCode="0">
                  <c:v>25423</c:v>
                </c:pt>
                <c:pt idx="3045" formatCode="0">
                  <c:v>25423</c:v>
                </c:pt>
                <c:pt idx="3046" formatCode="0">
                  <c:v>25423</c:v>
                </c:pt>
                <c:pt idx="3047" formatCode="0">
                  <c:v>25423</c:v>
                </c:pt>
                <c:pt idx="3048" formatCode="0">
                  <c:v>25423</c:v>
                </c:pt>
                <c:pt idx="3049" formatCode="0">
                  <c:v>25423</c:v>
                </c:pt>
                <c:pt idx="3050" formatCode="0">
                  <c:v>25423</c:v>
                </c:pt>
                <c:pt idx="3051" formatCode="0">
                  <c:v>25423</c:v>
                </c:pt>
                <c:pt idx="3052" formatCode="0">
                  <c:v>25423</c:v>
                </c:pt>
                <c:pt idx="3053" formatCode="0">
                  <c:v>25423</c:v>
                </c:pt>
                <c:pt idx="3054" formatCode="0">
                  <c:v>25423</c:v>
                </c:pt>
                <c:pt idx="3055" formatCode="0">
                  <c:v>25423</c:v>
                </c:pt>
                <c:pt idx="3056" formatCode="0">
                  <c:v>25423</c:v>
                </c:pt>
                <c:pt idx="3057" formatCode="0">
                  <c:v>25423</c:v>
                </c:pt>
                <c:pt idx="3058" formatCode="0">
                  <c:v>25423</c:v>
                </c:pt>
                <c:pt idx="3059" formatCode="0">
                  <c:v>25423</c:v>
                </c:pt>
                <c:pt idx="3060" formatCode="0">
                  <c:v>25423</c:v>
                </c:pt>
                <c:pt idx="3061" formatCode="0">
                  <c:v>25423</c:v>
                </c:pt>
                <c:pt idx="3062" formatCode="0">
                  <c:v>25423</c:v>
                </c:pt>
                <c:pt idx="3063" formatCode="0">
                  <c:v>25423</c:v>
                </c:pt>
                <c:pt idx="3064" formatCode="0">
                  <c:v>25423</c:v>
                </c:pt>
                <c:pt idx="3065" formatCode="0">
                  <c:v>25423</c:v>
                </c:pt>
                <c:pt idx="3066" formatCode="0">
                  <c:v>25423</c:v>
                </c:pt>
                <c:pt idx="3067" formatCode="0">
                  <c:v>25423</c:v>
                </c:pt>
                <c:pt idx="3068" formatCode="0">
                  <c:v>25423</c:v>
                </c:pt>
                <c:pt idx="3069" formatCode="0">
                  <c:v>25423</c:v>
                </c:pt>
                <c:pt idx="3070" formatCode="0">
                  <c:v>25423</c:v>
                </c:pt>
                <c:pt idx="3071" formatCode="0">
                  <c:v>25423</c:v>
                </c:pt>
                <c:pt idx="3072" formatCode="0">
                  <c:v>25423</c:v>
                </c:pt>
                <c:pt idx="3073" formatCode="0">
                  <c:v>25423</c:v>
                </c:pt>
                <c:pt idx="3074" formatCode="0">
                  <c:v>25423</c:v>
                </c:pt>
                <c:pt idx="3075" formatCode="0">
                  <c:v>25423</c:v>
                </c:pt>
                <c:pt idx="3076" formatCode="0">
                  <c:v>25423</c:v>
                </c:pt>
                <c:pt idx="3077" formatCode="0">
                  <c:v>25423</c:v>
                </c:pt>
                <c:pt idx="3078" formatCode="0">
                  <c:v>25423</c:v>
                </c:pt>
                <c:pt idx="3079" formatCode="0">
                  <c:v>25423</c:v>
                </c:pt>
                <c:pt idx="3080" formatCode="0">
                  <c:v>25423</c:v>
                </c:pt>
                <c:pt idx="3081" formatCode="0">
                  <c:v>25423</c:v>
                </c:pt>
                <c:pt idx="3082" formatCode="0">
                  <c:v>25423</c:v>
                </c:pt>
                <c:pt idx="3083" formatCode="0">
                  <c:v>25423</c:v>
                </c:pt>
                <c:pt idx="3084" formatCode="0">
                  <c:v>25423</c:v>
                </c:pt>
                <c:pt idx="3085" formatCode="0">
                  <c:v>25423</c:v>
                </c:pt>
                <c:pt idx="3086" formatCode="0">
                  <c:v>25423</c:v>
                </c:pt>
                <c:pt idx="3087" formatCode="0">
                  <c:v>25423</c:v>
                </c:pt>
                <c:pt idx="3088" formatCode="0">
                  <c:v>25423</c:v>
                </c:pt>
                <c:pt idx="3089" formatCode="0">
                  <c:v>25423</c:v>
                </c:pt>
                <c:pt idx="3090" formatCode="0">
                  <c:v>25423</c:v>
                </c:pt>
                <c:pt idx="3091" formatCode="0">
                  <c:v>25423</c:v>
                </c:pt>
                <c:pt idx="3092" formatCode="0">
                  <c:v>25423</c:v>
                </c:pt>
                <c:pt idx="3093" formatCode="0">
                  <c:v>25423</c:v>
                </c:pt>
                <c:pt idx="3094" formatCode="0">
                  <c:v>25423</c:v>
                </c:pt>
                <c:pt idx="3095" formatCode="0">
                  <c:v>25423</c:v>
                </c:pt>
                <c:pt idx="3096" formatCode="0">
                  <c:v>25423</c:v>
                </c:pt>
                <c:pt idx="3097" formatCode="0">
                  <c:v>25423</c:v>
                </c:pt>
                <c:pt idx="3098" formatCode="0">
                  <c:v>25423</c:v>
                </c:pt>
                <c:pt idx="3099" formatCode="0">
                  <c:v>25423</c:v>
                </c:pt>
                <c:pt idx="3100" formatCode="0">
                  <c:v>25423</c:v>
                </c:pt>
                <c:pt idx="3101" formatCode="0">
                  <c:v>25423</c:v>
                </c:pt>
                <c:pt idx="3102" formatCode="0">
                  <c:v>25423</c:v>
                </c:pt>
                <c:pt idx="3103" formatCode="0">
                  <c:v>25423</c:v>
                </c:pt>
                <c:pt idx="3104" formatCode="0">
                  <c:v>25423</c:v>
                </c:pt>
                <c:pt idx="3105" formatCode="0">
                  <c:v>25423</c:v>
                </c:pt>
                <c:pt idx="3106" formatCode="0">
                  <c:v>25423</c:v>
                </c:pt>
                <c:pt idx="3107" formatCode="0">
                  <c:v>25423</c:v>
                </c:pt>
                <c:pt idx="3108" formatCode="0">
                  <c:v>25423</c:v>
                </c:pt>
                <c:pt idx="3109" formatCode="0">
                  <c:v>25423</c:v>
                </c:pt>
                <c:pt idx="3110" formatCode="0">
                  <c:v>25423</c:v>
                </c:pt>
                <c:pt idx="3111" formatCode="0">
                  <c:v>25423</c:v>
                </c:pt>
                <c:pt idx="3112" formatCode="0">
                  <c:v>25423</c:v>
                </c:pt>
                <c:pt idx="3113" formatCode="0">
                  <c:v>25423</c:v>
                </c:pt>
                <c:pt idx="3114" formatCode="0">
                  <c:v>25423</c:v>
                </c:pt>
                <c:pt idx="3115" formatCode="0">
                  <c:v>25423</c:v>
                </c:pt>
                <c:pt idx="3116" formatCode="0">
                  <c:v>25423</c:v>
                </c:pt>
                <c:pt idx="3117" formatCode="0">
                  <c:v>25423</c:v>
                </c:pt>
                <c:pt idx="3118" formatCode="0">
                  <c:v>25423</c:v>
                </c:pt>
                <c:pt idx="3119" formatCode="0">
                  <c:v>25423</c:v>
                </c:pt>
                <c:pt idx="3120" formatCode="0">
                  <c:v>25423</c:v>
                </c:pt>
                <c:pt idx="3121" formatCode="0">
                  <c:v>25423</c:v>
                </c:pt>
                <c:pt idx="3122" formatCode="0">
                  <c:v>25423</c:v>
                </c:pt>
                <c:pt idx="3123" formatCode="0">
                  <c:v>25423</c:v>
                </c:pt>
                <c:pt idx="3124" formatCode="0">
                  <c:v>25423</c:v>
                </c:pt>
                <c:pt idx="3125" formatCode="0">
                  <c:v>25423</c:v>
                </c:pt>
                <c:pt idx="3126" formatCode="0">
                  <c:v>25423</c:v>
                </c:pt>
                <c:pt idx="3127" formatCode="0">
                  <c:v>25423</c:v>
                </c:pt>
                <c:pt idx="3128" formatCode="0">
                  <c:v>25423</c:v>
                </c:pt>
                <c:pt idx="3129" formatCode="0">
                  <c:v>25423</c:v>
                </c:pt>
                <c:pt idx="3130" formatCode="0">
                  <c:v>25423</c:v>
                </c:pt>
                <c:pt idx="3131" formatCode="0">
                  <c:v>25423</c:v>
                </c:pt>
                <c:pt idx="3132" formatCode="0">
                  <c:v>25423</c:v>
                </c:pt>
                <c:pt idx="3133" formatCode="0">
                  <c:v>25423</c:v>
                </c:pt>
                <c:pt idx="3134" formatCode="0">
                  <c:v>25423</c:v>
                </c:pt>
                <c:pt idx="3135" formatCode="0">
                  <c:v>25423</c:v>
                </c:pt>
                <c:pt idx="3136" formatCode="0">
                  <c:v>25423</c:v>
                </c:pt>
                <c:pt idx="3137" formatCode="0">
                  <c:v>25423</c:v>
                </c:pt>
                <c:pt idx="3138" formatCode="0">
                  <c:v>25423</c:v>
                </c:pt>
                <c:pt idx="3139" formatCode="0">
                  <c:v>25423</c:v>
                </c:pt>
                <c:pt idx="3140" formatCode="0">
                  <c:v>25423</c:v>
                </c:pt>
                <c:pt idx="3141" formatCode="0">
                  <c:v>25423</c:v>
                </c:pt>
                <c:pt idx="3142" formatCode="0">
                  <c:v>25423</c:v>
                </c:pt>
                <c:pt idx="3143" formatCode="0">
                  <c:v>25423</c:v>
                </c:pt>
                <c:pt idx="3144" formatCode="0">
                  <c:v>25423</c:v>
                </c:pt>
                <c:pt idx="3145" formatCode="0">
                  <c:v>25423</c:v>
                </c:pt>
                <c:pt idx="3146" formatCode="0">
                  <c:v>25423</c:v>
                </c:pt>
                <c:pt idx="3147" formatCode="0">
                  <c:v>25423</c:v>
                </c:pt>
                <c:pt idx="3148" formatCode="0">
                  <c:v>25423</c:v>
                </c:pt>
                <c:pt idx="3149" formatCode="0">
                  <c:v>25423</c:v>
                </c:pt>
                <c:pt idx="3150" formatCode="0">
                  <c:v>25423</c:v>
                </c:pt>
                <c:pt idx="3151" formatCode="0">
                  <c:v>25423</c:v>
                </c:pt>
                <c:pt idx="3152" formatCode="0">
                  <c:v>25423</c:v>
                </c:pt>
                <c:pt idx="3153" formatCode="0">
                  <c:v>25423</c:v>
                </c:pt>
                <c:pt idx="3154" formatCode="0">
                  <c:v>25423</c:v>
                </c:pt>
                <c:pt idx="3155" formatCode="0">
                  <c:v>25423</c:v>
                </c:pt>
                <c:pt idx="3156" formatCode="0">
                  <c:v>25423</c:v>
                </c:pt>
                <c:pt idx="3157" formatCode="0">
                  <c:v>25423</c:v>
                </c:pt>
                <c:pt idx="3158" formatCode="0">
                  <c:v>25423</c:v>
                </c:pt>
                <c:pt idx="3159" formatCode="0">
                  <c:v>25423</c:v>
                </c:pt>
                <c:pt idx="3160" formatCode="0">
                  <c:v>25423</c:v>
                </c:pt>
                <c:pt idx="3161" formatCode="0">
                  <c:v>25423</c:v>
                </c:pt>
                <c:pt idx="3162" formatCode="0">
                  <c:v>25423</c:v>
                </c:pt>
                <c:pt idx="3163" formatCode="0">
                  <c:v>25423</c:v>
                </c:pt>
                <c:pt idx="3164" formatCode="0">
                  <c:v>25423</c:v>
                </c:pt>
                <c:pt idx="3165" formatCode="0">
                  <c:v>25423</c:v>
                </c:pt>
                <c:pt idx="3166" formatCode="0">
                  <c:v>25423</c:v>
                </c:pt>
                <c:pt idx="3167" formatCode="0">
                  <c:v>25423</c:v>
                </c:pt>
                <c:pt idx="3168" formatCode="0">
                  <c:v>25423</c:v>
                </c:pt>
                <c:pt idx="3169" formatCode="0">
                  <c:v>25423</c:v>
                </c:pt>
                <c:pt idx="3170" formatCode="0">
                  <c:v>25423</c:v>
                </c:pt>
                <c:pt idx="3171" formatCode="0">
                  <c:v>25423</c:v>
                </c:pt>
                <c:pt idx="3172" formatCode="0">
                  <c:v>25423</c:v>
                </c:pt>
                <c:pt idx="3173" formatCode="0">
                  <c:v>25423</c:v>
                </c:pt>
                <c:pt idx="3174" formatCode="0">
                  <c:v>25423</c:v>
                </c:pt>
                <c:pt idx="3175" formatCode="0">
                  <c:v>25423</c:v>
                </c:pt>
                <c:pt idx="3176" formatCode="0">
                  <c:v>25423</c:v>
                </c:pt>
                <c:pt idx="3177" formatCode="0">
                  <c:v>25423</c:v>
                </c:pt>
                <c:pt idx="3178" formatCode="0">
                  <c:v>25423</c:v>
                </c:pt>
                <c:pt idx="3179" formatCode="0">
                  <c:v>25423</c:v>
                </c:pt>
                <c:pt idx="3180" formatCode="0">
                  <c:v>25423</c:v>
                </c:pt>
                <c:pt idx="3181" formatCode="0">
                  <c:v>25423</c:v>
                </c:pt>
                <c:pt idx="3182" formatCode="0">
                  <c:v>25423</c:v>
                </c:pt>
                <c:pt idx="3183" formatCode="0">
                  <c:v>25423</c:v>
                </c:pt>
                <c:pt idx="3184" formatCode="0">
                  <c:v>25423</c:v>
                </c:pt>
                <c:pt idx="3185" formatCode="0">
                  <c:v>25423</c:v>
                </c:pt>
                <c:pt idx="3186" formatCode="0">
                  <c:v>25423</c:v>
                </c:pt>
                <c:pt idx="3187" formatCode="0">
                  <c:v>25423</c:v>
                </c:pt>
                <c:pt idx="3188" formatCode="0">
                  <c:v>25423</c:v>
                </c:pt>
                <c:pt idx="3189" formatCode="0">
                  <c:v>25423</c:v>
                </c:pt>
                <c:pt idx="3190" formatCode="0">
                  <c:v>25423</c:v>
                </c:pt>
                <c:pt idx="3191" formatCode="0">
                  <c:v>25423</c:v>
                </c:pt>
                <c:pt idx="3192" formatCode="0">
                  <c:v>25423</c:v>
                </c:pt>
                <c:pt idx="3193" formatCode="0">
                  <c:v>25423</c:v>
                </c:pt>
                <c:pt idx="3194" formatCode="0">
                  <c:v>25423</c:v>
                </c:pt>
                <c:pt idx="3195" formatCode="0">
                  <c:v>25423</c:v>
                </c:pt>
                <c:pt idx="3196" formatCode="0">
                  <c:v>25423</c:v>
                </c:pt>
                <c:pt idx="3197" formatCode="0">
                  <c:v>25423</c:v>
                </c:pt>
                <c:pt idx="3198" formatCode="0">
                  <c:v>25423</c:v>
                </c:pt>
                <c:pt idx="3199" formatCode="0">
                  <c:v>25423</c:v>
                </c:pt>
                <c:pt idx="3200" formatCode="0">
                  <c:v>25423</c:v>
                </c:pt>
                <c:pt idx="3201" formatCode="0">
                  <c:v>25423</c:v>
                </c:pt>
                <c:pt idx="3202" formatCode="0">
                  <c:v>25423</c:v>
                </c:pt>
                <c:pt idx="3203" formatCode="0">
                  <c:v>25423</c:v>
                </c:pt>
                <c:pt idx="3204" formatCode="0">
                  <c:v>25423</c:v>
                </c:pt>
                <c:pt idx="3205" formatCode="0">
                  <c:v>25423</c:v>
                </c:pt>
                <c:pt idx="3206" formatCode="0">
                  <c:v>25423</c:v>
                </c:pt>
                <c:pt idx="3207" formatCode="0">
                  <c:v>25423</c:v>
                </c:pt>
                <c:pt idx="3208" formatCode="0">
                  <c:v>25423</c:v>
                </c:pt>
                <c:pt idx="3209" formatCode="0">
                  <c:v>25423</c:v>
                </c:pt>
                <c:pt idx="3210" formatCode="0">
                  <c:v>25423</c:v>
                </c:pt>
                <c:pt idx="3211" formatCode="0">
                  <c:v>25423</c:v>
                </c:pt>
                <c:pt idx="3212" formatCode="0">
                  <c:v>25423</c:v>
                </c:pt>
                <c:pt idx="3213" formatCode="0">
                  <c:v>25423</c:v>
                </c:pt>
                <c:pt idx="3214" formatCode="0">
                  <c:v>25423</c:v>
                </c:pt>
                <c:pt idx="3215" formatCode="0">
                  <c:v>25423</c:v>
                </c:pt>
                <c:pt idx="3216" formatCode="0">
                  <c:v>25423</c:v>
                </c:pt>
                <c:pt idx="3217" formatCode="0">
                  <c:v>25423</c:v>
                </c:pt>
                <c:pt idx="3218" formatCode="0">
                  <c:v>25423</c:v>
                </c:pt>
                <c:pt idx="3219" formatCode="0">
                  <c:v>25423</c:v>
                </c:pt>
                <c:pt idx="3220" formatCode="0">
                  <c:v>25423</c:v>
                </c:pt>
                <c:pt idx="3221" formatCode="0">
                  <c:v>25423</c:v>
                </c:pt>
                <c:pt idx="3222" formatCode="0">
                  <c:v>25423</c:v>
                </c:pt>
                <c:pt idx="3223" formatCode="0">
                  <c:v>25423</c:v>
                </c:pt>
                <c:pt idx="3224" formatCode="0">
                  <c:v>25423</c:v>
                </c:pt>
                <c:pt idx="3225" formatCode="0">
                  <c:v>25423</c:v>
                </c:pt>
                <c:pt idx="3226" formatCode="0">
                  <c:v>25423</c:v>
                </c:pt>
                <c:pt idx="3227" formatCode="0">
                  <c:v>25423</c:v>
                </c:pt>
                <c:pt idx="3228" formatCode="0">
                  <c:v>25423</c:v>
                </c:pt>
                <c:pt idx="3229" formatCode="0">
                  <c:v>25423</c:v>
                </c:pt>
                <c:pt idx="3230" formatCode="0">
                  <c:v>25423</c:v>
                </c:pt>
                <c:pt idx="3231" formatCode="0">
                  <c:v>25423</c:v>
                </c:pt>
                <c:pt idx="3232" formatCode="0">
                  <c:v>25423</c:v>
                </c:pt>
                <c:pt idx="3233" formatCode="0">
                  <c:v>25423</c:v>
                </c:pt>
                <c:pt idx="3234" formatCode="0">
                  <c:v>25423</c:v>
                </c:pt>
                <c:pt idx="3235" formatCode="0">
                  <c:v>25423</c:v>
                </c:pt>
                <c:pt idx="3236" formatCode="0">
                  <c:v>25423</c:v>
                </c:pt>
                <c:pt idx="3237" formatCode="0">
                  <c:v>25423</c:v>
                </c:pt>
                <c:pt idx="3238" formatCode="0">
                  <c:v>25423</c:v>
                </c:pt>
                <c:pt idx="3239" formatCode="0">
                  <c:v>25423</c:v>
                </c:pt>
                <c:pt idx="3240" formatCode="0">
                  <c:v>25423</c:v>
                </c:pt>
                <c:pt idx="3241" formatCode="0">
                  <c:v>25423</c:v>
                </c:pt>
                <c:pt idx="3242" formatCode="0">
                  <c:v>25423</c:v>
                </c:pt>
                <c:pt idx="3243" formatCode="0">
                  <c:v>25423</c:v>
                </c:pt>
                <c:pt idx="3244" formatCode="0">
                  <c:v>25423</c:v>
                </c:pt>
                <c:pt idx="3245" formatCode="0">
                  <c:v>25423</c:v>
                </c:pt>
                <c:pt idx="3246" formatCode="0">
                  <c:v>25423</c:v>
                </c:pt>
                <c:pt idx="3247" formatCode="0">
                  <c:v>25423</c:v>
                </c:pt>
                <c:pt idx="3248" formatCode="0">
                  <c:v>25423</c:v>
                </c:pt>
                <c:pt idx="3249" formatCode="0">
                  <c:v>25423</c:v>
                </c:pt>
                <c:pt idx="3250" formatCode="0">
                  <c:v>25423</c:v>
                </c:pt>
                <c:pt idx="3251" formatCode="0">
                  <c:v>25423</c:v>
                </c:pt>
                <c:pt idx="3252" formatCode="0">
                  <c:v>25423</c:v>
                </c:pt>
                <c:pt idx="3253" formatCode="0">
                  <c:v>25423</c:v>
                </c:pt>
                <c:pt idx="3254" formatCode="0">
                  <c:v>25423</c:v>
                </c:pt>
                <c:pt idx="3255" formatCode="0">
                  <c:v>25423</c:v>
                </c:pt>
                <c:pt idx="3256" formatCode="0">
                  <c:v>25423</c:v>
                </c:pt>
                <c:pt idx="3257" formatCode="0">
                  <c:v>25423</c:v>
                </c:pt>
                <c:pt idx="3258" formatCode="0">
                  <c:v>25423</c:v>
                </c:pt>
                <c:pt idx="3259" formatCode="0">
                  <c:v>25423</c:v>
                </c:pt>
                <c:pt idx="3260" formatCode="0">
                  <c:v>25423</c:v>
                </c:pt>
                <c:pt idx="3261" formatCode="0">
                  <c:v>25423</c:v>
                </c:pt>
                <c:pt idx="3262" formatCode="0">
                  <c:v>25423</c:v>
                </c:pt>
                <c:pt idx="3263" formatCode="0">
                  <c:v>25423</c:v>
                </c:pt>
                <c:pt idx="3264" formatCode="0">
                  <c:v>25423</c:v>
                </c:pt>
                <c:pt idx="3265" formatCode="0">
                  <c:v>25423</c:v>
                </c:pt>
                <c:pt idx="3266" formatCode="0">
                  <c:v>25423</c:v>
                </c:pt>
                <c:pt idx="3267" formatCode="0">
                  <c:v>25423</c:v>
                </c:pt>
                <c:pt idx="3268" formatCode="0">
                  <c:v>25423</c:v>
                </c:pt>
                <c:pt idx="3269" formatCode="0">
                  <c:v>25423</c:v>
                </c:pt>
                <c:pt idx="3270" formatCode="0">
                  <c:v>25423</c:v>
                </c:pt>
                <c:pt idx="3271" formatCode="0">
                  <c:v>25423</c:v>
                </c:pt>
                <c:pt idx="3272" formatCode="0">
                  <c:v>25423</c:v>
                </c:pt>
                <c:pt idx="3273" formatCode="0">
                  <c:v>25423</c:v>
                </c:pt>
                <c:pt idx="3274" formatCode="0">
                  <c:v>25423</c:v>
                </c:pt>
                <c:pt idx="3275" formatCode="0">
                  <c:v>25423</c:v>
                </c:pt>
                <c:pt idx="3276" formatCode="0">
                  <c:v>25423</c:v>
                </c:pt>
                <c:pt idx="3277" formatCode="0">
                  <c:v>25423</c:v>
                </c:pt>
                <c:pt idx="3278" formatCode="0">
                  <c:v>25423</c:v>
                </c:pt>
                <c:pt idx="3279" formatCode="0">
                  <c:v>25423</c:v>
                </c:pt>
                <c:pt idx="3280" formatCode="0">
                  <c:v>25423</c:v>
                </c:pt>
                <c:pt idx="3281" formatCode="0">
                  <c:v>25423</c:v>
                </c:pt>
                <c:pt idx="3282" formatCode="0">
                  <c:v>25423</c:v>
                </c:pt>
                <c:pt idx="3283" formatCode="0">
                  <c:v>25423</c:v>
                </c:pt>
                <c:pt idx="3284" formatCode="0">
                  <c:v>25423</c:v>
                </c:pt>
                <c:pt idx="3285" formatCode="0">
                  <c:v>25423</c:v>
                </c:pt>
                <c:pt idx="3286" formatCode="0">
                  <c:v>25423</c:v>
                </c:pt>
                <c:pt idx="3287" formatCode="0">
                  <c:v>25423</c:v>
                </c:pt>
                <c:pt idx="3288" formatCode="0">
                  <c:v>25423</c:v>
                </c:pt>
                <c:pt idx="3289" formatCode="0">
                  <c:v>25423</c:v>
                </c:pt>
                <c:pt idx="3290" formatCode="0">
                  <c:v>25423</c:v>
                </c:pt>
                <c:pt idx="3291" formatCode="0">
                  <c:v>25423</c:v>
                </c:pt>
                <c:pt idx="3292" formatCode="0">
                  <c:v>25423</c:v>
                </c:pt>
                <c:pt idx="3293" formatCode="0">
                  <c:v>25423</c:v>
                </c:pt>
                <c:pt idx="3294" formatCode="0">
                  <c:v>25423</c:v>
                </c:pt>
                <c:pt idx="3295" formatCode="0">
                  <c:v>25423</c:v>
                </c:pt>
                <c:pt idx="3296" formatCode="0">
                  <c:v>25423</c:v>
                </c:pt>
                <c:pt idx="3297" formatCode="0">
                  <c:v>25423</c:v>
                </c:pt>
                <c:pt idx="3298" formatCode="0">
                  <c:v>25423</c:v>
                </c:pt>
                <c:pt idx="3299" formatCode="0">
                  <c:v>25423</c:v>
                </c:pt>
                <c:pt idx="3300" formatCode="0">
                  <c:v>25423</c:v>
                </c:pt>
                <c:pt idx="3301" formatCode="0">
                  <c:v>25423</c:v>
                </c:pt>
                <c:pt idx="3302" formatCode="0">
                  <c:v>25423</c:v>
                </c:pt>
                <c:pt idx="3303" formatCode="0">
                  <c:v>25423</c:v>
                </c:pt>
                <c:pt idx="3304" formatCode="0">
                  <c:v>25423</c:v>
                </c:pt>
                <c:pt idx="3305" formatCode="0">
                  <c:v>25423</c:v>
                </c:pt>
                <c:pt idx="3306" formatCode="0">
                  <c:v>25423</c:v>
                </c:pt>
                <c:pt idx="3307" formatCode="0">
                  <c:v>25423</c:v>
                </c:pt>
                <c:pt idx="3308" formatCode="0">
                  <c:v>25423</c:v>
                </c:pt>
                <c:pt idx="3309" formatCode="0">
                  <c:v>25423</c:v>
                </c:pt>
                <c:pt idx="3310" formatCode="0">
                  <c:v>25423</c:v>
                </c:pt>
                <c:pt idx="3311" formatCode="0">
                  <c:v>25423</c:v>
                </c:pt>
                <c:pt idx="3312" formatCode="0">
                  <c:v>25423</c:v>
                </c:pt>
                <c:pt idx="3313" formatCode="0">
                  <c:v>25423</c:v>
                </c:pt>
                <c:pt idx="3314" formatCode="0">
                  <c:v>25423</c:v>
                </c:pt>
                <c:pt idx="3315" formatCode="0">
                  <c:v>25423</c:v>
                </c:pt>
                <c:pt idx="3316" formatCode="0">
                  <c:v>25423</c:v>
                </c:pt>
                <c:pt idx="3317" formatCode="0">
                  <c:v>25423</c:v>
                </c:pt>
                <c:pt idx="3318" formatCode="0">
                  <c:v>25423</c:v>
                </c:pt>
                <c:pt idx="3319" formatCode="0">
                  <c:v>25423</c:v>
                </c:pt>
                <c:pt idx="3320" formatCode="0">
                  <c:v>25423</c:v>
                </c:pt>
                <c:pt idx="3321" formatCode="0">
                  <c:v>25423</c:v>
                </c:pt>
                <c:pt idx="3322" formatCode="0">
                  <c:v>25423</c:v>
                </c:pt>
                <c:pt idx="3323" formatCode="0">
                  <c:v>25423</c:v>
                </c:pt>
                <c:pt idx="3324" formatCode="0">
                  <c:v>25423</c:v>
                </c:pt>
                <c:pt idx="3325" formatCode="0">
                  <c:v>25423</c:v>
                </c:pt>
                <c:pt idx="3326" formatCode="0">
                  <c:v>25423</c:v>
                </c:pt>
                <c:pt idx="3327" formatCode="0">
                  <c:v>25423</c:v>
                </c:pt>
                <c:pt idx="3328" formatCode="0">
                  <c:v>25423</c:v>
                </c:pt>
                <c:pt idx="3329" formatCode="0">
                  <c:v>25423</c:v>
                </c:pt>
                <c:pt idx="3330" formatCode="0">
                  <c:v>25423</c:v>
                </c:pt>
                <c:pt idx="3331" formatCode="0">
                  <c:v>25423</c:v>
                </c:pt>
                <c:pt idx="3332" formatCode="0">
                  <c:v>25423</c:v>
                </c:pt>
                <c:pt idx="3333" formatCode="0">
                  <c:v>25423</c:v>
                </c:pt>
                <c:pt idx="3334" formatCode="0">
                  <c:v>25423</c:v>
                </c:pt>
                <c:pt idx="3335" formatCode="0">
                  <c:v>25423</c:v>
                </c:pt>
                <c:pt idx="3336" formatCode="0">
                  <c:v>25423</c:v>
                </c:pt>
                <c:pt idx="3337" formatCode="0">
                  <c:v>25423</c:v>
                </c:pt>
                <c:pt idx="3338" formatCode="0">
                  <c:v>25423</c:v>
                </c:pt>
                <c:pt idx="3339" formatCode="0">
                  <c:v>25423</c:v>
                </c:pt>
                <c:pt idx="3340" formatCode="0">
                  <c:v>25423</c:v>
                </c:pt>
                <c:pt idx="3341" formatCode="0">
                  <c:v>25423</c:v>
                </c:pt>
                <c:pt idx="3342" formatCode="0">
                  <c:v>25423</c:v>
                </c:pt>
                <c:pt idx="3343" formatCode="0">
                  <c:v>25423</c:v>
                </c:pt>
                <c:pt idx="3344" formatCode="0">
                  <c:v>25423</c:v>
                </c:pt>
                <c:pt idx="3345" formatCode="0">
                  <c:v>25423</c:v>
                </c:pt>
                <c:pt idx="3346" formatCode="0">
                  <c:v>25423</c:v>
                </c:pt>
                <c:pt idx="3347" formatCode="0">
                  <c:v>25423</c:v>
                </c:pt>
                <c:pt idx="3348" formatCode="0">
                  <c:v>25423</c:v>
                </c:pt>
                <c:pt idx="3349" formatCode="0">
                  <c:v>25423</c:v>
                </c:pt>
                <c:pt idx="3350" formatCode="0">
                  <c:v>25423</c:v>
                </c:pt>
                <c:pt idx="3351" formatCode="0">
                  <c:v>25423</c:v>
                </c:pt>
                <c:pt idx="3352" formatCode="0">
                  <c:v>25423</c:v>
                </c:pt>
                <c:pt idx="3353" formatCode="0">
                  <c:v>25423</c:v>
                </c:pt>
                <c:pt idx="3354" formatCode="0">
                  <c:v>25423</c:v>
                </c:pt>
                <c:pt idx="3355" formatCode="0">
                  <c:v>25423</c:v>
                </c:pt>
                <c:pt idx="3356" formatCode="0">
                  <c:v>25423</c:v>
                </c:pt>
                <c:pt idx="3357" formatCode="0">
                  <c:v>25423</c:v>
                </c:pt>
                <c:pt idx="3358" formatCode="0">
                  <c:v>25423</c:v>
                </c:pt>
                <c:pt idx="3359" formatCode="0">
                  <c:v>25423</c:v>
                </c:pt>
                <c:pt idx="3360" formatCode="0">
                  <c:v>25423</c:v>
                </c:pt>
                <c:pt idx="3361" formatCode="0">
                  <c:v>25423</c:v>
                </c:pt>
                <c:pt idx="3362" formatCode="0">
                  <c:v>25423</c:v>
                </c:pt>
                <c:pt idx="3363" formatCode="0">
                  <c:v>25423</c:v>
                </c:pt>
                <c:pt idx="3364" formatCode="0">
                  <c:v>25423</c:v>
                </c:pt>
                <c:pt idx="3365" formatCode="0">
                  <c:v>25423</c:v>
                </c:pt>
                <c:pt idx="3366" formatCode="0">
                  <c:v>25423</c:v>
                </c:pt>
                <c:pt idx="3367" formatCode="0">
                  <c:v>25423</c:v>
                </c:pt>
                <c:pt idx="3368" formatCode="0">
                  <c:v>25423</c:v>
                </c:pt>
                <c:pt idx="3369" formatCode="0">
                  <c:v>25423</c:v>
                </c:pt>
                <c:pt idx="3370" formatCode="0">
                  <c:v>25423</c:v>
                </c:pt>
                <c:pt idx="3371" formatCode="0">
                  <c:v>25423</c:v>
                </c:pt>
                <c:pt idx="3372" formatCode="0">
                  <c:v>25423</c:v>
                </c:pt>
                <c:pt idx="3373" formatCode="0">
                  <c:v>25423</c:v>
                </c:pt>
                <c:pt idx="3374" formatCode="0">
                  <c:v>25423</c:v>
                </c:pt>
                <c:pt idx="3375" formatCode="0">
                  <c:v>25423</c:v>
                </c:pt>
                <c:pt idx="3376" formatCode="0">
                  <c:v>25423</c:v>
                </c:pt>
                <c:pt idx="3377" formatCode="0">
                  <c:v>25423</c:v>
                </c:pt>
                <c:pt idx="3378" formatCode="0">
                  <c:v>25423</c:v>
                </c:pt>
                <c:pt idx="3379" formatCode="0">
                  <c:v>25423</c:v>
                </c:pt>
                <c:pt idx="3380" formatCode="0">
                  <c:v>25423</c:v>
                </c:pt>
                <c:pt idx="3381" formatCode="0">
                  <c:v>25423</c:v>
                </c:pt>
                <c:pt idx="3382" formatCode="0">
                  <c:v>25423</c:v>
                </c:pt>
                <c:pt idx="3383" formatCode="0">
                  <c:v>25423</c:v>
                </c:pt>
                <c:pt idx="3384" formatCode="0">
                  <c:v>25423</c:v>
                </c:pt>
                <c:pt idx="3385" formatCode="0">
                  <c:v>25423</c:v>
                </c:pt>
                <c:pt idx="3386" formatCode="0">
                  <c:v>25423</c:v>
                </c:pt>
                <c:pt idx="3387" formatCode="0">
                  <c:v>25423</c:v>
                </c:pt>
                <c:pt idx="3388" formatCode="0">
                  <c:v>25423</c:v>
                </c:pt>
                <c:pt idx="3389" formatCode="0">
                  <c:v>25423</c:v>
                </c:pt>
                <c:pt idx="3390" formatCode="0">
                  <c:v>25423</c:v>
                </c:pt>
                <c:pt idx="3391" formatCode="0">
                  <c:v>25423</c:v>
                </c:pt>
                <c:pt idx="3392" formatCode="0">
                  <c:v>25423</c:v>
                </c:pt>
                <c:pt idx="3393" formatCode="0">
                  <c:v>25423</c:v>
                </c:pt>
                <c:pt idx="3394" formatCode="0">
                  <c:v>25423</c:v>
                </c:pt>
                <c:pt idx="3395" formatCode="0">
                  <c:v>25423</c:v>
                </c:pt>
                <c:pt idx="3396" formatCode="0">
                  <c:v>25423</c:v>
                </c:pt>
                <c:pt idx="3397" formatCode="0">
                  <c:v>25423</c:v>
                </c:pt>
                <c:pt idx="3398" formatCode="0">
                  <c:v>25423</c:v>
                </c:pt>
                <c:pt idx="3399" formatCode="0">
                  <c:v>25423</c:v>
                </c:pt>
                <c:pt idx="3400" formatCode="0">
                  <c:v>25423</c:v>
                </c:pt>
                <c:pt idx="3401" formatCode="0">
                  <c:v>25423</c:v>
                </c:pt>
                <c:pt idx="3402" formatCode="0">
                  <c:v>25423</c:v>
                </c:pt>
                <c:pt idx="3403" formatCode="0">
                  <c:v>25423</c:v>
                </c:pt>
                <c:pt idx="3404" formatCode="0">
                  <c:v>25423</c:v>
                </c:pt>
                <c:pt idx="3405" formatCode="0">
                  <c:v>25423</c:v>
                </c:pt>
                <c:pt idx="3406" formatCode="0">
                  <c:v>25423</c:v>
                </c:pt>
                <c:pt idx="3407" formatCode="0">
                  <c:v>25423</c:v>
                </c:pt>
                <c:pt idx="3408" formatCode="0">
                  <c:v>25423</c:v>
                </c:pt>
                <c:pt idx="3409" formatCode="0">
                  <c:v>25423</c:v>
                </c:pt>
                <c:pt idx="3410" formatCode="0">
                  <c:v>25423</c:v>
                </c:pt>
                <c:pt idx="3411" formatCode="0">
                  <c:v>25423</c:v>
                </c:pt>
                <c:pt idx="3412" formatCode="0">
                  <c:v>25423</c:v>
                </c:pt>
                <c:pt idx="3413" formatCode="0">
                  <c:v>25423</c:v>
                </c:pt>
                <c:pt idx="3414" formatCode="0">
                  <c:v>25423</c:v>
                </c:pt>
                <c:pt idx="3415" formatCode="0">
                  <c:v>25423</c:v>
                </c:pt>
                <c:pt idx="3416" formatCode="0">
                  <c:v>25423</c:v>
                </c:pt>
                <c:pt idx="3417" formatCode="0">
                  <c:v>25423</c:v>
                </c:pt>
                <c:pt idx="3418" formatCode="0">
                  <c:v>25423</c:v>
                </c:pt>
                <c:pt idx="3419" formatCode="0">
                  <c:v>25423</c:v>
                </c:pt>
                <c:pt idx="3420" formatCode="0">
                  <c:v>25423</c:v>
                </c:pt>
                <c:pt idx="3421" formatCode="0">
                  <c:v>25423</c:v>
                </c:pt>
                <c:pt idx="3422" formatCode="0">
                  <c:v>25423</c:v>
                </c:pt>
                <c:pt idx="3423" formatCode="0">
                  <c:v>25423</c:v>
                </c:pt>
                <c:pt idx="3424" formatCode="0">
                  <c:v>25423</c:v>
                </c:pt>
                <c:pt idx="3425" formatCode="0">
                  <c:v>25423</c:v>
                </c:pt>
                <c:pt idx="3426" formatCode="0">
                  <c:v>25423</c:v>
                </c:pt>
                <c:pt idx="3427" formatCode="0">
                  <c:v>25423</c:v>
                </c:pt>
                <c:pt idx="3428" formatCode="0">
                  <c:v>25423</c:v>
                </c:pt>
                <c:pt idx="3429" formatCode="0">
                  <c:v>25423</c:v>
                </c:pt>
                <c:pt idx="3430" formatCode="0">
                  <c:v>25423</c:v>
                </c:pt>
                <c:pt idx="3431" formatCode="0">
                  <c:v>25423</c:v>
                </c:pt>
                <c:pt idx="3432" formatCode="0">
                  <c:v>25423</c:v>
                </c:pt>
                <c:pt idx="3433" formatCode="0">
                  <c:v>25423</c:v>
                </c:pt>
                <c:pt idx="3434" formatCode="0">
                  <c:v>25423</c:v>
                </c:pt>
                <c:pt idx="3435" formatCode="0">
                  <c:v>25423</c:v>
                </c:pt>
                <c:pt idx="3436" formatCode="0">
                  <c:v>25423</c:v>
                </c:pt>
                <c:pt idx="3437" formatCode="0">
                  <c:v>25423</c:v>
                </c:pt>
                <c:pt idx="3438" formatCode="0">
                  <c:v>25423</c:v>
                </c:pt>
                <c:pt idx="3439" formatCode="0">
                  <c:v>25423</c:v>
                </c:pt>
                <c:pt idx="3440" formatCode="0">
                  <c:v>25423</c:v>
                </c:pt>
                <c:pt idx="3441" formatCode="0">
                  <c:v>25423</c:v>
                </c:pt>
                <c:pt idx="3442" formatCode="0">
                  <c:v>25423</c:v>
                </c:pt>
                <c:pt idx="3443" formatCode="0">
                  <c:v>25423</c:v>
                </c:pt>
                <c:pt idx="3444" formatCode="0">
                  <c:v>25423</c:v>
                </c:pt>
                <c:pt idx="3445" formatCode="0">
                  <c:v>25423</c:v>
                </c:pt>
                <c:pt idx="3446" formatCode="0">
                  <c:v>25423</c:v>
                </c:pt>
                <c:pt idx="3447" formatCode="0">
                  <c:v>25423</c:v>
                </c:pt>
                <c:pt idx="3448" formatCode="0">
                  <c:v>25423</c:v>
                </c:pt>
                <c:pt idx="3449" formatCode="0">
                  <c:v>25423</c:v>
                </c:pt>
                <c:pt idx="3450" formatCode="0">
                  <c:v>25423</c:v>
                </c:pt>
                <c:pt idx="3451" formatCode="0">
                  <c:v>25423</c:v>
                </c:pt>
                <c:pt idx="3452" formatCode="0">
                  <c:v>25423</c:v>
                </c:pt>
                <c:pt idx="3453" formatCode="0">
                  <c:v>25423</c:v>
                </c:pt>
                <c:pt idx="3454" formatCode="0">
                  <c:v>25423</c:v>
                </c:pt>
                <c:pt idx="3455" formatCode="0">
                  <c:v>25423</c:v>
                </c:pt>
                <c:pt idx="3456" formatCode="0">
                  <c:v>25423</c:v>
                </c:pt>
                <c:pt idx="3457" formatCode="0">
                  <c:v>25423</c:v>
                </c:pt>
                <c:pt idx="3458" formatCode="0">
                  <c:v>25423</c:v>
                </c:pt>
                <c:pt idx="3459" formatCode="0">
                  <c:v>25423</c:v>
                </c:pt>
                <c:pt idx="3460" formatCode="0">
                  <c:v>25423</c:v>
                </c:pt>
                <c:pt idx="3461" formatCode="0">
                  <c:v>25423</c:v>
                </c:pt>
                <c:pt idx="3462" formatCode="0">
                  <c:v>25423</c:v>
                </c:pt>
                <c:pt idx="3463" formatCode="0">
                  <c:v>25423</c:v>
                </c:pt>
                <c:pt idx="3464" formatCode="0">
                  <c:v>25423</c:v>
                </c:pt>
                <c:pt idx="3465" formatCode="0">
                  <c:v>25423</c:v>
                </c:pt>
                <c:pt idx="3466" formatCode="0">
                  <c:v>25423</c:v>
                </c:pt>
                <c:pt idx="3467" formatCode="0">
                  <c:v>25423</c:v>
                </c:pt>
                <c:pt idx="3468" formatCode="0">
                  <c:v>25423</c:v>
                </c:pt>
                <c:pt idx="3469" formatCode="0">
                  <c:v>25423</c:v>
                </c:pt>
                <c:pt idx="3470" formatCode="0">
                  <c:v>25423</c:v>
                </c:pt>
                <c:pt idx="3471" formatCode="0">
                  <c:v>25423</c:v>
                </c:pt>
                <c:pt idx="3472" formatCode="0">
                  <c:v>25423</c:v>
                </c:pt>
                <c:pt idx="3473" formatCode="0">
                  <c:v>25423</c:v>
                </c:pt>
                <c:pt idx="3474" formatCode="0">
                  <c:v>25423</c:v>
                </c:pt>
                <c:pt idx="3475" formatCode="0">
                  <c:v>25423</c:v>
                </c:pt>
                <c:pt idx="3476" formatCode="0">
                  <c:v>25423</c:v>
                </c:pt>
                <c:pt idx="3477" formatCode="0">
                  <c:v>25423</c:v>
                </c:pt>
                <c:pt idx="3478" formatCode="0">
                  <c:v>25423</c:v>
                </c:pt>
                <c:pt idx="3479" formatCode="0">
                  <c:v>25423</c:v>
                </c:pt>
                <c:pt idx="3480" formatCode="0">
                  <c:v>25423</c:v>
                </c:pt>
                <c:pt idx="3481" formatCode="0">
                  <c:v>25423</c:v>
                </c:pt>
                <c:pt idx="3482" formatCode="0">
                  <c:v>25423</c:v>
                </c:pt>
                <c:pt idx="3483" formatCode="0">
                  <c:v>25423</c:v>
                </c:pt>
                <c:pt idx="3484" formatCode="0">
                  <c:v>25423</c:v>
                </c:pt>
                <c:pt idx="3485" formatCode="0">
                  <c:v>25423</c:v>
                </c:pt>
                <c:pt idx="3486" formatCode="0">
                  <c:v>25423</c:v>
                </c:pt>
                <c:pt idx="3487" formatCode="0">
                  <c:v>25423</c:v>
                </c:pt>
                <c:pt idx="3488" formatCode="0">
                  <c:v>25423</c:v>
                </c:pt>
                <c:pt idx="3489" formatCode="0">
                  <c:v>25423</c:v>
                </c:pt>
                <c:pt idx="3490" formatCode="0">
                  <c:v>25423</c:v>
                </c:pt>
                <c:pt idx="3491" formatCode="0">
                  <c:v>25423</c:v>
                </c:pt>
                <c:pt idx="3492" formatCode="0">
                  <c:v>25423</c:v>
                </c:pt>
                <c:pt idx="3493" formatCode="0">
                  <c:v>25423</c:v>
                </c:pt>
                <c:pt idx="3494" formatCode="0">
                  <c:v>25423</c:v>
                </c:pt>
                <c:pt idx="3495" formatCode="0">
                  <c:v>25423</c:v>
                </c:pt>
                <c:pt idx="3496" formatCode="0">
                  <c:v>25423</c:v>
                </c:pt>
                <c:pt idx="3497" formatCode="0">
                  <c:v>25423</c:v>
                </c:pt>
                <c:pt idx="3498" formatCode="0">
                  <c:v>25423</c:v>
                </c:pt>
                <c:pt idx="3499" formatCode="0">
                  <c:v>25423</c:v>
                </c:pt>
                <c:pt idx="3500" formatCode="0">
                  <c:v>25423</c:v>
                </c:pt>
                <c:pt idx="3501" formatCode="0">
                  <c:v>25423</c:v>
                </c:pt>
                <c:pt idx="3502" formatCode="0">
                  <c:v>25423</c:v>
                </c:pt>
                <c:pt idx="3503" formatCode="0">
                  <c:v>25423</c:v>
                </c:pt>
                <c:pt idx="3504" formatCode="0">
                  <c:v>25423</c:v>
                </c:pt>
                <c:pt idx="3505" formatCode="0">
                  <c:v>25423</c:v>
                </c:pt>
                <c:pt idx="3506" formatCode="0">
                  <c:v>25423</c:v>
                </c:pt>
                <c:pt idx="3507" formatCode="0">
                  <c:v>25423</c:v>
                </c:pt>
                <c:pt idx="3508" formatCode="0">
                  <c:v>25423</c:v>
                </c:pt>
                <c:pt idx="3509" formatCode="0">
                  <c:v>25423</c:v>
                </c:pt>
                <c:pt idx="3510" formatCode="0">
                  <c:v>25423</c:v>
                </c:pt>
                <c:pt idx="3511" formatCode="0">
                  <c:v>25423</c:v>
                </c:pt>
                <c:pt idx="3512" formatCode="0">
                  <c:v>25423</c:v>
                </c:pt>
                <c:pt idx="3513" formatCode="0">
                  <c:v>25423</c:v>
                </c:pt>
                <c:pt idx="3514" formatCode="0">
                  <c:v>25423</c:v>
                </c:pt>
                <c:pt idx="3515" formatCode="0">
                  <c:v>25423</c:v>
                </c:pt>
                <c:pt idx="3516" formatCode="0">
                  <c:v>25423</c:v>
                </c:pt>
                <c:pt idx="3517" formatCode="0">
                  <c:v>25423</c:v>
                </c:pt>
                <c:pt idx="3518" formatCode="0">
                  <c:v>25423</c:v>
                </c:pt>
                <c:pt idx="3519" formatCode="0">
                  <c:v>25423</c:v>
                </c:pt>
                <c:pt idx="3520" formatCode="0">
                  <c:v>25423</c:v>
                </c:pt>
                <c:pt idx="3521" formatCode="0">
                  <c:v>25423</c:v>
                </c:pt>
                <c:pt idx="3522" formatCode="0">
                  <c:v>25423</c:v>
                </c:pt>
                <c:pt idx="3523" formatCode="0">
                  <c:v>25423</c:v>
                </c:pt>
                <c:pt idx="3524" formatCode="0">
                  <c:v>25423</c:v>
                </c:pt>
                <c:pt idx="3525" formatCode="0">
                  <c:v>25423</c:v>
                </c:pt>
                <c:pt idx="3526" formatCode="0">
                  <c:v>25423</c:v>
                </c:pt>
                <c:pt idx="3527" formatCode="0">
                  <c:v>25423</c:v>
                </c:pt>
                <c:pt idx="3528" formatCode="0">
                  <c:v>25423</c:v>
                </c:pt>
                <c:pt idx="3529" formatCode="0">
                  <c:v>25423</c:v>
                </c:pt>
                <c:pt idx="3530" formatCode="0">
                  <c:v>25423</c:v>
                </c:pt>
                <c:pt idx="3531" formatCode="0">
                  <c:v>25423</c:v>
                </c:pt>
                <c:pt idx="3532" formatCode="0">
                  <c:v>25423</c:v>
                </c:pt>
                <c:pt idx="3533" formatCode="0">
                  <c:v>25423</c:v>
                </c:pt>
                <c:pt idx="3534" formatCode="0">
                  <c:v>25423</c:v>
                </c:pt>
                <c:pt idx="3535" formatCode="0">
                  <c:v>25423</c:v>
                </c:pt>
                <c:pt idx="3536" formatCode="0">
                  <c:v>25423</c:v>
                </c:pt>
                <c:pt idx="3537" formatCode="0">
                  <c:v>25423</c:v>
                </c:pt>
                <c:pt idx="3538" formatCode="0">
                  <c:v>25423</c:v>
                </c:pt>
                <c:pt idx="3539" formatCode="0">
                  <c:v>25423</c:v>
                </c:pt>
                <c:pt idx="3540" formatCode="0">
                  <c:v>25423</c:v>
                </c:pt>
                <c:pt idx="3541" formatCode="0">
                  <c:v>25423</c:v>
                </c:pt>
                <c:pt idx="3542" formatCode="0">
                  <c:v>25423</c:v>
                </c:pt>
                <c:pt idx="3543" formatCode="0">
                  <c:v>25423</c:v>
                </c:pt>
                <c:pt idx="3544" formatCode="0">
                  <c:v>25423</c:v>
                </c:pt>
                <c:pt idx="3545" formatCode="0">
                  <c:v>25423</c:v>
                </c:pt>
                <c:pt idx="3546" formatCode="0">
                  <c:v>25423</c:v>
                </c:pt>
                <c:pt idx="3547" formatCode="0">
                  <c:v>25423</c:v>
                </c:pt>
                <c:pt idx="3548" formatCode="0">
                  <c:v>25423</c:v>
                </c:pt>
                <c:pt idx="3549" formatCode="0">
                  <c:v>25423</c:v>
                </c:pt>
                <c:pt idx="3550" formatCode="0">
                  <c:v>25423</c:v>
                </c:pt>
                <c:pt idx="3551" formatCode="0">
                  <c:v>25423</c:v>
                </c:pt>
                <c:pt idx="3552" formatCode="0">
                  <c:v>25423</c:v>
                </c:pt>
                <c:pt idx="3553" formatCode="0">
                  <c:v>25423</c:v>
                </c:pt>
                <c:pt idx="3554" formatCode="0">
                  <c:v>25423</c:v>
                </c:pt>
                <c:pt idx="3555" formatCode="0">
                  <c:v>25423</c:v>
                </c:pt>
                <c:pt idx="3556" formatCode="0">
                  <c:v>25423</c:v>
                </c:pt>
                <c:pt idx="3557" formatCode="0">
                  <c:v>25423</c:v>
                </c:pt>
                <c:pt idx="3558" formatCode="0">
                  <c:v>25423</c:v>
                </c:pt>
                <c:pt idx="3559" formatCode="0">
                  <c:v>25423</c:v>
                </c:pt>
                <c:pt idx="3560" formatCode="0">
                  <c:v>25423</c:v>
                </c:pt>
                <c:pt idx="3561" formatCode="0">
                  <c:v>25423</c:v>
                </c:pt>
                <c:pt idx="3562" formatCode="0">
                  <c:v>25423</c:v>
                </c:pt>
                <c:pt idx="3563" formatCode="0">
                  <c:v>25423</c:v>
                </c:pt>
                <c:pt idx="3564" formatCode="0">
                  <c:v>25423</c:v>
                </c:pt>
                <c:pt idx="3565" formatCode="0">
                  <c:v>25423</c:v>
                </c:pt>
                <c:pt idx="3566" formatCode="0">
                  <c:v>25423</c:v>
                </c:pt>
                <c:pt idx="3567" formatCode="0">
                  <c:v>25423</c:v>
                </c:pt>
                <c:pt idx="3568" formatCode="0">
                  <c:v>25423</c:v>
                </c:pt>
                <c:pt idx="3569" formatCode="0">
                  <c:v>25423</c:v>
                </c:pt>
                <c:pt idx="3570" formatCode="0">
                  <c:v>25423</c:v>
                </c:pt>
                <c:pt idx="3571" formatCode="0">
                  <c:v>25423</c:v>
                </c:pt>
                <c:pt idx="3572" formatCode="0">
                  <c:v>25423</c:v>
                </c:pt>
                <c:pt idx="3573" formatCode="0">
                  <c:v>25423</c:v>
                </c:pt>
                <c:pt idx="3574" formatCode="0">
                  <c:v>25423</c:v>
                </c:pt>
                <c:pt idx="3575" formatCode="0">
                  <c:v>25423</c:v>
                </c:pt>
                <c:pt idx="3576" formatCode="0">
                  <c:v>25423</c:v>
                </c:pt>
                <c:pt idx="3577" formatCode="0">
                  <c:v>25423</c:v>
                </c:pt>
                <c:pt idx="3578" formatCode="0">
                  <c:v>25423</c:v>
                </c:pt>
                <c:pt idx="3579" formatCode="0">
                  <c:v>25423</c:v>
                </c:pt>
                <c:pt idx="3580" formatCode="0">
                  <c:v>25423</c:v>
                </c:pt>
                <c:pt idx="3581" formatCode="0">
                  <c:v>25423</c:v>
                </c:pt>
                <c:pt idx="3582" formatCode="0">
                  <c:v>25423</c:v>
                </c:pt>
                <c:pt idx="3583" formatCode="0">
                  <c:v>25423</c:v>
                </c:pt>
                <c:pt idx="3584" formatCode="0">
                  <c:v>25423</c:v>
                </c:pt>
                <c:pt idx="3585" formatCode="0">
                  <c:v>25423</c:v>
                </c:pt>
                <c:pt idx="3586" formatCode="0">
                  <c:v>25423</c:v>
                </c:pt>
                <c:pt idx="3587" formatCode="0">
                  <c:v>25423</c:v>
                </c:pt>
                <c:pt idx="3588" formatCode="0">
                  <c:v>25423</c:v>
                </c:pt>
                <c:pt idx="3589" formatCode="0">
                  <c:v>25423</c:v>
                </c:pt>
                <c:pt idx="3590" formatCode="0">
                  <c:v>25423</c:v>
                </c:pt>
                <c:pt idx="3591" formatCode="0">
                  <c:v>25423</c:v>
                </c:pt>
                <c:pt idx="3592" formatCode="0">
                  <c:v>25423</c:v>
                </c:pt>
                <c:pt idx="3593" formatCode="0">
                  <c:v>25423</c:v>
                </c:pt>
                <c:pt idx="3594" formatCode="0">
                  <c:v>25423</c:v>
                </c:pt>
                <c:pt idx="3595" formatCode="0">
                  <c:v>25423</c:v>
                </c:pt>
                <c:pt idx="3596" formatCode="0">
                  <c:v>25423</c:v>
                </c:pt>
                <c:pt idx="3597" formatCode="0">
                  <c:v>25423</c:v>
                </c:pt>
                <c:pt idx="3598" formatCode="0">
                  <c:v>25423</c:v>
                </c:pt>
                <c:pt idx="3599" formatCode="0">
                  <c:v>25423</c:v>
                </c:pt>
                <c:pt idx="3600" formatCode="0">
                  <c:v>25423</c:v>
                </c:pt>
                <c:pt idx="3601" formatCode="0">
                  <c:v>25423</c:v>
                </c:pt>
                <c:pt idx="3602" formatCode="0">
                  <c:v>25423</c:v>
                </c:pt>
                <c:pt idx="3603" formatCode="0">
                  <c:v>25423</c:v>
                </c:pt>
                <c:pt idx="3604" formatCode="0">
                  <c:v>25423</c:v>
                </c:pt>
                <c:pt idx="3605" formatCode="0">
                  <c:v>25423</c:v>
                </c:pt>
                <c:pt idx="3606" formatCode="0">
                  <c:v>25423</c:v>
                </c:pt>
                <c:pt idx="3607" formatCode="0">
                  <c:v>25423</c:v>
                </c:pt>
                <c:pt idx="3608" formatCode="0">
                  <c:v>25423</c:v>
                </c:pt>
                <c:pt idx="3609" formatCode="0">
                  <c:v>25423</c:v>
                </c:pt>
                <c:pt idx="3610" formatCode="0">
                  <c:v>25423</c:v>
                </c:pt>
                <c:pt idx="3611" formatCode="0">
                  <c:v>25423</c:v>
                </c:pt>
                <c:pt idx="3612" formatCode="0">
                  <c:v>25423</c:v>
                </c:pt>
                <c:pt idx="3613" formatCode="0">
                  <c:v>25423</c:v>
                </c:pt>
                <c:pt idx="3614" formatCode="0">
                  <c:v>25423</c:v>
                </c:pt>
                <c:pt idx="3615" formatCode="0">
                  <c:v>25423</c:v>
                </c:pt>
                <c:pt idx="3616" formatCode="0">
                  <c:v>25423</c:v>
                </c:pt>
                <c:pt idx="3617" formatCode="0">
                  <c:v>25423</c:v>
                </c:pt>
                <c:pt idx="3618" formatCode="0">
                  <c:v>25423</c:v>
                </c:pt>
                <c:pt idx="3619" formatCode="0">
                  <c:v>25423</c:v>
                </c:pt>
                <c:pt idx="3620" formatCode="0">
                  <c:v>25423</c:v>
                </c:pt>
                <c:pt idx="3621" formatCode="0">
                  <c:v>25423</c:v>
                </c:pt>
                <c:pt idx="3622" formatCode="0">
                  <c:v>25423</c:v>
                </c:pt>
                <c:pt idx="3623" formatCode="0">
                  <c:v>25423</c:v>
                </c:pt>
                <c:pt idx="3624" formatCode="0">
                  <c:v>25423</c:v>
                </c:pt>
                <c:pt idx="3625" formatCode="0">
                  <c:v>25423</c:v>
                </c:pt>
                <c:pt idx="3626" formatCode="0">
                  <c:v>25423</c:v>
                </c:pt>
                <c:pt idx="3627" formatCode="0">
                  <c:v>25423</c:v>
                </c:pt>
                <c:pt idx="3628" formatCode="0">
                  <c:v>25423</c:v>
                </c:pt>
                <c:pt idx="3629" formatCode="0">
                  <c:v>25423</c:v>
                </c:pt>
                <c:pt idx="3630" formatCode="0">
                  <c:v>25423</c:v>
                </c:pt>
                <c:pt idx="3631" formatCode="0">
                  <c:v>25423</c:v>
                </c:pt>
                <c:pt idx="3632" formatCode="0">
                  <c:v>25423</c:v>
                </c:pt>
                <c:pt idx="3633" formatCode="0">
                  <c:v>25423</c:v>
                </c:pt>
                <c:pt idx="3634" formatCode="0">
                  <c:v>25423</c:v>
                </c:pt>
                <c:pt idx="3635" formatCode="0">
                  <c:v>25423</c:v>
                </c:pt>
                <c:pt idx="3636" formatCode="0">
                  <c:v>25423</c:v>
                </c:pt>
                <c:pt idx="3637" formatCode="0">
                  <c:v>25423</c:v>
                </c:pt>
                <c:pt idx="3638" formatCode="0">
                  <c:v>25423</c:v>
                </c:pt>
                <c:pt idx="3639" formatCode="0">
                  <c:v>25423</c:v>
                </c:pt>
                <c:pt idx="3640" formatCode="0">
                  <c:v>25423</c:v>
                </c:pt>
                <c:pt idx="3641" formatCode="0">
                  <c:v>25423</c:v>
                </c:pt>
                <c:pt idx="3642" formatCode="0">
                  <c:v>25423</c:v>
                </c:pt>
                <c:pt idx="3643" formatCode="0">
                  <c:v>25423</c:v>
                </c:pt>
                <c:pt idx="3644" formatCode="0">
                  <c:v>25423</c:v>
                </c:pt>
                <c:pt idx="3645" formatCode="0">
                  <c:v>25423</c:v>
                </c:pt>
                <c:pt idx="3646" formatCode="0">
                  <c:v>25423</c:v>
                </c:pt>
                <c:pt idx="3647" formatCode="0">
                  <c:v>25423</c:v>
                </c:pt>
                <c:pt idx="3648" formatCode="0">
                  <c:v>25423</c:v>
                </c:pt>
                <c:pt idx="3649" formatCode="0">
                  <c:v>25423</c:v>
                </c:pt>
                <c:pt idx="3650" formatCode="0">
                  <c:v>25423</c:v>
                </c:pt>
                <c:pt idx="3651" formatCode="0">
                  <c:v>25423</c:v>
                </c:pt>
                <c:pt idx="3652" formatCode="0">
                  <c:v>25423</c:v>
                </c:pt>
                <c:pt idx="3653" formatCode="0">
                  <c:v>25423</c:v>
                </c:pt>
                <c:pt idx="3654" formatCode="0">
                  <c:v>25423</c:v>
                </c:pt>
                <c:pt idx="3655" formatCode="0">
                  <c:v>25423</c:v>
                </c:pt>
                <c:pt idx="3656" formatCode="0">
                  <c:v>25423</c:v>
                </c:pt>
                <c:pt idx="3657" formatCode="0">
                  <c:v>25423</c:v>
                </c:pt>
                <c:pt idx="3658" formatCode="0">
                  <c:v>25423</c:v>
                </c:pt>
                <c:pt idx="3659" formatCode="0">
                  <c:v>25423</c:v>
                </c:pt>
                <c:pt idx="3660" formatCode="0">
                  <c:v>25423</c:v>
                </c:pt>
                <c:pt idx="3661" formatCode="0">
                  <c:v>25423</c:v>
                </c:pt>
                <c:pt idx="3662" formatCode="0">
                  <c:v>25423</c:v>
                </c:pt>
                <c:pt idx="3663" formatCode="0">
                  <c:v>25423</c:v>
                </c:pt>
                <c:pt idx="3664" formatCode="0">
                  <c:v>25423</c:v>
                </c:pt>
                <c:pt idx="3665" formatCode="0">
                  <c:v>25423</c:v>
                </c:pt>
                <c:pt idx="3666" formatCode="0">
                  <c:v>25423</c:v>
                </c:pt>
                <c:pt idx="3667" formatCode="0">
                  <c:v>25423</c:v>
                </c:pt>
                <c:pt idx="3668" formatCode="0">
                  <c:v>25423</c:v>
                </c:pt>
                <c:pt idx="3669" formatCode="0">
                  <c:v>25423</c:v>
                </c:pt>
                <c:pt idx="3670" formatCode="0">
                  <c:v>25423</c:v>
                </c:pt>
                <c:pt idx="3671" formatCode="0">
                  <c:v>25423</c:v>
                </c:pt>
                <c:pt idx="3672" formatCode="0">
                  <c:v>25423</c:v>
                </c:pt>
                <c:pt idx="3673" formatCode="0">
                  <c:v>25423</c:v>
                </c:pt>
                <c:pt idx="3674" formatCode="0">
                  <c:v>25423</c:v>
                </c:pt>
                <c:pt idx="3675" formatCode="0">
                  <c:v>25423</c:v>
                </c:pt>
                <c:pt idx="3676" formatCode="0">
                  <c:v>25423</c:v>
                </c:pt>
                <c:pt idx="3677" formatCode="0">
                  <c:v>25423</c:v>
                </c:pt>
                <c:pt idx="3678" formatCode="0">
                  <c:v>25423</c:v>
                </c:pt>
                <c:pt idx="3679" formatCode="0">
                  <c:v>25423</c:v>
                </c:pt>
                <c:pt idx="3680" formatCode="0">
                  <c:v>25423</c:v>
                </c:pt>
                <c:pt idx="3681" formatCode="0">
                  <c:v>25423</c:v>
                </c:pt>
                <c:pt idx="3682" formatCode="0">
                  <c:v>25423</c:v>
                </c:pt>
                <c:pt idx="3683" formatCode="0">
                  <c:v>25423</c:v>
                </c:pt>
                <c:pt idx="3684" formatCode="0">
                  <c:v>25423</c:v>
                </c:pt>
                <c:pt idx="3685" formatCode="0">
                  <c:v>25423</c:v>
                </c:pt>
                <c:pt idx="3686" formatCode="0">
                  <c:v>25423</c:v>
                </c:pt>
                <c:pt idx="3687" formatCode="0">
                  <c:v>25423</c:v>
                </c:pt>
                <c:pt idx="3688" formatCode="0">
                  <c:v>25423</c:v>
                </c:pt>
                <c:pt idx="3689" formatCode="0">
                  <c:v>25423</c:v>
                </c:pt>
                <c:pt idx="3690" formatCode="0">
                  <c:v>25423</c:v>
                </c:pt>
                <c:pt idx="3691" formatCode="0">
                  <c:v>25423</c:v>
                </c:pt>
                <c:pt idx="3692" formatCode="0">
                  <c:v>25423</c:v>
                </c:pt>
                <c:pt idx="3693" formatCode="0">
                  <c:v>25423</c:v>
                </c:pt>
                <c:pt idx="3694" formatCode="0">
                  <c:v>25423</c:v>
                </c:pt>
                <c:pt idx="3695" formatCode="0">
                  <c:v>25423</c:v>
                </c:pt>
                <c:pt idx="3696" formatCode="0">
                  <c:v>25423</c:v>
                </c:pt>
                <c:pt idx="3697" formatCode="0">
                  <c:v>25423</c:v>
                </c:pt>
                <c:pt idx="3698" formatCode="0">
                  <c:v>25423</c:v>
                </c:pt>
                <c:pt idx="3699" formatCode="0">
                  <c:v>25423</c:v>
                </c:pt>
                <c:pt idx="3700" formatCode="0">
                  <c:v>25423</c:v>
                </c:pt>
                <c:pt idx="3701" formatCode="0">
                  <c:v>25423</c:v>
                </c:pt>
                <c:pt idx="3702" formatCode="0">
                  <c:v>25423</c:v>
                </c:pt>
                <c:pt idx="3703" formatCode="0">
                  <c:v>25423</c:v>
                </c:pt>
                <c:pt idx="3704" formatCode="0">
                  <c:v>25423</c:v>
                </c:pt>
                <c:pt idx="3705" formatCode="0">
                  <c:v>25423</c:v>
                </c:pt>
                <c:pt idx="3706" formatCode="0">
                  <c:v>25423</c:v>
                </c:pt>
                <c:pt idx="3707" formatCode="0">
                  <c:v>25423</c:v>
                </c:pt>
                <c:pt idx="3708" formatCode="0">
                  <c:v>25423</c:v>
                </c:pt>
                <c:pt idx="3709" formatCode="0">
                  <c:v>25423</c:v>
                </c:pt>
                <c:pt idx="3710" formatCode="0">
                  <c:v>25423</c:v>
                </c:pt>
                <c:pt idx="3711" formatCode="0">
                  <c:v>25423</c:v>
                </c:pt>
                <c:pt idx="3712" formatCode="0">
                  <c:v>25423</c:v>
                </c:pt>
                <c:pt idx="3713" formatCode="0">
                  <c:v>25423</c:v>
                </c:pt>
                <c:pt idx="3714" formatCode="0">
                  <c:v>25423</c:v>
                </c:pt>
                <c:pt idx="3715" formatCode="0">
                  <c:v>25423</c:v>
                </c:pt>
                <c:pt idx="3716" formatCode="0">
                  <c:v>25423</c:v>
                </c:pt>
                <c:pt idx="3717" formatCode="0">
                  <c:v>25423</c:v>
                </c:pt>
                <c:pt idx="3718" formatCode="0">
                  <c:v>25423</c:v>
                </c:pt>
                <c:pt idx="3719" formatCode="0">
                  <c:v>25423</c:v>
                </c:pt>
                <c:pt idx="3720" formatCode="0">
                  <c:v>25423</c:v>
                </c:pt>
                <c:pt idx="3721" formatCode="0">
                  <c:v>25423</c:v>
                </c:pt>
                <c:pt idx="3722" formatCode="0">
                  <c:v>25423</c:v>
                </c:pt>
                <c:pt idx="3723" formatCode="0">
                  <c:v>25423</c:v>
                </c:pt>
                <c:pt idx="3724" formatCode="0">
                  <c:v>25423</c:v>
                </c:pt>
                <c:pt idx="3725" formatCode="0">
                  <c:v>25423</c:v>
                </c:pt>
                <c:pt idx="3726" formatCode="0">
                  <c:v>25423</c:v>
                </c:pt>
                <c:pt idx="3727" formatCode="0">
                  <c:v>25423</c:v>
                </c:pt>
                <c:pt idx="3728" formatCode="0">
                  <c:v>25423</c:v>
                </c:pt>
                <c:pt idx="3729" formatCode="0">
                  <c:v>25423</c:v>
                </c:pt>
                <c:pt idx="3730" formatCode="0">
                  <c:v>25423</c:v>
                </c:pt>
                <c:pt idx="3731" formatCode="0">
                  <c:v>25423</c:v>
                </c:pt>
                <c:pt idx="3732" formatCode="0">
                  <c:v>25423</c:v>
                </c:pt>
                <c:pt idx="3733" formatCode="0">
                  <c:v>25423</c:v>
                </c:pt>
                <c:pt idx="3734" formatCode="0">
                  <c:v>25423</c:v>
                </c:pt>
                <c:pt idx="3735" formatCode="0">
                  <c:v>25423</c:v>
                </c:pt>
                <c:pt idx="3736" formatCode="0">
                  <c:v>25423</c:v>
                </c:pt>
                <c:pt idx="3737" formatCode="0">
                  <c:v>25423</c:v>
                </c:pt>
                <c:pt idx="3738" formatCode="0">
                  <c:v>25423</c:v>
                </c:pt>
                <c:pt idx="3739" formatCode="0">
                  <c:v>25423</c:v>
                </c:pt>
                <c:pt idx="3740" formatCode="0">
                  <c:v>25423</c:v>
                </c:pt>
                <c:pt idx="3741" formatCode="0">
                  <c:v>25423</c:v>
                </c:pt>
                <c:pt idx="3742" formatCode="0">
                  <c:v>25423</c:v>
                </c:pt>
                <c:pt idx="3743" formatCode="0">
                  <c:v>25423</c:v>
                </c:pt>
                <c:pt idx="3744" formatCode="0">
                  <c:v>25423</c:v>
                </c:pt>
                <c:pt idx="3745" formatCode="0">
                  <c:v>25423</c:v>
                </c:pt>
                <c:pt idx="3746" formatCode="0">
                  <c:v>25423</c:v>
                </c:pt>
                <c:pt idx="3747" formatCode="0">
                  <c:v>25423</c:v>
                </c:pt>
                <c:pt idx="3748" formatCode="0">
                  <c:v>25423</c:v>
                </c:pt>
                <c:pt idx="3749" formatCode="0">
                  <c:v>25423</c:v>
                </c:pt>
                <c:pt idx="3750" formatCode="0">
                  <c:v>25423</c:v>
                </c:pt>
                <c:pt idx="3751" formatCode="0">
                  <c:v>25423</c:v>
                </c:pt>
                <c:pt idx="3752" formatCode="0">
                  <c:v>25423</c:v>
                </c:pt>
                <c:pt idx="3753" formatCode="0">
                  <c:v>25423</c:v>
                </c:pt>
                <c:pt idx="3754" formatCode="0">
                  <c:v>25423</c:v>
                </c:pt>
                <c:pt idx="3755" formatCode="0">
                  <c:v>25423</c:v>
                </c:pt>
                <c:pt idx="3756" formatCode="0">
                  <c:v>25423</c:v>
                </c:pt>
                <c:pt idx="3757" formatCode="0">
                  <c:v>25423</c:v>
                </c:pt>
                <c:pt idx="3758" formatCode="0">
                  <c:v>25423</c:v>
                </c:pt>
                <c:pt idx="3759" formatCode="0">
                  <c:v>25423</c:v>
                </c:pt>
                <c:pt idx="3760" formatCode="0">
                  <c:v>25423</c:v>
                </c:pt>
                <c:pt idx="3761" formatCode="0">
                  <c:v>25423</c:v>
                </c:pt>
                <c:pt idx="3762" formatCode="0">
                  <c:v>25423</c:v>
                </c:pt>
                <c:pt idx="3763" formatCode="0">
                  <c:v>25423</c:v>
                </c:pt>
                <c:pt idx="3764" formatCode="0">
                  <c:v>25423</c:v>
                </c:pt>
                <c:pt idx="3765" formatCode="0">
                  <c:v>25423</c:v>
                </c:pt>
                <c:pt idx="3766" formatCode="0">
                  <c:v>25423</c:v>
                </c:pt>
                <c:pt idx="3767" formatCode="0">
                  <c:v>25423</c:v>
                </c:pt>
                <c:pt idx="3768" formatCode="0">
                  <c:v>25423</c:v>
                </c:pt>
                <c:pt idx="3769" formatCode="0">
                  <c:v>25423</c:v>
                </c:pt>
                <c:pt idx="3770" formatCode="0">
                  <c:v>25423</c:v>
                </c:pt>
                <c:pt idx="3771" formatCode="0">
                  <c:v>25423</c:v>
                </c:pt>
                <c:pt idx="3772" formatCode="0">
                  <c:v>25423</c:v>
                </c:pt>
                <c:pt idx="3773" formatCode="0">
                  <c:v>25423</c:v>
                </c:pt>
                <c:pt idx="3774" formatCode="0">
                  <c:v>25423</c:v>
                </c:pt>
                <c:pt idx="3775" formatCode="0">
                  <c:v>25423</c:v>
                </c:pt>
                <c:pt idx="3776" formatCode="0">
                  <c:v>25423</c:v>
                </c:pt>
                <c:pt idx="3777" formatCode="0">
                  <c:v>25423</c:v>
                </c:pt>
                <c:pt idx="3778" formatCode="0">
                  <c:v>25423</c:v>
                </c:pt>
                <c:pt idx="3779" formatCode="0">
                  <c:v>25423</c:v>
                </c:pt>
                <c:pt idx="3780" formatCode="0">
                  <c:v>25423</c:v>
                </c:pt>
                <c:pt idx="3781" formatCode="0">
                  <c:v>25423</c:v>
                </c:pt>
                <c:pt idx="3782" formatCode="0">
                  <c:v>25423</c:v>
                </c:pt>
                <c:pt idx="3783" formatCode="0">
                  <c:v>25423</c:v>
                </c:pt>
                <c:pt idx="3784" formatCode="0">
                  <c:v>25423</c:v>
                </c:pt>
                <c:pt idx="3785" formatCode="0">
                  <c:v>25423</c:v>
                </c:pt>
                <c:pt idx="3786" formatCode="0">
                  <c:v>25423</c:v>
                </c:pt>
                <c:pt idx="3787" formatCode="0">
                  <c:v>25423</c:v>
                </c:pt>
                <c:pt idx="3788" formatCode="0">
                  <c:v>25423</c:v>
                </c:pt>
                <c:pt idx="3789" formatCode="0">
                  <c:v>25423</c:v>
                </c:pt>
                <c:pt idx="3790" formatCode="0">
                  <c:v>25423</c:v>
                </c:pt>
                <c:pt idx="3791" formatCode="0">
                  <c:v>25423</c:v>
                </c:pt>
                <c:pt idx="3792" formatCode="0">
                  <c:v>25423</c:v>
                </c:pt>
                <c:pt idx="3793" formatCode="0">
                  <c:v>25423</c:v>
                </c:pt>
                <c:pt idx="3794" formatCode="0">
                  <c:v>25423</c:v>
                </c:pt>
                <c:pt idx="3795" formatCode="0">
                  <c:v>25423</c:v>
                </c:pt>
                <c:pt idx="3796" formatCode="0">
                  <c:v>25423</c:v>
                </c:pt>
                <c:pt idx="3797" formatCode="0">
                  <c:v>25423</c:v>
                </c:pt>
                <c:pt idx="3798" formatCode="0">
                  <c:v>25423</c:v>
                </c:pt>
                <c:pt idx="3799" formatCode="0">
                  <c:v>25423</c:v>
                </c:pt>
                <c:pt idx="3800" formatCode="0">
                  <c:v>25423</c:v>
                </c:pt>
                <c:pt idx="3801" formatCode="0">
                  <c:v>25423</c:v>
                </c:pt>
                <c:pt idx="3802" formatCode="0">
                  <c:v>25423</c:v>
                </c:pt>
                <c:pt idx="3803" formatCode="0">
                  <c:v>25423</c:v>
                </c:pt>
                <c:pt idx="3804" formatCode="0">
                  <c:v>25423</c:v>
                </c:pt>
                <c:pt idx="3805" formatCode="0">
                  <c:v>25423</c:v>
                </c:pt>
                <c:pt idx="3806" formatCode="0">
                  <c:v>25423</c:v>
                </c:pt>
                <c:pt idx="3807" formatCode="0">
                  <c:v>25423</c:v>
                </c:pt>
                <c:pt idx="3808" formatCode="0">
                  <c:v>25423</c:v>
                </c:pt>
                <c:pt idx="3809" formatCode="0">
                  <c:v>25423</c:v>
                </c:pt>
                <c:pt idx="3810" formatCode="0">
                  <c:v>25423</c:v>
                </c:pt>
                <c:pt idx="3811" formatCode="0">
                  <c:v>25423</c:v>
                </c:pt>
                <c:pt idx="3812" formatCode="0">
                  <c:v>25423</c:v>
                </c:pt>
                <c:pt idx="3813" formatCode="0">
                  <c:v>25423</c:v>
                </c:pt>
                <c:pt idx="3814" formatCode="0">
                  <c:v>25423</c:v>
                </c:pt>
                <c:pt idx="3815" formatCode="0">
                  <c:v>25423</c:v>
                </c:pt>
                <c:pt idx="3816" formatCode="0">
                  <c:v>25423</c:v>
                </c:pt>
                <c:pt idx="3817" formatCode="0">
                  <c:v>25423</c:v>
                </c:pt>
                <c:pt idx="3818" formatCode="0">
                  <c:v>25423</c:v>
                </c:pt>
                <c:pt idx="3819" formatCode="0">
                  <c:v>25423</c:v>
                </c:pt>
                <c:pt idx="3820" formatCode="0">
                  <c:v>25423</c:v>
                </c:pt>
                <c:pt idx="3821" formatCode="0">
                  <c:v>25423</c:v>
                </c:pt>
                <c:pt idx="3822" formatCode="0">
                  <c:v>25423</c:v>
                </c:pt>
                <c:pt idx="3823" formatCode="0">
                  <c:v>25423</c:v>
                </c:pt>
                <c:pt idx="3824" formatCode="0">
                  <c:v>25423</c:v>
                </c:pt>
                <c:pt idx="3825" formatCode="0">
                  <c:v>25423</c:v>
                </c:pt>
                <c:pt idx="3826" formatCode="0">
                  <c:v>25423</c:v>
                </c:pt>
                <c:pt idx="3827" formatCode="0">
                  <c:v>25423</c:v>
                </c:pt>
                <c:pt idx="3828" formatCode="0">
                  <c:v>25423</c:v>
                </c:pt>
                <c:pt idx="3829" formatCode="0">
                  <c:v>25423</c:v>
                </c:pt>
                <c:pt idx="3830" formatCode="0">
                  <c:v>25423</c:v>
                </c:pt>
                <c:pt idx="3831" formatCode="0">
                  <c:v>25423</c:v>
                </c:pt>
                <c:pt idx="3832" formatCode="0">
                  <c:v>25423</c:v>
                </c:pt>
                <c:pt idx="3833" formatCode="0">
                  <c:v>25423</c:v>
                </c:pt>
                <c:pt idx="3834" formatCode="0">
                  <c:v>25423</c:v>
                </c:pt>
                <c:pt idx="3835" formatCode="0">
                  <c:v>25423</c:v>
                </c:pt>
                <c:pt idx="3836" formatCode="0">
                  <c:v>25423</c:v>
                </c:pt>
                <c:pt idx="3837" formatCode="0">
                  <c:v>25423</c:v>
                </c:pt>
                <c:pt idx="3838" formatCode="0">
                  <c:v>25423</c:v>
                </c:pt>
                <c:pt idx="3839" formatCode="0">
                  <c:v>25423</c:v>
                </c:pt>
                <c:pt idx="3840" formatCode="0">
                  <c:v>25423</c:v>
                </c:pt>
                <c:pt idx="3841" formatCode="0">
                  <c:v>25423</c:v>
                </c:pt>
                <c:pt idx="3842" formatCode="0">
                  <c:v>25423</c:v>
                </c:pt>
                <c:pt idx="3843" formatCode="0">
                  <c:v>25423</c:v>
                </c:pt>
                <c:pt idx="3844" formatCode="0">
                  <c:v>25423</c:v>
                </c:pt>
                <c:pt idx="3845" formatCode="0">
                  <c:v>25423</c:v>
                </c:pt>
                <c:pt idx="3846" formatCode="0">
                  <c:v>25423</c:v>
                </c:pt>
                <c:pt idx="3847" formatCode="0">
                  <c:v>25423</c:v>
                </c:pt>
                <c:pt idx="3848" formatCode="0">
                  <c:v>25423</c:v>
                </c:pt>
                <c:pt idx="3849" formatCode="0">
                  <c:v>25423</c:v>
                </c:pt>
                <c:pt idx="3850" formatCode="0">
                  <c:v>25423</c:v>
                </c:pt>
                <c:pt idx="3851" formatCode="0">
                  <c:v>25423</c:v>
                </c:pt>
                <c:pt idx="3852" formatCode="0">
                  <c:v>25423</c:v>
                </c:pt>
                <c:pt idx="3853" formatCode="0">
                  <c:v>25423</c:v>
                </c:pt>
                <c:pt idx="3854" formatCode="0">
                  <c:v>25423</c:v>
                </c:pt>
                <c:pt idx="3855" formatCode="0">
                  <c:v>25423</c:v>
                </c:pt>
                <c:pt idx="3856" formatCode="0">
                  <c:v>25423</c:v>
                </c:pt>
                <c:pt idx="3857" formatCode="0">
                  <c:v>25423</c:v>
                </c:pt>
                <c:pt idx="3858" formatCode="0">
                  <c:v>25423</c:v>
                </c:pt>
                <c:pt idx="3859" formatCode="0">
                  <c:v>25423</c:v>
                </c:pt>
                <c:pt idx="3860" formatCode="0">
                  <c:v>25423</c:v>
                </c:pt>
                <c:pt idx="3861" formatCode="0">
                  <c:v>25423</c:v>
                </c:pt>
                <c:pt idx="3862" formatCode="0">
                  <c:v>25423</c:v>
                </c:pt>
                <c:pt idx="3863" formatCode="0">
                  <c:v>25423</c:v>
                </c:pt>
                <c:pt idx="3864" formatCode="0">
                  <c:v>25423</c:v>
                </c:pt>
                <c:pt idx="3865" formatCode="0">
                  <c:v>25423</c:v>
                </c:pt>
                <c:pt idx="3866" formatCode="0">
                  <c:v>25423</c:v>
                </c:pt>
                <c:pt idx="3867" formatCode="0">
                  <c:v>25423</c:v>
                </c:pt>
                <c:pt idx="3868" formatCode="0">
                  <c:v>25423</c:v>
                </c:pt>
                <c:pt idx="3869" formatCode="0">
                  <c:v>25423</c:v>
                </c:pt>
                <c:pt idx="3870" formatCode="0">
                  <c:v>25423</c:v>
                </c:pt>
                <c:pt idx="3871" formatCode="0">
                  <c:v>25423</c:v>
                </c:pt>
                <c:pt idx="3872" formatCode="0">
                  <c:v>25423</c:v>
                </c:pt>
                <c:pt idx="3873" formatCode="0">
                  <c:v>25423</c:v>
                </c:pt>
                <c:pt idx="3874" formatCode="0">
                  <c:v>25423</c:v>
                </c:pt>
                <c:pt idx="3875" formatCode="0">
                  <c:v>25423</c:v>
                </c:pt>
                <c:pt idx="3876" formatCode="0">
                  <c:v>25423</c:v>
                </c:pt>
                <c:pt idx="3877" formatCode="0">
                  <c:v>25423</c:v>
                </c:pt>
                <c:pt idx="3878" formatCode="0">
                  <c:v>25423</c:v>
                </c:pt>
                <c:pt idx="3879" formatCode="0">
                  <c:v>25423</c:v>
                </c:pt>
                <c:pt idx="3880" formatCode="0">
                  <c:v>25423</c:v>
                </c:pt>
                <c:pt idx="3881" formatCode="0">
                  <c:v>25423</c:v>
                </c:pt>
                <c:pt idx="3882" formatCode="0">
                  <c:v>25423</c:v>
                </c:pt>
                <c:pt idx="3883" formatCode="0">
                  <c:v>25423</c:v>
                </c:pt>
                <c:pt idx="3884" formatCode="0">
                  <c:v>25423</c:v>
                </c:pt>
                <c:pt idx="3885" formatCode="0">
                  <c:v>25423</c:v>
                </c:pt>
                <c:pt idx="3886" formatCode="0">
                  <c:v>25423</c:v>
                </c:pt>
                <c:pt idx="3887" formatCode="0">
                  <c:v>25423</c:v>
                </c:pt>
                <c:pt idx="3888" formatCode="0">
                  <c:v>25423</c:v>
                </c:pt>
                <c:pt idx="3889" formatCode="0">
                  <c:v>25423</c:v>
                </c:pt>
                <c:pt idx="3890" formatCode="0">
                  <c:v>25423</c:v>
                </c:pt>
                <c:pt idx="3891" formatCode="0">
                  <c:v>25423</c:v>
                </c:pt>
                <c:pt idx="3892" formatCode="0">
                  <c:v>25423</c:v>
                </c:pt>
                <c:pt idx="3893" formatCode="0">
                  <c:v>25423</c:v>
                </c:pt>
                <c:pt idx="3894" formatCode="0">
                  <c:v>25423</c:v>
                </c:pt>
                <c:pt idx="3895" formatCode="0">
                  <c:v>25423</c:v>
                </c:pt>
                <c:pt idx="3896" formatCode="0">
                  <c:v>25423</c:v>
                </c:pt>
                <c:pt idx="3897" formatCode="0">
                  <c:v>25423</c:v>
                </c:pt>
                <c:pt idx="3898" formatCode="0">
                  <c:v>25423</c:v>
                </c:pt>
                <c:pt idx="3899" formatCode="0">
                  <c:v>25423</c:v>
                </c:pt>
                <c:pt idx="3900" formatCode="0">
                  <c:v>25423</c:v>
                </c:pt>
                <c:pt idx="3901" formatCode="0">
                  <c:v>25423</c:v>
                </c:pt>
                <c:pt idx="3902" formatCode="0">
                  <c:v>25423</c:v>
                </c:pt>
                <c:pt idx="3903" formatCode="0">
                  <c:v>25423</c:v>
                </c:pt>
                <c:pt idx="3904" formatCode="0">
                  <c:v>25423</c:v>
                </c:pt>
                <c:pt idx="3905" formatCode="0">
                  <c:v>25423</c:v>
                </c:pt>
                <c:pt idx="3906" formatCode="0">
                  <c:v>25423</c:v>
                </c:pt>
                <c:pt idx="3907" formatCode="0">
                  <c:v>25423</c:v>
                </c:pt>
                <c:pt idx="3908" formatCode="0">
                  <c:v>25423</c:v>
                </c:pt>
                <c:pt idx="3909" formatCode="0">
                  <c:v>25423</c:v>
                </c:pt>
                <c:pt idx="3910" formatCode="0">
                  <c:v>25423</c:v>
                </c:pt>
                <c:pt idx="3911" formatCode="0">
                  <c:v>25423</c:v>
                </c:pt>
                <c:pt idx="3912" formatCode="0">
                  <c:v>25423</c:v>
                </c:pt>
                <c:pt idx="3913" formatCode="0">
                  <c:v>25423</c:v>
                </c:pt>
                <c:pt idx="3914" formatCode="0">
                  <c:v>25423</c:v>
                </c:pt>
                <c:pt idx="3915" formatCode="0">
                  <c:v>25423</c:v>
                </c:pt>
                <c:pt idx="3916" formatCode="0">
                  <c:v>25423</c:v>
                </c:pt>
                <c:pt idx="3917" formatCode="0">
                  <c:v>25423</c:v>
                </c:pt>
                <c:pt idx="3918" formatCode="0">
                  <c:v>25423</c:v>
                </c:pt>
                <c:pt idx="3919" formatCode="0">
                  <c:v>25423</c:v>
                </c:pt>
                <c:pt idx="3920" formatCode="0">
                  <c:v>25423</c:v>
                </c:pt>
                <c:pt idx="3921" formatCode="0">
                  <c:v>25423</c:v>
                </c:pt>
                <c:pt idx="3922" formatCode="0">
                  <c:v>25423</c:v>
                </c:pt>
                <c:pt idx="3923" formatCode="0">
                  <c:v>25423</c:v>
                </c:pt>
                <c:pt idx="3924" formatCode="0">
                  <c:v>25423</c:v>
                </c:pt>
                <c:pt idx="3925" formatCode="0">
                  <c:v>25423</c:v>
                </c:pt>
                <c:pt idx="3926" formatCode="0">
                  <c:v>25423</c:v>
                </c:pt>
                <c:pt idx="3927" formatCode="0">
                  <c:v>25423</c:v>
                </c:pt>
                <c:pt idx="3928" formatCode="0">
                  <c:v>25423</c:v>
                </c:pt>
                <c:pt idx="3929" formatCode="0">
                  <c:v>25423</c:v>
                </c:pt>
                <c:pt idx="3930" formatCode="0">
                  <c:v>25423</c:v>
                </c:pt>
                <c:pt idx="3931" formatCode="0">
                  <c:v>25423</c:v>
                </c:pt>
                <c:pt idx="3932" formatCode="0">
                  <c:v>25423</c:v>
                </c:pt>
                <c:pt idx="3933" formatCode="0">
                  <c:v>25423</c:v>
                </c:pt>
                <c:pt idx="3934" formatCode="0">
                  <c:v>25423</c:v>
                </c:pt>
                <c:pt idx="3935" formatCode="0">
                  <c:v>25423</c:v>
                </c:pt>
                <c:pt idx="3936" formatCode="0">
                  <c:v>25423</c:v>
                </c:pt>
                <c:pt idx="3937" formatCode="0">
                  <c:v>25423</c:v>
                </c:pt>
                <c:pt idx="3938" formatCode="0">
                  <c:v>25423</c:v>
                </c:pt>
                <c:pt idx="3939" formatCode="0">
                  <c:v>25423</c:v>
                </c:pt>
                <c:pt idx="3940" formatCode="0">
                  <c:v>25423</c:v>
                </c:pt>
                <c:pt idx="3941" formatCode="0">
                  <c:v>25423</c:v>
                </c:pt>
                <c:pt idx="3942" formatCode="0">
                  <c:v>25423</c:v>
                </c:pt>
                <c:pt idx="3943" formatCode="0">
                  <c:v>25423</c:v>
                </c:pt>
                <c:pt idx="3944" formatCode="0">
                  <c:v>25423</c:v>
                </c:pt>
                <c:pt idx="3945" formatCode="0">
                  <c:v>25423</c:v>
                </c:pt>
                <c:pt idx="3946" formatCode="0">
                  <c:v>25423</c:v>
                </c:pt>
                <c:pt idx="3947" formatCode="0">
                  <c:v>25423</c:v>
                </c:pt>
                <c:pt idx="3948" formatCode="0">
                  <c:v>25423</c:v>
                </c:pt>
                <c:pt idx="3949" formatCode="0">
                  <c:v>25423</c:v>
                </c:pt>
                <c:pt idx="3950" formatCode="0">
                  <c:v>25423</c:v>
                </c:pt>
                <c:pt idx="3951" formatCode="0">
                  <c:v>25423</c:v>
                </c:pt>
                <c:pt idx="3952" formatCode="0">
                  <c:v>25423</c:v>
                </c:pt>
                <c:pt idx="3953" formatCode="0">
                  <c:v>25423</c:v>
                </c:pt>
                <c:pt idx="3954" formatCode="0">
                  <c:v>25423</c:v>
                </c:pt>
                <c:pt idx="3955" formatCode="0">
                  <c:v>25423</c:v>
                </c:pt>
                <c:pt idx="3956" formatCode="0">
                  <c:v>25423</c:v>
                </c:pt>
                <c:pt idx="3957" formatCode="0">
                  <c:v>25423</c:v>
                </c:pt>
                <c:pt idx="3958" formatCode="0">
                  <c:v>25423</c:v>
                </c:pt>
                <c:pt idx="3959" formatCode="0">
                  <c:v>25423</c:v>
                </c:pt>
                <c:pt idx="3960" formatCode="0">
                  <c:v>25423</c:v>
                </c:pt>
                <c:pt idx="3961" formatCode="0">
                  <c:v>25423</c:v>
                </c:pt>
                <c:pt idx="3962" formatCode="0">
                  <c:v>25423</c:v>
                </c:pt>
                <c:pt idx="3963" formatCode="0">
                  <c:v>25423</c:v>
                </c:pt>
                <c:pt idx="3964" formatCode="0">
                  <c:v>25423</c:v>
                </c:pt>
                <c:pt idx="3965" formatCode="0">
                  <c:v>25423</c:v>
                </c:pt>
                <c:pt idx="3966" formatCode="0">
                  <c:v>25423</c:v>
                </c:pt>
                <c:pt idx="3967" formatCode="0">
                  <c:v>25423</c:v>
                </c:pt>
                <c:pt idx="3968" formatCode="0">
                  <c:v>25423</c:v>
                </c:pt>
                <c:pt idx="3969" formatCode="0">
                  <c:v>25423</c:v>
                </c:pt>
                <c:pt idx="3970" formatCode="0">
                  <c:v>25423</c:v>
                </c:pt>
                <c:pt idx="3971" formatCode="0">
                  <c:v>25423</c:v>
                </c:pt>
                <c:pt idx="3972" formatCode="0">
                  <c:v>25423</c:v>
                </c:pt>
                <c:pt idx="3973" formatCode="0">
                  <c:v>25423</c:v>
                </c:pt>
                <c:pt idx="3974" formatCode="0">
                  <c:v>25423</c:v>
                </c:pt>
                <c:pt idx="3975" formatCode="0">
                  <c:v>25423</c:v>
                </c:pt>
                <c:pt idx="3976" formatCode="0">
                  <c:v>25423</c:v>
                </c:pt>
                <c:pt idx="3977" formatCode="0">
                  <c:v>25423</c:v>
                </c:pt>
                <c:pt idx="3978" formatCode="0">
                  <c:v>25423</c:v>
                </c:pt>
                <c:pt idx="3979" formatCode="0">
                  <c:v>25423</c:v>
                </c:pt>
                <c:pt idx="3980" formatCode="0">
                  <c:v>25423</c:v>
                </c:pt>
                <c:pt idx="3981" formatCode="0">
                  <c:v>25423</c:v>
                </c:pt>
                <c:pt idx="3982" formatCode="0">
                  <c:v>25423</c:v>
                </c:pt>
                <c:pt idx="3983" formatCode="0">
                  <c:v>25423</c:v>
                </c:pt>
                <c:pt idx="3984" formatCode="0">
                  <c:v>25423</c:v>
                </c:pt>
                <c:pt idx="3985" formatCode="0">
                  <c:v>25423</c:v>
                </c:pt>
                <c:pt idx="3986" formatCode="0">
                  <c:v>25423</c:v>
                </c:pt>
                <c:pt idx="3987" formatCode="0">
                  <c:v>25423</c:v>
                </c:pt>
                <c:pt idx="3988" formatCode="0">
                  <c:v>25423</c:v>
                </c:pt>
                <c:pt idx="3989" formatCode="0">
                  <c:v>25423</c:v>
                </c:pt>
                <c:pt idx="3990" formatCode="0">
                  <c:v>25423</c:v>
                </c:pt>
                <c:pt idx="3991" formatCode="0">
                  <c:v>25423</c:v>
                </c:pt>
                <c:pt idx="3992" formatCode="0">
                  <c:v>25423</c:v>
                </c:pt>
                <c:pt idx="3993" formatCode="0">
                  <c:v>25423</c:v>
                </c:pt>
                <c:pt idx="3994" formatCode="0">
                  <c:v>25423</c:v>
                </c:pt>
                <c:pt idx="3995" formatCode="0">
                  <c:v>25423</c:v>
                </c:pt>
                <c:pt idx="3996" formatCode="0">
                  <c:v>25423</c:v>
                </c:pt>
                <c:pt idx="3997" formatCode="0">
                  <c:v>25423</c:v>
                </c:pt>
                <c:pt idx="3998" formatCode="0">
                  <c:v>25423</c:v>
                </c:pt>
                <c:pt idx="3999" formatCode="0">
                  <c:v>25423</c:v>
                </c:pt>
                <c:pt idx="4000" formatCode="0">
                  <c:v>25423</c:v>
                </c:pt>
                <c:pt idx="4001" formatCode="0">
                  <c:v>25423</c:v>
                </c:pt>
                <c:pt idx="4002" formatCode="0">
                  <c:v>25423</c:v>
                </c:pt>
                <c:pt idx="4003" formatCode="0">
                  <c:v>25423</c:v>
                </c:pt>
                <c:pt idx="4004" formatCode="0">
                  <c:v>25423</c:v>
                </c:pt>
                <c:pt idx="4005" formatCode="0">
                  <c:v>25423</c:v>
                </c:pt>
                <c:pt idx="4006" formatCode="0">
                  <c:v>25423</c:v>
                </c:pt>
                <c:pt idx="4007" formatCode="0">
                  <c:v>25423</c:v>
                </c:pt>
                <c:pt idx="4008" formatCode="0">
                  <c:v>25423</c:v>
                </c:pt>
                <c:pt idx="4009" formatCode="0">
                  <c:v>25423</c:v>
                </c:pt>
                <c:pt idx="4010" formatCode="0">
                  <c:v>25423</c:v>
                </c:pt>
                <c:pt idx="4011" formatCode="0">
                  <c:v>25423</c:v>
                </c:pt>
                <c:pt idx="4012" formatCode="0">
                  <c:v>25423</c:v>
                </c:pt>
                <c:pt idx="4013" formatCode="0">
                  <c:v>25423</c:v>
                </c:pt>
                <c:pt idx="4014" formatCode="0">
                  <c:v>25423</c:v>
                </c:pt>
                <c:pt idx="4015" formatCode="0">
                  <c:v>25423</c:v>
                </c:pt>
                <c:pt idx="4016" formatCode="0">
                  <c:v>25423</c:v>
                </c:pt>
                <c:pt idx="4017" formatCode="0">
                  <c:v>25423</c:v>
                </c:pt>
                <c:pt idx="4018" formatCode="0">
                  <c:v>25423</c:v>
                </c:pt>
                <c:pt idx="4019" formatCode="0">
                  <c:v>25423</c:v>
                </c:pt>
                <c:pt idx="4020" formatCode="0">
                  <c:v>25423</c:v>
                </c:pt>
                <c:pt idx="4021" formatCode="0">
                  <c:v>25423</c:v>
                </c:pt>
                <c:pt idx="4022" formatCode="0">
                  <c:v>25423</c:v>
                </c:pt>
                <c:pt idx="4023" formatCode="0">
                  <c:v>25423</c:v>
                </c:pt>
                <c:pt idx="4024" formatCode="0">
                  <c:v>25423</c:v>
                </c:pt>
                <c:pt idx="4025" formatCode="0">
                  <c:v>25423</c:v>
                </c:pt>
                <c:pt idx="4026" formatCode="0">
                  <c:v>25423</c:v>
                </c:pt>
                <c:pt idx="4027" formatCode="0">
                  <c:v>25423</c:v>
                </c:pt>
                <c:pt idx="4028" formatCode="0">
                  <c:v>25423</c:v>
                </c:pt>
                <c:pt idx="4029" formatCode="0">
                  <c:v>25423</c:v>
                </c:pt>
                <c:pt idx="4030" formatCode="0">
                  <c:v>25423</c:v>
                </c:pt>
                <c:pt idx="4031" formatCode="0">
                  <c:v>25423</c:v>
                </c:pt>
                <c:pt idx="4032" formatCode="0">
                  <c:v>25423</c:v>
                </c:pt>
                <c:pt idx="4033" formatCode="0">
                  <c:v>25423</c:v>
                </c:pt>
                <c:pt idx="4034" formatCode="0">
                  <c:v>25423</c:v>
                </c:pt>
                <c:pt idx="4035" formatCode="0">
                  <c:v>25423</c:v>
                </c:pt>
                <c:pt idx="4036" formatCode="0">
                  <c:v>25423</c:v>
                </c:pt>
                <c:pt idx="4037" formatCode="0">
                  <c:v>25423</c:v>
                </c:pt>
                <c:pt idx="4038" formatCode="0">
                  <c:v>25423</c:v>
                </c:pt>
                <c:pt idx="4039" formatCode="0">
                  <c:v>25423</c:v>
                </c:pt>
                <c:pt idx="4040" formatCode="0">
                  <c:v>25423</c:v>
                </c:pt>
                <c:pt idx="4041" formatCode="0">
                  <c:v>25423</c:v>
                </c:pt>
                <c:pt idx="4042" formatCode="0">
                  <c:v>25423</c:v>
                </c:pt>
                <c:pt idx="4043" formatCode="0">
                  <c:v>25423</c:v>
                </c:pt>
                <c:pt idx="4044" formatCode="0">
                  <c:v>25423</c:v>
                </c:pt>
                <c:pt idx="4045" formatCode="0">
                  <c:v>25423</c:v>
                </c:pt>
                <c:pt idx="4046" formatCode="0">
                  <c:v>25423</c:v>
                </c:pt>
                <c:pt idx="4047" formatCode="0">
                  <c:v>25423</c:v>
                </c:pt>
                <c:pt idx="4048" formatCode="0">
                  <c:v>25423</c:v>
                </c:pt>
                <c:pt idx="4049" formatCode="0">
                  <c:v>25423</c:v>
                </c:pt>
                <c:pt idx="4050" formatCode="0">
                  <c:v>25423</c:v>
                </c:pt>
                <c:pt idx="4051" formatCode="0">
                  <c:v>25423</c:v>
                </c:pt>
                <c:pt idx="4052" formatCode="0">
                  <c:v>25423</c:v>
                </c:pt>
                <c:pt idx="4053" formatCode="0">
                  <c:v>25423</c:v>
                </c:pt>
                <c:pt idx="4054" formatCode="0">
                  <c:v>25423</c:v>
                </c:pt>
                <c:pt idx="4055" formatCode="0">
                  <c:v>25423</c:v>
                </c:pt>
                <c:pt idx="4056" formatCode="0">
                  <c:v>25423</c:v>
                </c:pt>
                <c:pt idx="4057" formatCode="0">
                  <c:v>25423</c:v>
                </c:pt>
                <c:pt idx="4058" formatCode="0">
                  <c:v>25423</c:v>
                </c:pt>
                <c:pt idx="4059" formatCode="0">
                  <c:v>25423</c:v>
                </c:pt>
                <c:pt idx="4060" formatCode="0">
                  <c:v>25423</c:v>
                </c:pt>
                <c:pt idx="4061" formatCode="0">
                  <c:v>25423</c:v>
                </c:pt>
                <c:pt idx="4062" formatCode="0">
                  <c:v>25423</c:v>
                </c:pt>
                <c:pt idx="4063" formatCode="0">
                  <c:v>25423</c:v>
                </c:pt>
                <c:pt idx="4064" formatCode="0">
                  <c:v>25423</c:v>
                </c:pt>
                <c:pt idx="4065" formatCode="0">
                  <c:v>25423</c:v>
                </c:pt>
                <c:pt idx="4066" formatCode="0">
                  <c:v>25423</c:v>
                </c:pt>
                <c:pt idx="4067" formatCode="0">
                  <c:v>25423</c:v>
                </c:pt>
                <c:pt idx="4068" formatCode="0">
                  <c:v>25423</c:v>
                </c:pt>
                <c:pt idx="4069" formatCode="0">
                  <c:v>25423</c:v>
                </c:pt>
                <c:pt idx="4070" formatCode="0">
                  <c:v>25423</c:v>
                </c:pt>
                <c:pt idx="4071" formatCode="0">
                  <c:v>25423</c:v>
                </c:pt>
                <c:pt idx="4072" formatCode="0">
                  <c:v>25423</c:v>
                </c:pt>
                <c:pt idx="4073" formatCode="0">
                  <c:v>25423</c:v>
                </c:pt>
                <c:pt idx="4074" formatCode="0">
                  <c:v>25423</c:v>
                </c:pt>
                <c:pt idx="4075" formatCode="0">
                  <c:v>25423</c:v>
                </c:pt>
                <c:pt idx="4076" formatCode="0">
                  <c:v>25423</c:v>
                </c:pt>
                <c:pt idx="4077" formatCode="0">
                  <c:v>25423</c:v>
                </c:pt>
                <c:pt idx="4078" formatCode="0">
                  <c:v>25423</c:v>
                </c:pt>
                <c:pt idx="4079" formatCode="0">
                  <c:v>25423</c:v>
                </c:pt>
                <c:pt idx="4080" formatCode="0">
                  <c:v>25423</c:v>
                </c:pt>
                <c:pt idx="4081" formatCode="0">
                  <c:v>25423</c:v>
                </c:pt>
                <c:pt idx="4082" formatCode="0">
                  <c:v>25423</c:v>
                </c:pt>
                <c:pt idx="4083" formatCode="0">
                  <c:v>25423</c:v>
                </c:pt>
                <c:pt idx="4084" formatCode="0">
                  <c:v>25423</c:v>
                </c:pt>
                <c:pt idx="4085" formatCode="0">
                  <c:v>25423</c:v>
                </c:pt>
                <c:pt idx="4086" formatCode="0">
                  <c:v>25423</c:v>
                </c:pt>
                <c:pt idx="4087" formatCode="0">
                  <c:v>25423</c:v>
                </c:pt>
                <c:pt idx="4088" formatCode="0">
                  <c:v>25423</c:v>
                </c:pt>
                <c:pt idx="4089" formatCode="0">
                  <c:v>25423</c:v>
                </c:pt>
                <c:pt idx="4090" formatCode="0">
                  <c:v>25423</c:v>
                </c:pt>
                <c:pt idx="4091" formatCode="0">
                  <c:v>25423</c:v>
                </c:pt>
                <c:pt idx="4092" formatCode="0">
                  <c:v>25423</c:v>
                </c:pt>
                <c:pt idx="4093" formatCode="0">
                  <c:v>25423</c:v>
                </c:pt>
                <c:pt idx="4094" formatCode="0">
                  <c:v>25423</c:v>
                </c:pt>
                <c:pt idx="4095" formatCode="0">
                  <c:v>25423</c:v>
                </c:pt>
                <c:pt idx="4096" formatCode="0">
                  <c:v>25423</c:v>
                </c:pt>
                <c:pt idx="4097" formatCode="0">
                  <c:v>25423</c:v>
                </c:pt>
                <c:pt idx="4098" formatCode="0">
                  <c:v>25423</c:v>
                </c:pt>
                <c:pt idx="4099" formatCode="0">
                  <c:v>25423</c:v>
                </c:pt>
                <c:pt idx="4100" formatCode="0">
                  <c:v>25423</c:v>
                </c:pt>
                <c:pt idx="4101" formatCode="0">
                  <c:v>25423</c:v>
                </c:pt>
                <c:pt idx="4102" formatCode="0">
                  <c:v>25423</c:v>
                </c:pt>
                <c:pt idx="4103" formatCode="0">
                  <c:v>25423</c:v>
                </c:pt>
                <c:pt idx="4104" formatCode="0">
                  <c:v>25423</c:v>
                </c:pt>
                <c:pt idx="4105" formatCode="0">
                  <c:v>25423</c:v>
                </c:pt>
                <c:pt idx="4106" formatCode="0">
                  <c:v>25423</c:v>
                </c:pt>
                <c:pt idx="4107" formatCode="0">
                  <c:v>25423</c:v>
                </c:pt>
                <c:pt idx="4108" formatCode="0">
                  <c:v>25423</c:v>
                </c:pt>
                <c:pt idx="4109" formatCode="0">
                  <c:v>25423</c:v>
                </c:pt>
                <c:pt idx="4110" formatCode="0">
                  <c:v>25423</c:v>
                </c:pt>
                <c:pt idx="4111" formatCode="0">
                  <c:v>25423</c:v>
                </c:pt>
                <c:pt idx="4112" formatCode="0">
                  <c:v>25423</c:v>
                </c:pt>
                <c:pt idx="4113" formatCode="0">
                  <c:v>25423</c:v>
                </c:pt>
                <c:pt idx="4114" formatCode="0">
                  <c:v>25423</c:v>
                </c:pt>
                <c:pt idx="4115" formatCode="0">
                  <c:v>25423</c:v>
                </c:pt>
                <c:pt idx="4116" formatCode="0">
                  <c:v>25423</c:v>
                </c:pt>
                <c:pt idx="4117" formatCode="0">
                  <c:v>25423</c:v>
                </c:pt>
                <c:pt idx="4118" formatCode="0">
                  <c:v>25423</c:v>
                </c:pt>
                <c:pt idx="4119" formatCode="0">
                  <c:v>25423</c:v>
                </c:pt>
                <c:pt idx="4120" formatCode="0">
                  <c:v>25423</c:v>
                </c:pt>
                <c:pt idx="4121" formatCode="0">
                  <c:v>25423</c:v>
                </c:pt>
                <c:pt idx="4122" formatCode="0">
                  <c:v>25423</c:v>
                </c:pt>
                <c:pt idx="4123" formatCode="0">
                  <c:v>25423</c:v>
                </c:pt>
                <c:pt idx="4124" formatCode="0">
                  <c:v>25423</c:v>
                </c:pt>
                <c:pt idx="4125" formatCode="0">
                  <c:v>25423</c:v>
                </c:pt>
                <c:pt idx="4126" formatCode="0">
                  <c:v>25423</c:v>
                </c:pt>
                <c:pt idx="4127" formatCode="0">
                  <c:v>25423</c:v>
                </c:pt>
                <c:pt idx="4128" formatCode="0">
                  <c:v>25423</c:v>
                </c:pt>
                <c:pt idx="4129" formatCode="0">
                  <c:v>25423</c:v>
                </c:pt>
                <c:pt idx="4130" formatCode="0">
                  <c:v>25423</c:v>
                </c:pt>
                <c:pt idx="4131" formatCode="0">
                  <c:v>25423</c:v>
                </c:pt>
                <c:pt idx="4132" formatCode="0">
                  <c:v>25423</c:v>
                </c:pt>
                <c:pt idx="4133" formatCode="0">
                  <c:v>25423</c:v>
                </c:pt>
                <c:pt idx="4134" formatCode="0">
                  <c:v>25423</c:v>
                </c:pt>
                <c:pt idx="4135" formatCode="0">
                  <c:v>25423</c:v>
                </c:pt>
                <c:pt idx="4136" formatCode="0">
                  <c:v>25423</c:v>
                </c:pt>
                <c:pt idx="4137" formatCode="0">
                  <c:v>25423</c:v>
                </c:pt>
                <c:pt idx="4138" formatCode="0">
                  <c:v>25423</c:v>
                </c:pt>
                <c:pt idx="4139" formatCode="0">
                  <c:v>25423</c:v>
                </c:pt>
                <c:pt idx="4140" formatCode="0">
                  <c:v>25423</c:v>
                </c:pt>
                <c:pt idx="4141" formatCode="0">
                  <c:v>25423</c:v>
                </c:pt>
                <c:pt idx="4142" formatCode="0">
                  <c:v>25423</c:v>
                </c:pt>
                <c:pt idx="4143" formatCode="0">
                  <c:v>25423</c:v>
                </c:pt>
                <c:pt idx="4144" formatCode="0">
                  <c:v>25423</c:v>
                </c:pt>
                <c:pt idx="4145" formatCode="0">
                  <c:v>25423</c:v>
                </c:pt>
                <c:pt idx="4146" formatCode="0">
                  <c:v>25423</c:v>
                </c:pt>
                <c:pt idx="4147" formatCode="0">
                  <c:v>25423</c:v>
                </c:pt>
                <c:pt idx="4148" formatCode="0">
                  <c:v>25423</c:v>
                </c:pt>
                <c:pt idx="4149" formatCode="0">
                  <c:v>25423</c:v>
                </c:pt>
                <c:pt idx="4150" formatCode="0">
                  <c:v>25423</c:v>
                </c:pt>
                <c:pt idx="4151" formatCode="0">
                  <c:v>25423</c:v>
                </c:pt>
                <c:pt idx="4152" formatCode="0">
                  <c:v>25423</c:v>
                </c:pt>
                <c:pt idx="4153" formatCode="0">
                  <c:v>25423</c:v>
                </c:pt>
                <c:pt idx="4154" formatCode="0">
                  <c:v>25423</c:v>
                </c:pt>
                <c:pt idx="4155" formatCode="0">
                  <c:v>25423</c:v>
                </c:pt>
                <c:pt idx="4156" formatCode="0">
                  <c:v>25423</c:v>
                </c:pt>
                <c:pt idx="4157" formatCode="0">
                  <c:v>25423</c:v>
                </c:pt>
                <c:pt idx="4158" formatCode="0">
                  <c:v>25423</c:v>
                </c:pt>
                <c:pt idx="4159" formatCode="0">
                  <c:v>25423</c:v>
                </c:pt>
                <c:pt idx="4160" formatCode="0">
                  <c:v>25423</c:v>
                </c:pt>
                <c:pt idx="4161" formatCode="0">
                  <c:v>25423</c:v>
                </c:pt>
                <c:pt idx="4162" formatCode="0">
                  <c:v>25423</c:v>
                </c:pt>
                <c:pt idx="4163" formatCode="0">
                  <c:v>25423</c:v>
                </c:pt>
                <c:pt idx="4164" formatCode="0">
                  <c:v>25423</c:v>
                </c:pt>
                <c:pt idx="4165" formatCode="0">
                  <c:v>25423</c:v>
                </c:pt>
                <c:pt idx="4166" formatCode="0">
                  <c:v>25423</c:v>
                </c:pt>
                <c:pt idx="4167" formatCode="0">
                  <c:v>25423</c:v>
                </c:pt>
                <c:pt idx="4168" formatCode="0">
                  <c:v>25423</c:v>
                </c:pt>
                <c:pt idx="4169" formatCode="0">
                  <c:v>25423</c:v>
                </c:pt>
                <c:pt idx="4170" formatCode="0">
                  <c:v>25423</c:v>
                </c:pt>
                <c:pt idx="4171" formatCode="0">
                  <c:v>25423</c:v>
                </c:pt>
                <c:pt idx="4172" formatCode="0">
                  <c:v>25423</c:v>
                </c:pt>
                <c:pt idx="4173" formatCode="0">
                  <c:v>25423</c:v>
                </c:pt>
                <c:pt idx="4174" formatCode="0">
                  <c:v>25423</c:v>
                </c:pt>
                <c:pt idx="4175" formatCode="0">
                  <c:v>25423</c:v>
                </c:pt>
                <c:pt idx="4176" formatCode="0">
                  <c:v>25423</c:v>
                </c:pt>
                <c:pt idx="4177" formatCode="0">
                  <c:v>25423</c:v>
                </c:pt>
                <c:pt idx="4178" formatCode="0">
                  <c:v>25423</c:v>
                </c:pt>
                <c:pt idx="4179" formatCode="0">
                  <c:v>25423</c:v>
                </c:pt>
                <c:pt idx="4180" formatCode="0">
                  <c:v>25423</c:v>
                </c:pt>
                <c:pt idx="4181" formatCode="0">
                  <c:v>25423</c:v>
                </c:pt>
                <c:pt idx="4182" formatCode="0">
                  <c:v>25423</c:v>
                </c:pt>
                <c:pt idx="4183" formatCode="0">
                  <c:v>25423</c:v>
                </c:pt>
                <c:pt idx="4184" formatCode="0">
                  <c:v>25423</c:v>
                </c:pt>
                <c:pt idx="4185" formatCode="0">
                  <c:v>25423</c:v>
                </c:pt>
                <c:pt idx="4186" formatCode="0">
                  <c:v>25423</c:v>
                </c:pt>
                <c:pt idx="4187" formatCode="0">
                  <c:v>25423</c:v>
                </c:pt>
                <c:pt idx="4188" formatCode="0">
                  <c:v>25423</c:v>
                </c:pt>
                <c:pt idx="4189" formatCode="0">
                  <c:v>25423</c:v>
                </c:pt>
                <c:pt idx="4190" formatCode="0">
                  <c:v>25423</c:v>
                </c:pt>
                <c:pt idx="4191" formatCode="0">
                  <c:v>25423</c:v>
                </c:pt>
                <c:pt idx="4192" formatCode="0">
                  <c:v>25423</c:v>
                </c:pt>
                <c:pt idx="4193" formatCode="0">
                  <c:v>25423</c:v>
                </c:pt>
                <c:pt idx="4194" formatCode="0">
                  <c:v>25423</c:v>
                </c:pt>
                <c:pt idx="4195" formatCode="0">
                  <c:v>25423</c:v>
                </c:pt>
                <c:pt idx="4196" formatCode="0">
                  <c:v>25423</c:v>
                </c:pt>
                <c:pt idx="4197" formatCode="0">
                  <c:v>25423</c:v>
                </c:pt>
                <c:pt idx="4198" formatCode="0">
                  <c:v>25423</c:v>
                </c:pt>
                <c:pt idx="4199" formatCode="0">
                  <c:v>25423</c:v>
                </c:pt>
                <c:pt idx="4200" formatCode="0">
                  <c:v>25423</c:v>
                </c:pt>
                <c:pt idx="4201" formatCode="0">
                  <c:v>25423</c:v>
                </c:pt>
                <c:pt idx="4202" formatCode="0">
                  <c:v>25423</c:v>
                </c:pt>
                <c:pt idx="4203" formatCode="0">
                  <c:v>25423</c:v>
                </c:pt>
                <c:pt idx="4204" formatCode="0">
                  <c:v>25423</c:v>
                </c:pt>
                <c:pt idx="4205" formatCode="0">
                  <c:v>25423</c:v>
                </c:pt>
                <c:pt idx="4206" formatCode="0">
                  <c:v>25423</c:v>
                </c:pt>
                <c:pt idx="4207" formatCode="0">
                  <c:v>25423</c:v>
                </c:pt>
                <c:pt idx="4208" formatCode="0">
                  <c:v>25423</c:v>
                </c:pt>
                <c:pt idx="4209" formatCode="0">
                  <c:v>25423</c:v>
                </c:pt>
                <c:pt idx="4210" formatCode="0">
                  <c:v>25423</c:v>
                </c:pt>
                <c:pt idx="4211" formatCode="0">
                  <c:v>25423</c:v>
                </c:pt>
                <c:pt idx="4212" formatCode="0">
                  <c:v>25423</c:v>
                </c:pt>
                <c:pt idx="4213" formatCode="0">
                  <c:v>25423</c:v>
                </c:pt>
                <c:pt idx="4214" formatCode="0">
                  <c:v>25423</c:v>
                </c:pt>
                <c:pt idx="4215" formatCode="0">
                  <c:v>25423</c:v>
                </c:pt>
                <c:pt idx="4216" formatCode="0">
                  <c:v>25423</c:v>
                </c:pt>
                <c:pt idx="4217" formatCode="0">
                  <c:v>25423</c:v>
                </c:pt>
                <c:pt idx="4218" formatCode="0">
                  <c:v>25423</c:v>
                </c:pt>
                <c:pt idx="4219" formatCode="0">
                  <c:v>25423</c:v>
                </c:pt>
                <c:pt idx="4220" formatCode="0">
                  <c:v>25423</c:v>
                </c:pt>
                <c:pt idx="4221" formatCode="0">
                  <c:v>25423</c:v>
                </c:pt>
                <c:pt idx="4222" formatCode="0">
                  <c:v>25423</c:v>
                </c:pt>
                <c:pt idx="4223" formatCode="0">
                  <c:v>25423</c:v>
                </c:pt>
                <c:pt idx="4224" formatCode="0">
                  <c:v>25423</c:v>
                </c:pt>
                <c:pt idx="4225" formatCode="0">
                  <c:v>25423</c:v>
                </c:pt>
                <c:pt idx="4226" formatCode="0">
                  <c:v>25423</c:v>
                </c:pt>
                <c:pt idx="4227" formatCode="0">
                  <c:v>25423</c:v>
                </c:pt>
                <c:pt idx="4228" formatCode="0">
                  <c:v>25423</c:v>
                </c:pt>
                <c:pt idx="4229" formatCode="0">
                  <c:v>25423</c:v>
                </c:pt>
                <c:pt idx="4230" formatCode="0">
                  <c:v>25423</c:v>
                </c:pt>
                <c:pt idx="4231" formatCode="0">
                  <c:v>25423</c:v>
                </c:pt>
                <c:pt idx="4232" formatCode="0">
                  <c:v>25423</c:v>
                </c:pt>
                <c:pt idx="4233" formatCode="0">
                  <c:v>25423</c:v>
                </c:pt>
                <c:pt idx="4234" formatCode="0">
                  <c:v>25423</c:v>
                </c:pt>
                <c:pt idx="4235" formatCode="0">
                  <c:v>25423</c:v>
                </c:pt>
                <c:pt idx="4236" formatCode="0">
                  <c:v>25423</c:v>
                </c:pt>
                <c:pt idx="4237" formatCode="0">
                  <c:v>25423</c:v>
                </c:pt>
                <c:pt idx="4238" formatCode="0">
                  <c:v>25423</c:v>
                </c:pt>
                <c:pt idx="4239" formatCode="0">
                  <c:v>25423</c:v>
                </c:pt>
                <c:pt idx="4240" formatCode="0">
                  <c:v>25423</c:v>
                </c:pt>
                <c:pt idx="4241" formatCode="0">
                  <c:v>25423</c:v>
                </c:pt>
                <c:pt idx="4242" formatCode="0">
                  <c:v>25423</c:v>
                </c:pt>
                <c:pt idx="4243" formatCode="0">
                  <c:v>25423</c:v>
                </c:pt>
                <c:pt idx="4244" formatCode="0">
                  <c:v>25423</c:v>
                </c:pt>
                <c:pt idx="4245" formatCode="0">
                  <c:v>25423</c:v>
                </c:pt>
                <c:pt idx="4246" formatCode="0">
                  <c:v>25423</c:v>
                </c:pt>
                <c:pt idx="4247" formatCode="0">
                  <c:v>25423</c:v>
                </c:pt>
                <c:pt idx="4248" formatCode="0">
                  <c:v>25423</c:v>
                </c:pt>
                <c:pt idx="4249" formatCode="0">
                  <c:v>25423</c:v>
                </c:pt>
                <c:pt idx="4250" formatCode="0">
                  <c:v>25423</c:v>
                </c:pt>
                <c:pt idx="4251" formatCode="0">
                  <c:v>25423</c:v>
                </c:pt>
                <c:pt idx="4252" formatCode="0">
                  <c:v>25423</c:v>
                </c:pt>
                <c:pt idx="4253" formatCode="0">
                  <c:v>25423</c:v>
                </c:pt>
                <c:pt idx="4254" formatCode="0">
                  <c:v>25423</c:v>
                </c:pt>
                <c:pt idx="4255" formatCode="0">
                  <c:v>25423</c:v>
                </c:pt>
                <c:pt idx="4256" formatCode="0">
                  <c:v>25423</c:v>
                </c:pt>
                <c:pt idx="4257" formatCode="0">
                  <c:v>25423</c:v>
                </c:pt>
                <c:pt idx="4258" formatCode="0">
                  <c:v>25423</c:v>
                </c:pt>
                <c:pt idx="4259" formatCode="0">
                  <c:v>25423</c:v>
                </c:pt>
                <c:pt idx="4260" formatCode="0">
                  <c:v>25423</c:v>
                </c:pt>
                <c:pt idx="4261" formatCode="0">
                  <c:v>25423</c:v>
                </c:pt>
                <c:pt idx="4262" formatCode="0">
                  <c:v>25423</c:v>
                </c:pt>
                <c:pt idx="4263" formatCode="0">
                  <c:v>25423</c:v>
                </c:pt>
                <c:pt idx="4264" formatCode="0">
                  <c:v>25423</c:v>
                </c:pt>
                <c:pt idx="4265" formatCode="0">
                  <c:v>25423</c:v>
                </c:pt>
                <c:pt idx="4266" formatCode="0">
                  <c:v>25423</c:v>
                </c:pt>
                <c:pt idx="4267" formatCode="0">
                  <c:v>25423</c:v>
                </c:pt>
                <c:pt idx="4268" formatCode="0">
                  <c:v>25423</c:v>
                </c:pt>
                <c:pt idx="4269" formatCode="0">
                  <c:v>25423</c:v>
                </c:pt>
                <c:pt idx="4270" formatCode="0">
                  <c:v>25423</c:v>
                </c:pt>
                <c:pt idx="4271" formatCode="0">
                  <c:v>25423</c:v>
                </c:pt>
                <c:pt idx="4272" formatCode="0">
                  <c:v>25423</c:v>
                </c:pt>
                <c:pt idx="4273" formatCode="0">
                  <c:v>25423</c:v>
                </c:pt>
                <c:pt idx="4274" formatCode="0">
                  <c:v>25423</c:v>
                </c:pt>
                <c:pt idx="4275" formatCode="0">
                  <c:v>25423</c:v>
                </c:pt>
                <c:pt idx="4276" formatCode="0">
                  <c:v>25423</c:v>
                </c:pt>
                <c:pt idx="4277" formatCode="0">
                  <c:v>25423</c:v>
                </c:pt>
                <c:pt idx="4278" formatCode="0">
                  <c:v>25423</c:v>
                </c:pt>
                <c:pt idx="4279" formatCode="0">
                  <c:v>25423</c:v>
                </c:pt>
                <c:pt idx="4280" formatCode="0">
                  <c:v>25423</c:v>
                </c:pt>
                <c:pt idx="4281" formatCode="0">
                  <c:v>25423</c:v>
                </c:pt>
                <c:pt idx="4282" formatCode="0">
                  <c:v>25423</c:v>
                </c:pt>
                <c:pt idx="4283" formatCode="0">
                  <c:v>25423</c:v>
                </c:pt>
                <c:pt idx="4284" formatCode="0">
                  <c:v>25423</c:v>
                </c:pt>
                <c:pt idx="4285" formatCode="0">
                  <c:v>25423</c:v>
                </c:pt>
                <c:pt idx="4286" formatCode="0">
                  <c:v>25423</c:v>
                </c:pt>
                <c:pt idx="4287" formatCode="0">
                  <c:v>25423</c:v>
                </c:pt>
                <c:pt idx="4288" formatCode="0">
                  <c:v>25423</c:v>
                </c:pt>
                <c:pt idx="4289" formatCode="0">
                  <c:v>25423</c:v>
                </c:pt>
                <c:pt idx="4290" formatCode="0">
                  <c:v>25423</c:v>
                </c:pt>
                <c:pt idx="4291" formatCode="0">
                  <c:v>25423</c:v>
                </c:pt>
                <c:pt idx="4292" formatCode="0">
                  <c:v>25423</c:v>
                </c:pt>
                <c:pt idx="4293" formatCode="0">
                  <c:v>25423</c:v>
                </c:pt>
                <c:pt idx="4294" formatCode="0">
                  <c:v>25423</c:v>
                </c:pt>
                <c:pt idx="4295" formatCode="0">
                  <c:v>25423</c:v>
                </c:pt>
                <c:pt idx="4296" formatCode="0">
                  <c:v>25423</c:v>
                </c:pt>
                <c:pt idx="4297" formatCode="0">
                  <c:v>25423</c:v>
                </c:pt>
                <c:pt idx="4298" formatCode="0">
                  <c:v>25423</c:v>
                </c:pt>
                <c:pt idx="4299" formatCode="0">
                  <c:v>25423</c:v>
                </c:pt>
                <c:pt idx="4300" formatCode="0">
                  <c:v>25423</c:v>
                </c:pt>
                <c:pt idx="4301" formatCode="0">
                  <c:v>25423</c:v>
                </c:pt>
                <c:pt idx="4302" formatCode="0">
                  <c:v>25423</c:v>
                </c:pt>
                <c:pt idx="4303" formatCode="0">
                  <c:v>25423</c:v>
                </c:pt>
                <c:pt idx="4304" formatCode="0">
                  <c:v>25423</c:v>
                </c:pt>
                <c:pt idx="4305" formatCode="0">
                  <c:v>25423</c:v>
                </c:pt>
                <c:pt idx="4306" formatCode="0">
                  <c:v>25423</c:v>
                </c:pt>
                <c:pt idx="4307" formatCode="0">
                  <c:v>25423</c:v>
                </c:pt>
                <c:pt idx="4308" formatCode="0">
                  <c:v>25423</c:v>
                </c:pt>
                <c:pt idx="4309" formatCode="0">
                  <c:v>25423</c:v>
                </c:pt>
                <c:pt idx="4310" formatCode="0">
                  <c:v>25423</c:v>
                </c:pt>
                <c:pt idx="4311" formatCode="0">
                  <c:v>25423</c:v>
                </c:pt>
                <c:pt idx="4312" formatCode="0">
                  <c:v>25423</c:v>
                </c:pt>
                <c:pt idx="4313" formatCode="0">
                  <c:v>25423</c:v>
                </c:pt>
                <c:pt idx="4314" formatCode="0">
                  <c:v>25423</c:v>
                </c:pt>
                <c:pt idx="4315" formatCode="0">
                  <c:v>25423</c:v>
                </c:pt>
                <c:pt idx="4316" formatCode="0">
                  <c:v>25423</c:v>
                </c:pt>
                <c:pt idx="4317" formatCode="0">
                  <c:v>25423</c:v>
                </c:pt>
                <c:pt idx="4318" formatCode="0">
                  <c:v>25423</c:v>
                </c:pt>
                <c:pt idx="4319" formatCode="0">
                  <c:v>25423</c:v>
                </c:pt>
                <c:pt idx="4320" formatCode="0">
                  <c:v>25423</c:v>
                </c:pt>
                <c:pt idx="4321" formatCode="0">
                  <c:v>25423</c:v>
                </c:pt>
                <c:pt idx="4322" formatCode="0">
                  <c:v>25423</c:v>
                </c:pt>
                <c:pt idx="4323" formatCode="0">
                  <c:v>25423</c:v>
                </c:pt>
                <c:pt idx="4324" formatCode="0">
                  <c:v>25423</c:v>
                </c:pt>
                <c:pt idx="4325" formatCode="0">
                  <c:v>25423</c:v>
                </c:pt>
                <c:pt idx="4326" formatCode="0">
                  <c:v>25423</c:v>
                </c:pt>
                <c:pt idx="4327" formatCode="0">
                  <c:v>25423</c:v>
                </c:pt>
                <c:pt idx="4328" formatCode="0">
                  <c:v>25423</c:v>
                </c:pt>
                <c:pt idx="4329" formatCode="0">
                  <c:v>25423</c:v>
                </c:pt>
                <c:pt idx="4330" formatCode="0">
                  <c:v>25423</c:v>
                </c:pt>
                <c:pt idx="4331" formatCode="0">
                  <c:v>25423</c:v>
                </c:pt>
                <c:pt idx="4332" formatCode="0">
                  <c:v>25423</c:v>
                </c:pt>
                <c:pt idx="4333" formatCode="0">
                  <c:v>25423</c:v>
                </c:pt>
                <c:pt idx="4334" formatCode="0">
                  <c:v>25423</c:v>
                </c:pt>
                <c:pt idx="4335" formatCode="0">
                  <c:v>25423</c:v>
                </c:pt>
                <c:pt idx="4336" formatCode="0">
                  <c:v>25423</c:v>
                </c:pt>
                <c:pt idx="4337" formatCode="0">
                  <c:v>25423</c:v>
                </c:pt>
                <c:pt idx="4338" formatCode="0">
                  <c:v>25423</c:v>
                </c:pt>
                <c:pt idx="4339" formatCode="0">
                  <c:v>25423</c:v>
                </c:pt>
                <c:pt idx="4340" formatCode="0">
                  <c:v>25423</c:v>
                </c:pt>
                <c:pt idx="4341" formatCode="0">
                  <c:v>25423</c:v>
                </c:pt>
                <c:pt idx="4342" formatCode="0">
                  <c:v>25423</c:v>
                </c:pt>
                <c:pt idx="4343" formatCode="0">
                  <c:v>25423</c:v>
                </c:pt>
                <c:pt idx="4344" formatCode="0">
                  <c:v>25423</c:v>
                </c:pt>
                <c:pt idx="4345" formatCode="0">
                  <c:v>25423</c:v>
                </c:pt>
                <c:pt idx="4346" formatCode="0">
                  <c:v>25423</c:v>
                </c:pt>
                <c:pt idx="4347" formatCode="0">
                  <c:v>25423</c:v>
                </c:pt>
                <c:pt idx="4348" formatCode="0">
                  <c:v>25423</c:v>
                </c:pt>
                <c:pt idx="4349" formatCode="0">
                  <c:v>25423</c:v>
                </c:pt>
                <c:pt idx="4350" formatCode="0">
                  <c:v>25423</c:v>
                </c:pt>
                <c:pt idx="4351" formatCode="0">
                  <c:v>25423</c:v>
                </c:pt>
                <c:pt idx="4352" formatCode="0">
                  <c:v>25423</c:v>
                </c:pt>
                <c:pt idx="4353" formatCode="0">
                  <c:v>25423</c:v>
                </c:pt>
                <c:pt idx="4354" formatCode="0">
                  <c:v>25423</c:v>
                </c:pt>
                <c:pt idx="4355" formatCode="0">
                  <c:v>25423</c:v>
                </c:pt>
                <c:pt idx="4356" formatCode="0">
                  <c:v>25423</c:v>
                </c:pt>
                <c:pt idx="4357" formatCode="0">
                  <c:v>25423</c:v>
                </c:pt>
                <c:pt idx="4358" formatCode="0">
                  <c:v>25423</c:v>
                </c:pt>
                <c:pt idx="4359" formatCode="0">
                  <c:v>25423</c:v>
                </c:pt>
                <c:pt idx="4360" formatCode="0">
                  <c:v>25423</c:v>
                </c:pt>
                <c:pt idx="4361" formatCode="0">
                  <c:v>25423</c:v>
                </c:pt>
                <c:pt idx="4362" formatCode="0">
                  <c:v>25423</c:v>
                </c:pt>
                <c:pt idx="4363" formatCode="0">
                  <c:v>25423</c:v>
                </c:pt>
                <c:pt idx="4364" formatCode="0">
                  <c:v>25423</c:v>
                </c:pt>
                <c:pt idx="4365" formatCode="0">
                  <c:v>25423</c:v>
                </c:pt>
                <c:pt idx="4366" formatCode="0">
                  <c:v>25423</c:v>
                </c:pt>
                <c:pt idx="4367" formatCode="0">
                  <c:v>25423</c:v>
                </c:pt>
                <c:pt idx="4368" formatCode="0">
                  <c:v>25423</c:v>
                </c:pt>
                <c:pt idx="4369" formatCode="0">
                  <c:v>25423</c:v>
                </c:pt>
                <c:pt idx="4370" formatCode="0">
                  <c:v>25423</c:v>
                </c:pt>
                <c:pt idx="4371" formatCode="0">
                  <c:v>25423</c:v>
                </c:pt>
                <c:pt idx="4372" formatCode="0">
                  <c:v>25423</c:v>
                </c:pt>
                <c:pt idx="4373" formatCode="0">
                  <c:v>25423</c:v>
                </c:pt>
                <c:pt idx="4374" formatCode="0">
                  <c:v>25423</c:v>
                </c:pt>
                <c:pt idx="4375" formatCode="0">
                  <c:v>25423</c:v>
                </c:pt>
                <c:pt idx="4376" formatCode="0">
                  <c:v>25423</c:v>
                </c:pt>
                <c:pt idx="4377" formatCode="0">
                  <c:v>25423</c:v>
                </c:pt>
                <c:pt idx="4378" formatCode="0">
                  <c:v>25423</c:v>
                </c:pt>
                <c:pt idx="4379" formatCode="0">
                  <c:v>25423</c:v>
                </c:pt>
                <c:pt idx="4380" formatCode="0">
                  <c:v>25423</c:v>
                </c:pt>
                <c:pt idx="4381" formatCode="0">
                  <c:v>25423</c:v>
                </c:pt>
                <c:pt idx="4382" formatCode="0">
                  <c:v>25423</c:v>
                </c:pt>
                <c:pt idx="4383" formatCode="0">
                  <c:v>25423</c:v>
                </c:pt>
                <c:pt idx="4384" formatCode="0">
                  <c:v>25423</c:v>
                </c:pt>
                <c:pt idx="4385" formatCode="0">
                  <c:v>25423</c:v>
                </c:pt>
                <c:pt idx="4386" formatCode="0">
                  <c:v>25423</c:v>
                </c:pt>
                <c:pt idx="4387" formatCode="0">
                  <c:v>25423</c:v>
                </c:pt>
                <c:pt idx="4388" formatCode="0">
                  <c:v>25423</c:v>
                </c:pt>
                <c:pt idx="4389" formatCode="0">
                  <c:v>25423</c:v>
                </c:pt>
                <c:pt idx="4390" formatCode="0">
                  <c:v>25423</c:v>
                </c:pt>
                <c:pt idx="4391" formatCode="0">
                  <c:v>25423</c:v>
                </c:pt>
                <c:pt idx="4392" formatCode="0">
                  <c:v>25423</c:v>
                </c:pt>
                <c:pt idx="4393" formatCode="0">
                  <c:v>25423</c:v>
                </c:pt>
                <c:pt idx="4394" formatCode="0">
                  <c:v>25423</c:v>
                </c:pt>
                <c:pt idx="4395" formatCode="0">
                  <c:v>25423</c:v>
                </c:pt>
                <c:pt idx="4396" formatCode="0">
                  <c:v>25423</c:v>
                </c:pt>
                <c:pt idx="4397" formatCode="0">
                  <c:v>25423</c:v>
                </c:pt>
                <c:pt idx="4398" formatCode="0">
                  <c:v>25423</c:v>
                </c:pt>
                <c:pt idx="4399" formatCode="0">
                  <c:v>25423</c:v>
                </c:pt>
                <c:pt idx="4400" formatCode="0">
                  <c:v>25423</c:v>
                </c:pt>
                <c:pt idx="4401" formatCode="0">
                  <c:v>25423</c:v>
                </c:pt>
                <c:pt idx="4402" formatCode="0">
                  <c:v>25423</c:v>
                </c:pt>
                <c:pt idx="4403" formatCode="0">
                  <c:v>25423</c:v>
                </c:pt>
                <c:pt idx="4404" formatCode="0">
                  <c:v>25423</c:v>
                </c:pt>
                <c:pt idx="4405" formatCode="0">
                  <c:v>25423</c:v>
                </c:pt>
                <c:pt idx="4406" formatCode="0">
                  <c:v>25423</c:v>
                </c:pt>
                <c:pt idx="4407" formatCode="0">
                  <c:v>25423</c:v>
                </c:pt>
                <c:pt idx="4408" formatCode="0">
                  <c:v>25423</c:v>
                </c:pt>
                <c:pt idx="4409" formatCode="0">
                  <c:v>25423</c:v>
                </c:pt>
                <c:pt idx="4410" formatCode="0">
                  <c:v>25423</c:v>
                </c:pt>
                <c:pt idx="4411" formatCode="0">
                  <c:v>25423</c:v>
                </c:pt>
                <c:pt idx="4412" formatCode="0">
                  <c:v>25423</c:v>
                </c:pt>
                <c:pt idx="4413" formatCode="0">
                  <c:v>25423</c:v>
                </c:pt>
                <c:pt idx="4414" formatCode="0">
                  <c:v>25423</c:v>
                </c:pt>
                <c:pt idx="4415" formatCode="0">
                  <c:v>25423</c:v>
                </c:pt>
                <c:pt idx="4416" formatCode="0">
                  <c:v>25423</c:v>
                </c:pt>
                <c:pt idx="4417" formatCode="0">
                  <c:v>25423</c:v>
                </c:pt>
                <c:pt idx="4418" formatCode="0">
                  <c:v>25423</c:v>
                </c:pt>
                <c:pt idx="4419" formatCode="0">
                  <c:v>25423</c:v>
                </c:pt>
                <c:pt idx="4420" formatCode="0">
                  <c:v>25423</c:v>
                </c:pt>
                <c:pt idx="4421" formatCode="0">
                  <c:v>25423</c:v>
                </c:pt>
                <c:pt idx="4422" formatCode="0">
                  <c:v>25423</c:v>
                </c:pt>
                <c:pt idx="4423" formatCode="0">
                  <c:v>25423</c:v>
                </c:pt>
                <c:pt idx="4424" formatCode="0">
                  <c:v>25423</c:v>
                </c:pt>
                <c:pt idx="4425" formatCode="0">
                  <c:v>25423</c:v>
                </c:pt>
                <c:pt idx="4426" formatCode="0">
                  <c:v>25423</c:v>
                </c:pt>
                <c:pt idx="4427" formatCode="0">
                  <c:v>25423</c:v>
                </c:pt>
                <c:pt idx="4428" formatCode="0">
                  <c:v>25423</c:v>
                </c:pt>
                <c:pt idx="4429" formatCode="0">
                  <c:v>25423</c:v>
                </c:pt>
                <c:pt idx="4430" formatCode="0">
                  <c:v>25423</c:v>
                </c:pt>
                <c:pt idx="4431" formatCode="0">
                  <c:v>25423</c:v>
                </c:pt>
                <c:pt idx="4432" formatCode="0">
                  <c:v>25423</c:v>
                </c:pt>
                <c:pt idx="4433" formatCode="0">
                  <c:v>25423</c:v>
                </c:pt>
                <c:pt idx="4434" formatCode="0">
                  <c:v>25423</c:v>
                </c:pt>
                <c:pt idx="4435" formatCode="0">
                  <c:v>25423</c:v>
                </c:pt>
                <c:pt idx="4436" formatCode="0">
                  <c:v>25423</c:v>
                </c:pt>
                <c:pt idx="4437" formatCode="0">
                  <c:v>25423</c:v>
                </c:pt>
                <c:pt idx="4438" formatCode="0">
                  <c:v>25423</c:v>
                </c:pt>
                <c:pt idx="4439" formatCode="0">
                  <c:v>25423</c:v>
                </c:pt>
                <c:pt idx="4440" formatCode="0">
                  <c:v>25423</c:v>
                </c:pt>
                <c:pt idx="4441" formatCode="0">
                  <c:v>25423</c:v>
                </c:pt>
                <c:pt idx="4442" formatCode="0">
                  <c:v>25423</c:v>
                </c:pt>
                <c:pt idx="4443" formatCode="0">
                  <c:v>25423</c:v>
                </c:pt>
                <c:pt idx="4444" formatCode="0">
                  <c:v>25423</c:v>
                </c:pt>
                <c:pt idx="4445" formatCode="0">
                  <c:v>25423</c:v>
                </c:pt>
                <c:pt idx="4446" formatCode="0">
                  <c:v>25423</c:v>
                </c:pt>
                <c:pt idx="4447" formatCode="0">
                  <c:v>25423</c:v>
                </c:pt>
                <c:pt idx="4448" formatCode="0">
                  <c:v>25423</c:v>
                </c:pt>
                <c:pt idx="4449" formatCode="0">
                  <c:v>25423</c:v>
                </c:pt>
                <c:pt idx="4450" formatCode="0">
                  <c:v>25423</c:v>
                </c:pt>
                <c:pt idx="4451" formatCode="0">
                  <c:v>25423</c:v>
                </c:pt>
                <c:pt idx="4452" formatCode="0">
                  <c:v>25423</c:v>
                </c:pt>
                <c:pt idx="4453" formatCode="0">
                  <c:v>25423</c:v>
                </c:pt>
                <c:pt idx="4454" formatCode="0">
                  <c:v>25423</c:v>
                </c:pt>
                <c:pt idx="4455" formatCode="0">
                  <c:v>25423</c:v>
                </c:pt>
                <c:pt idx="4456" formatCode="0">
                  <c:v>25423</c:v>
                </c:pt>
                <c:pt idx="4457" formatCode="0">
                  <c:v>25423</c:v>
                </c:pt>
                <c:pt idx="4458" formatCode="0">
                  <c:v>25423</c:v>
                </c:pt>
                <c:pt idx="4459" formatCode="0">
                  <c:v>25423</c:v>
                </c:pt>
                <c:pt idx="4460" formatCode="0">
                  <c:v>25423</c:v>
                </c:pt>
                <c:pt idx="4461" formatCode="0">
                  <c:v>25423</c:v>
                </c:pt>
                <c:pt idx="4462" formatCode="0">
                  <c:v>25423</c:v>
                </c:pt>
                <c:pt idx="4463" formatCode="0">
                  <c:v>25423</c:v>
                </c:pt>
                <c:pt idx="4464" formatCode="0">
                  <c:v>25423</c:v>
                </c:pt>
                <c:pt idx="4465" formatCode="0">
                  <c:v>25423</c:v>
                </c:pt>
                <c:pt idx="4466" formatCode="0">
                  <c:v>25423</c:v>
                </c:pt>
                <c:pt idx="4467" formatCode="0">
                  <c:v>25423</c:v>
                </c:pt>
                <c:pt idx="4468" formatCode="0">
                  <c:v>25423</c:v>
                </c:pt>
                <c:pt idx="4469" formatCode="0">
                  <c:v>25423</c:v>
                </c:pt>
                <c:pt idx="4470" formatCode="0">
                  <c:v>25423</c:v>
                </c:pt>
                <c:pt idx="4471" formatCode="0">
                  <c:v>25423</c:v>
                </c:pt>
                <c:pt idx="4472" formatCode="0">
                  <c:v>25423</c:v>
                </c:pt>
                <c:pt idx="4473" formatCode="0">
                  <c:v>25423</c:v>
                </c:pt>
                <c:pt idx="4474" formatCode="0">
                  <c:v>25423</c:v>
                </c:pt>
                <c:pt idx="4475" formatCode="0">
                  <c:v>25423</c:v>
                </c:pt>
                <c:pt idx="4476" formatCode="0">
                  <c:v>25423</c:v>
                </c:pt>
                <c:pt idx="4477" formatCode="0">
                  <c:v>25423</c:v>
                </c:pt>
                <c:pt idx="4478" formatCode="0">
                  <c:v>25423</c:v>
                </c:pt>
                <c:pt idx="4479" formatCode="0">
                  <c:v>25423</c:v>
                </c:pt>
                <c:pt idx="4480" formatCode="0">
                  <c:v>25423</c:v>
                </c:pt>
                <c:pt idx="4481" formatCode="0">
                  <c:v>25423</c:v>
                </c:pt>
                <c:pt idx="4482" formatCode="0">
                  <c:v>25423</c:v>
                </c:pt>
                <c:pt idx="4483" formatCode="0">
                  <c:v>25423</c:v>
                </c:pt>
                <c:pt idx="4484" formatCode="0">
                  <c:v>25423</c:v>
                </c:pt>
                <c:pt idx="4485" formatCode="0">
                  <c:v>25423</c:v>
                </c:pt>
                <c:pt idx="4486" formatCode="0">
                  <c:v>25423</c:v>
                </c:pt>
                <c:pt idx="4487" formatCode="0">
                  <c:v>25423</c:v>
                </c:pt>
                <c:pt idx="4488" formatCode="0">
                  <c:v>25423</c:v>
                </c:pt>
                <c:pt idx="4489" formatCode="0">
                  <c:v>25423</c:v>
                </c:pt>
                <c:pt idx="4490" formatCode="0">
                  <c:v>25423</c:v>
                </c:pt>
                <c:pt idx="4491" formatCode="0">
                  <c:v>25423</c:v>
                </c:pt>
                <c:pt idx="4492" formatCode="0">
                  <c:v>25423</c:v>
                </c:pt>
                <c:pt idx="4493" formatCode="0">
                  <c:v>25423</c:v>
                </c:pt>
                <c:pt idx="4494" formatCode="0">
                  <c:v>25423</c:v>
                </c:pt>
                <c:pt idx="4495" formatCode="0">
                  <c:v>25423</c:v>
                </c:pt>
                <c:pt idx="4496" formatCode="0">
                  <c:v>25423</c:v>
                </c:pt>
                <c:pt idx="4497" formatCode="0">
                  <c:v>25423</c:v>
                </c:pt>
                <c:pt idx="4498" formatCode="0">
                  <c:v>25423</c:v>
                </c:pt>
                <c:pt idx="4499" formatCode="0">
                  <c:v>25423</c:v>
                </c:pt>
                <c:pt idx="4500" formatCode="0">
                  <c:v>25423</c:v>
                </c:pt>
                <c:pt idx="4501" formatCode="0">
                  <c:v>25423</c:v>
                </c:pt>
                <c:pt idx="4502" formatCode="0">
                  <c:v>25423</c:v>
                </c:pt>
                <c:pt idx="4503" formatCode="0">
                  <c:v>25423</c:v>
                </c:pt>
                <c:pt idx="4504" formatCode="0">
                  <c:v>25423</c:v>
                </c:pt>
                <c:pt idx="4505" formatCode="0">
                  <c:v>25423</c:v>
                </c:pt>
                <c:pt idx="4506" formatCode="0">
                  <c:v>25423</c:v>
                </c:pt>
                <c:pt idx="4507" formatCode="0">
                  <c:v>25423</c:v>
                </c:pt>
                <c:pt idx="4508" formatCode="0">
                  <c:v>25423</c:v>
                </c:pt>
                <c:pt idx="4509" formatCode="0">
                  <c:v>25423</c:v>
                </c:pt>
                <c:pt idx="4510" formatCode="0">
                  <c:v>25423</c:v>
                </c:pt>
                <c:pt idx="4511" formatCode="0">
                  <c:v>25423</c:v>
                </c:pt>
                <c:pt idx="4512" formatCode="0">
                  <c:v>25423</c:v>
                </c:pt>
                <c:pt idx="4513" formatCode="0">
                  <c:v>25423</c:v>
                </c:pt>
                <c:pt idx="4514" formatCode="0">
                  <c:v>25423</c:v>
                </c:pt>
                <c:pt idx="4515" formatCode="0">
                  <c:v>25423</c:v>
                </c:pt>
                <c:pt idx="4516" formatCode="0">
                  <c:v>25423</c:v>
                </c:pt>
                <c:pt idx="4517" formatCode="0">
                  <c:v>25423</c:v>
                </c:pt>
                <c:pt idx="4518" formatCode="0">
                  <c:v>25423</c:v>
                </c:pt>
                <c:pt idx="4519" formatCode="0">
                  <c:v>25423</c:v>
                </c:pt>
                <c:pt idx="4520" formatCode="0">
                  <c:v>25423</c:v>
                </c:pt>
                <c:pt idx="4521" formatCode="0">
                  <c:v>25423</c:v>
                </c:pt>
                <c:pt idx="4522" formatCode="0">
                  <c:v>25423</c:v>
                </c:pt>
                <c:pt idx="4523" formatCode="0">
                  <c:v>25423</c:v>
                </c:pt>
                <c:pt idx="4524" formatCode="0">
                  <c:v>25423</c:v>
                </c:pt>
                <c:pt idx="4525" formatCode="0">
                  <c:v>25423</c:v>
                </c:pt>
                <c:pt idx="4526" formatCode="0">
                  <c:v>25423</c:v>
                </c:pt>
                <c:pt idx="4527" formatCode="0">
                  <c:v>25423</c:v>
                </c:pt>
                <c:pt idx="4528" formatCode="0">
                  <c:v>25423</c:v>
                </c:pt>
                <c:pt idx="4529" formatCode="0">
                  <c:v>25423</c:v>
                </c:pt>
                <c:pt idx="4530" formatCode="0">
                  <c:v>25423</c:v>
                </c:pt>
                <c:pt idx="4531" formatCode="0">
                  <c:v>25423</c:v>
                </c:pt>
                <c:pt idx="4532" formatCode="0">
                  <c:v>25423</c:v>
                </c:pt>
                <c:pt idx="4533" formatCode="0">
                  <c:v>25423</c:v>
                </c:pt>
                <c:pt idx="4534" formatCode="0">
                  <c:v>25423</c:v>
                </c:pt>
                <c:pt idx="4535" formatCode="0">
                  <c:v>25423</c:v>
                </c:pt>
                <c:pt idx="4536" formatCode="0">
                  <c:v>25423</c:v>
                </c:pt>
                <c:pt idx="4537" formatCode="0">
                  <c:v>25423</c:v>
                </c:pt>
                <c:pt idx="4538" formatCode="0">
                  <c:v>25423</c:v>
                </c:pt>
                <c:pt idx="4539" formatCode="0">
                  <c:v>25423</c:v>
                </c:pt>
                <c:pt idx="4540" formatCode="0">
                  <c:v>25423</c:v>
                </c:pt>
                <c:pt idx="4541" formatCode="0">
                  <c:v>25423</c:v>
                </c:pt>
                <c:pt idx="4542" formatCode="0">
                  <c:v>25423</c:v>
                </c:pt>
                <c:pt idx="4543" formatCode="0">
                  <c:v>25423</c:v>
                </c:pt>
                <c:pt idx="4544" formatCode="0">
                  <c:v>25423</c:v>
                </c:pt>
                <c:pt idx="4545" formatCode="0">
                  <c:v>25423</c:v>
                </c:pt>
                <c:pt idx="4546" formatCode="0">
                  <c:v>25423</c:v>
                </c:pt>
                <c:pt idx="4547" formatCode="0">
                  <c:v>25423</c:v>
                </c:pt>
                <c:pt idx="4548" formatCode="0">
                  <c:v>25423</c:v>
                </c:pt>
                <c:pt idx="4549" formatCode="0">
                  <c:v>25423</c:v>
                </c:pt>
                <c:pt idx="4550" formatCode="0">
                  <c:v>25423</c:v>
                </c:pt>
                <c:pt idx="4551" formatCode="0">
                  <c:v>25423</c:v>
                </c:pt>
                <c:pt idx="4552" formatCode="0">
                  <c:v>25423</c:v>
                </c:pt>
                <c:pt idx="4553" formatCode="0">
                  <c:v>25423</c:v>
                </c:pt>
                <c:pt idx="4554" formatCode="0">
                  <c:v>25423</c:v>
                </c:pt>
                <c:pt idx="4555" formatCode="0">
                  <c:v>25423</c:v>
                </c:pt>
                <c:pt idx="4556" formatCode="0">
                  <c:v>25423</c:v>
                </c:pt>
                <c:pt idx="4557" formatCode="0">
                  <c:v>25423</c:v>
                </c:pt>
                <c:pt idx="4558" formatCode="0">
                  <c:v>25423</c:v>
                </c:pt>
                <c:pt idx="4559" formatCode="0">
                  <c:v>25423</c:v>
                </c:pt>
                <c:pt idx="4560" formatCode="0">
                  <c:v>25423</c:v>
                </c:pt>
                <c:pt idx="4561" formatCode="0">
                  <c:v>25423</c:v>
                </c:pt>
                <c:pt idx="4562" formatCode="0">
                  <c:v>25423</c:v>
                </c:pt>
                <c:pt idx="4563" formatCode="0">
                  <c:v>25423</c:v>
                </c:pt>
                <c:pt idx="4564" formatCode="0">
                  <c:v>25423</c:v>
                </c:pt>
                <c:pt idx="4565" formatCode="0">
                  <c:v>25423</c:v>
                </c:pt>
                <c:pt idx="4566" formatCode="0">
                  <c:v>25423</c:v>
                </c:pt>
                <c:pt idx="4567" formatCode="0">
                  <c:v>25423</c:v>
                </c:pt>
                <c:pt idx="4568" formatCode="0">
                  <c:v>25423</c:v>
                </c:pt>
                <c:pt idx="4569" formatCode="0">
                  <c:v>25423</c:v>
                </c:pt>
                <c:pt idx="4570" formatCode="0">
                  <c:v>25423</c:v>
                </c:pt>
                <c:pt idx="4571" formatCode="0">
                  <c:v>25423</c:v>
                </c:pt>
                <c:pt idx="4572" formatCode="0">
                  <c:v>25423</c:v>
                </c:pt>
                <c:pt idx="4573" formatCode="0">
                  <c:v>25423</c:v>
                </c:pt>
                <c:pt idx="4574" formatCode="0">
                  <c:v>25423</c:v>
                </c:pt>
                <c:pt idx="4575" formatCode="0">
                  <c:v>25423</c:v>
                </c:pt>
                <c:pt idx="4576" formatCode="0">
                  <c:v>25423</c:v>
                </c:pt>
                <c:pt idx="4577" formatCode="0">
                  <c:v>25423</c:v>
                </c:pt>
                <c:pt idx="4578" formatCode="0">
                  <c:v>25423</c:v>
                </c:pt>
                <c:pt idx="4579" formatCode="0">
                  <c:v>25423</c:v>
                </c:pt>
                <c:pt idx="4580" formatCode="0">
                  <c:v>25423</c:v>
                </c:pt>
                <c:pt idx="4581" formatCode="0">
                  <c:v>25423</c:v>
                </c:pt>
                <c:pt idx="4582" formatCode="0">
                  <c:v>25423</c:v>
                </c:pt>
                <c:pt idx="4583" formatCode="0">
                  <c:v>25423</c:v>
                </c:pt>
                <c:pt idx="4584" formatCode="0">
                  <c:v>25423</c:v>
                </c:pt>
                <c:pt idx="4585" formatCode="0">
                  <c:v>25423</c:v>
                </c:pt>
                <c:pt idx="4586" formatCode="0">
                  <c:v>25423</c:v>
                </c:pt>
                <c:pt idx="4587" formatCode="0">
                  <c:v>25423</c:v>
                </c:pt>
                <c:pt idx="4588" formatCode="0">
                  <c:v>25423</c:v>
                </c:pt>
                <c:pt idx="4589" formatCode="0">
                  <c:v>25423</c:v>
                </c:pt>
                <c:pt idx="4590" formatCode="0">
                  <c:v>25423</c:v>
                </c:pt>
                <c:pt idx="4591" formatCode="0">
                  <c:v>25423</c:v>
                </c:pt>
                <c:pt idx="4592" formatCode="0">
                  <c:v>25423</c:v>
                </c:pt>
                <c:pt idx="4593" formatCode="0">
                  <c:v>25423</c:v>
                </c:pt>
                <c:pt idx="4594" formatCode="0">
                  <c:v>25423</c:v>
                </c:pt>
                <c:pt idx="4595" formatCode="0">
                  <c:v>25423</c:v>
                </c:pt>
                <c:pt idx="4596" formatCode="0">
                  <c:v>25423</c:v>
                </c:pt>
                <c:pt idx="4597" formatCode="0">
                  <c:v>25423</c:v>
                </c:pt>
                <c:pt idx="4598" formatCode="0">
                  <c:v>25423</c:v>
                </c:pt>
                <c:pt idx="4599" formatCode="0">
                  <c:v>25423</c:v>
                </c:pt>
                <c:pt idx="4600" formatCode="0">
                  <c:v>25423</c:v>
                </c:pt>
                <c:pt idx="4601" formatCode="0">
                  <c:v>25423</c:v>
                </c:pt>
                <c:pt idx="4602" formatCode="0">
                  <c:v>25423</c:v>
                </c:pt>
                <c:pt idx="4603" formatCode="0">
                  <c:v>25423</c:v>
                </c:pt>
                <c:pt idx="4604" formatCode="0">
                  <c:v>25423</c:v>
                </c:pt>
                <c:pt idx="4605" formatCode="0">
                  <c:v>25423</c:v>
                </c:pt>
                <c:pt idx="4606" formatCode="0">
                  <c:v>25423</c:v>
                </c:pt>
                <c:pt idx="4607" formatCode="0">
                  <c:v>25423</c:v>
                </c:pt>
                <c:pt idx="4608" formatCode="0">
                  <c:v>25423</c:v>
                </c:pt>
                <c:pt idx="4609" formatCode="0">
                  <c:v>25423</c:v>
                </c:pt>
                <c:pt idx="4610" formatCode="0">
                  <c:v>25423</c:v>
                </c:pt>
                <c:pt idx="4611" formatCode="0">
                  <c:v>25423</c:v>
                </c:pt>
                <c:pt idx="4612" formatCode="0">
                  <c:v>25423</c:v>
                </c:pt>
                <c:pt idx="4613" formatCode="0">
                  <c:v>25423</c:v>
                </c:pt>
                <c:pt idx="4614" formatCode="0">
                  <c:v>25423</c:v>
                </c:pt>
                <c:pt idx="4615" formatCode="0">
                  <c:v>25423</c:v>
                </c:pt>
                <c:pt idx="4616" formatCode="0">
                  <c:v>25423</c:v>
                </c:pt>
                <c:pt idx="4617" formatCode="0">
                  <c:v>25423</c:v>
                </c:pt>
                <c:pt idx="4618" formatCode="0">
                  <c:v>25423</c:v>
                </c:pt>
                <c:pt idx="4619" formatCode="0">
                  <c:v>25423</c:v>
                </c:pt>
                <c:pt idx="4620" formatCode="0">
                  <c:v>25423</c:v>
                </c:pt>
                <c:pt idx="4621" formatCode="0">
                  <c:v>25423</c:v>
                </c:pt>
                <c:pt idx="4622" formatCode="0">
                  <c:v>25423</c:v>
                </c:pt>
                <c:pt idx="4623" formatCode="0">
                  <c:v>25423</c:v>
                </c:pt>
                <c:pt idx="4624" formatCode="0">
                  <c:v>25423</c:v>
                </c:pt>
                <c:pt idx="4625" formatCode="0">
                  <c:v>25423</c:v>
                </c:pt>
                <c:pt idx="4626" formatCode="0">
                  <c:v>25423</c:v>
                </c:pt>
                <c:pt idx="4627" formatCode="0">
                  <c:v>25423</c:v>
                </c:pt>
                <c:pt idx="4628" formatCode="0">
                  <c:v>25423</c:v>
                </c:pt>
                <c:pt idx="4629" formatCode="0">
                  <c:v>25423</c:v>
                </c:pt>
                <c:pt idx="4630" formatCode="0">
                  <c:v>25423</c:v>
                </c:pt>
                <c:pt idx="4631" formatCode="0">
                  <c:v>25423</c:v>
                </c:pt>
                <c:pt idx="4632" formatCode="0">
                  <c:v>25423</c:v>
                </c:pt>
                <c:pt idx="4633" formatCode="0">
                  <c:v>25423</c:v>
                </c:pt>
                <c:pt idx="4634" formatCode="0">
                  <c:v>25423</c:v>
                </c:pt>
                <c:pt idx="4635" formatCode="0">
                  <c:v>25423</c:v>
                </c:pt>
                <c:pt idx="4636" formatCode="0">
                  <c:v>25423</c:v>
                </c:pt>
                <c:pt idx="4637" formatCode="0">
                  <c:v>25423</c:v>
                </c:pt>
                <c:pt idx="4638" formatCode="0">
                  <c:v>25423</c:v>
                </c:pt>
                <c:pt idx="4639" formatCode="0">
                  <c:v>25423</c:v>
                </c:pt>
                <c:pt idx="4640" formatCode="0">
                  <c:v>25423</c:v>
                </c:pt>
                <c:pt idx="4641" formatCode="0">
                  <c:v>25423</c:v>
                </c:pt>
                <c:pt idx="4642" formatCode="0">
                  <c:v>25423</c:v>
                </c:pt>
                <c:pt idx="4643" formatCode="0">
                  <c:v>25423</c:v>
                </c:pt>
                <c:pt idx="4644" formatCode="0">
                  <c:v>25423</c:v>
                </c:pt>
                <c:pt idx="4645" formatCode="0">
                  <c:v>25423</c:v>
                </c:pt>
                <c:pt idx="4646" formatCode="0">
                  <c:v>25423</c:v>
                </c:pt>
                <c:pt idx="4647" formatCode="0">
                  <c:v>25423</c:v>
                </c:pt>
                <c:pt idx="4648" formatCode="0">
                  <c:v>25423</c:v>
                </c:pt>
                <c:pt idx="4649" formatCode="0">
                  <c:v>25423</c:v>
                </c:pt>
                <c:pt idx="4650" formatCode="0">
                  <c:v>25423</c:v>
                </c:pt>
                <c:pt idx="4651" formatCode="0">
                  <c:v>25423</c:v>
                </c:pt>
                <c:pt idx="4652" formatCode="0">
                  <c:v>25423</c:v>
                </c:pt>
                <c:pt idx="4653" formatCode="0">
                  <c:v>25423</c:v>
                </c:pt>
                <c:pt idx="4654" formatCode="0">
                  <c:v>25423</c:v>
                </c:pt>
                <c:pt idx="4655" formatCode="0">
                  <c:v>25423</c:v>
                </c:pt>
                <c:pt idx="4656" formatCode="0">
                  <c:v>25423</c:v>
                </c:pt>
                <c:pt idx="4657" formatCode="0">
                  <c:v>25423</c:v>
                </c:pt>
                <c:pt idx="4658" formatCode="0">
                  <c:v>25423</c:v>
                </c:pt>
                <c:pt idx="4659" formatCode="0">
                  <c:v>25423</c:v>
                </c:pt>
                <c:pt idx="4660" formatCode="0">
                  <c:v>25423</c:v>
                </c:pt>
                <c:pt idx="4661" formatCode="0">
                  <c:v>25423</c:v>
                </c:pt>
                <c:pt idx="4662" formatCode="0">
                  <c:v>25423</c:v>
                </c:pt>
                <c:pt idx="4663" formatCode="0">
                  <c:v>25423</c:v>
                </c:pt>
                <c:pt idx="4664" formatCode="0">
                  <c:v>25423</c:v>
                </c:pt>
                <c:pt idx="4665" formatCode="0">
                  <c:v>25423</c:v>
                </c:pt>
                <c:pt idx="4666" formatCode="0">
                  <c:v>25423</c:v>
                </c:pt>
                <c:pt idx="4667" formatCode="0">
                  <c:v>25423</c:v>
                </c:pt>
                <c:pt idx="4668" formatCode="0">
                  <c:v>25423</c:v>
                </c:pt>
                <c:pt idx="4669" formatCode="0">
                  <c:v>25423</c:v>
                </c:pt>
                <c:pt idx="4670" formatCode="0">
                  <c:v>25423</c:v>
                </c:pt>
                <c:pt idx="4671" formatCode="0">
                  <c:v>25423</c:v>
                </c:pt>
                <c:pt idx="4672" formatCode="0">
                  <c:v>25423</c:v>
                </c:pt>
                <c:pt idx="4673" formatCode="0">
                  <c:v>25423</c:v>
                </c:pt>
                <c:pt idx="4674" formatCode="0">
                  <c:v>25423</c:v>
                </c:pt>
                <c:pt idx="4675" formatCode="0">
                  <c:v>25423</c:v>
                </c:pt>
                <c:pt idx="4676" formatCode="0">
                  <c:v>25423</c:v>
                </c:pt>
                <c:pt idx="4677" formatCode="0">
                  <c:v>25423</c:v>
                </c:pt>
                <c:pt idx="4678" formatCode="0">
                  <c:v>25423</c:v>
                </c:pt>
                <c:pt idx="4679" formatCode="0">
                  <c:v>25423</c:v>
                </c:pt>
                <c:pt idx="4680" formatCode="0">
                  <c:v>25423</c:v>
                </c:pt>
                <c:pt idx="4681" formatCode="0">
                  <c:v>25423</c:v>
                </c:pt>
                <c:pt idx="4682" formatCode="0">
                  <c:v>25423</c:v>
                </c:pt>
                <c:pt idx="4683" formatCode="0">
                  <c:v>25423</c:v>
                </c:pt>
                <c:pt idx="4684" formatCode="0">
                  <c:v>25423</c:v>
                </c:pt>
                <c:pt idx="4685" formatCode="0">
                  <c:v>25423</c:v>
                </c:pt>
                <c:pt idx="4686" formatCode="0">
                  <c:v>25423</c:v>
                </c:pt>
                <c:pt idx="4687" formatCode="0">
                  <c:v>25423</c:v>
                </c:pt>
                <c:pt idx="4688" formatCode="0">
                  <c:v>25423</c:v>
                </c:pt>
                <c:pt idx="4689" formatCode="0">
                  <c:v>25423</c:v>
                </c:pt>
                <c:pt idx="4690" formatCode="0">
                  <c:v>25423</c:v>
                </c:pt>
                <c:pt idx="4691" formatCode="0">
                  <c:v>25423</c:v>
                </c:pt>
                <c:pt idx="4692" formatCode="0">
                  <c:v>25423</c:v>
                </c:pt>
                <c:pt idx="4693" formatCode="0">
                  <c:v>25423</c:v>
                </c:pt>
                <c:pt idx="4694" formatCode="0">
                  <c:v>25423</c:v>
                </c:pt>
                <c:pt idx="4695" formatCode="0">
                  <c:v>25423</c:v>
                </c:pt>
                <c:pt idx="4696" formatCode="0">
                  <c:v>25423</c:v>
                </c:pt>
                <c:pt idx="4697" formatCode="0">
                  <c:v>25423</c:v>
                </c:pt>
                <c:pt idx="4698" formatCode="0">
                  <c:v>25423</c:v>
                </c:pt>
                <c:pt idx="4699" formatCode="0">
                  <c:v>25423</c:v>
                </c:pt>
                <c:pt idx="4700" formatCode="0">
                  <c:v>25423</c:v>
                </c:pt>
                <c:pt idx="4701" formatCode="0">
                  <c:v>25423</c:v>
                </c:pt>
                <c:pt idx="4702" formatCode="0">
                  <c:v>25423</c:v>
                </c:pt>
                <c:pt idx="4703" formatCode="0">
                  <c:v>25423</c:v>
                </c:pt>
                <c:pt idx="4704" formatCode="0">
                  <c:v>25423</c:v>
                </c:pt>
                <c:pt idx="4705" formatCode="0">
                  <c:v>25423</c:v>
                </c:pt>
                <c:pt idx="4706" formatCode="0">
                  <c:v>25423</c:v>
                </c:pt>
                <c:pt idx="4707" formatCode="0">
                  <c:v>25423</c:v>
                </c:pt>
                <c:pt idx="4708" formatCode="0">
                  <c:v>25423</c:v>
                </c:pt>
                <c:pt idx="4709" formatCode="0">
                  <c:v>25423</c:v>
                </c:pt>
                <c:pt idx="4710" formatCode="0">
                  <c:v>25423</c:v>
                </c:pt>
                <c:pt idx="4711" formatCode="0">
                  <c:v>25423</c:v>
                </c:pt>
                <c:pt idx="4712" formatCode="0">
                  <c:v>25423</c:v>
                </c:pt>
                <c:pt idx="4713" formatCode="0">
                  <c:v>25423</c:v>
                </c:pt>
                <c:pt idx="4714" formatCode="0">
                  <c:v>25423</c:v>
                </c:pt>
                <c:pt idx="4715" formatCode="0">
                  <c:v>25423</c:v>
                </c:pt>
                <c:pt idx="4716" formatCode="0">
                  <c:v>25423</c:v>
                </c:pt>
                <c:pt idx="4717" formatCode="0">
                  <c:v>25423</c:v>
                </c:pt>
                <c:pt idx="4718" formatCode="0">
                  <c:v>25423</c:v>
                </c:pt>
                <c:pt idx="4719" formatCode="0">
                  <c:v>25423</c:v>
                </c:pt>
                <c:pt idx="4720" formatCode="0">
                  <c:v>25423</c:v>
                </c:pt>
                <c:pt idx="4721" formatCode="0">
                  <c:v>25423</c:v>
                </c:pt>
                <c:pt idx="4722" formatCode="0">
                  <c:v>25423</c:v>
                </c:pt>
                <c:pt idx="4723" formatCode="0">
                  <c:v>25423</c:v>
                </c:pt>
                <c:pt idx="4724" formatCode="0">
                  <c:v>25423</c:v>
                </c:pt>
                <c:pt idx="4725" formatCode="0">
                  <c:v>25423</c:v>
                </c:pt>
                <c:pt idx="4726" formatCode="0">
                  <c:v>25423</c:v>
                </c:pt>
                <c:pt idx="4727" formatCode="0">
                  <c:v>25423</c:v>
                </c:pt>
                <c:pt idx="4728" formatCode="0">
                  <c:v>25423</c:v>
                </c:pt>
                <c:pt idx="4729" formatCode="0">
                  <c:v>25423</c:v>
                </c:pt>
                <c:pt idx="4730" formatCode="0">
                  <c:v>25423</c:v>
                </c:pt>
                <c:pt idx="4731" formatCode="0">
                  <c:v>25423</c:v>
                </c:pt>
                <c:pt idx="4732" formatCode="0">
                  <c:v>25423</c:v>
                </c:pt>
                <c:pt idx="4733" formatCode="0">
                  <c:v>25423</c:v>
                </c:pt>
                <c:pt idx="4734" formatCode="0">
                  <c:v>25423</c:v>
                </c:pt>
                <c:pt idx="4735" formatCode="0">
                  <c:v>25423</c:v>
                </c:pt>
                <c:pt idx="4736" formatCode="0">
                  <c:v>25423</c:v>
                </c:pt>
                <c:pt idx="4737" formatCode="0">
                  <c:v>25423</c:v>
                </c:pt>
                <c:pt idx="4738" formatCode="0">
                  <c:v>25423</c:v>
                </c:pt>
                <c:pt idx="4739" formatCode="0">
                  <c:v>25423</c:v>
                </c:pt>
                <c:pt idx="4740" formatCode="0">
                  <c:v>25423</c:v>
                </c:pt>
                <c:pt idx="4741" formatCode="0">
                  <c:v>25423</c:v>
                </c:pt>
                <c:pt idx="4742" formatCode="0">
                  <c:v>25423</c:v>
                </c:pt>
                <c:pt idx="4743" formatCode="0">
                  <c:v>25423</c:v>
                </c:pt>
                <c:pt idx="4744" formatCode="0">
                  <c:v>25423</c:v>
                </c:pt>
                <c:pt idx="4745" formatCode="0">
                  <c:v>25423</c:v>
                </c:pt>
                <c:pt idx="4746" formatCode="0">
                  <c:v>25423</c:v>
                </c:pt>
                <c:pt idx="4747" formatCode="0">
                  <c:v>25423</c:v>
                </c:pt>
                <c:pt idx="4748" formatCode="0">
                  <c:v>25423</c:v>
                </c:pt>
                <c:pt idx="4749" formatCode="0">
                  <c:v>25423</c:v>
                </c:pt>
                <c:pt idx="4750" formatCode="0">
                  <c:v>25423</c:v>
                </c:pt>
                <c:pt idx="4751" formatCode="0">
                  <c:v>25423</c:v>
                </c:pt>
                <c:pt idx="4752" formatCode="0">
                  <c:v>25423</c:v>
                </c:pt>
                <c:pt idx="4753" formatCode="0">
                  <c:v>25423</c:v>
                </c:pt>
                <c:pt idx="4754" formatCode="0">
                  <c:v>25423</c:v>
                </c:pt>
                <c:pt idx="4755" formatCode="0">
                  <c:v>25423</c:v>
                </c:pt>
                <c:pt idx="4756" formatCode="0">
                  <c:v>25423</c:v>
                </c:pt>
                <c:pt idx="4757" formatCode="0">
                  <c:v>25423</c:v>
                </c:pt>
                <c:pt idx="4758" formatCode="0">
                  <c:v>25423</c:v>
                </c:pt>
                <c:pt idx="4759" formatCode="0">
                  <c:v>25423</c:v>
                </c:pt>
                <c:pt idx="4760" formatCode="0">
                  <c:v>25423</c:v>
                </c:pt>
                <c:pt idx="4761" formatCode="0">
                  <c:v>25423</c:v>
                </c:pt>
                <c:pt idx="4762" formatCode="0">
                  <c:v>25423</c:v>
                </c:pt>
                <c:pt idx="4763" formatCode="0">
                  <c:v>25423</c:v>
                </c:pt>
                <c:pt idx="4764" formatCode="0">
                  <c:v>25423</c:v>
                </c:pt>
                <c:pt idx="4765" formatCode="0">
                  <c:v>25423</c:v>
                </c:pt>
                <c:pt idx="4766" formatCode="0">
                  <c:v>25423</c:v>
                </c:pt>
                <c:pt idx="4767" formatCode="0">
                  <c:v>25423</c:v>
                </c:pt>
                <c:pt idx="4768" formatCode="0">
                  <c:v>25423</c:v>
                </c:pt>
                <c:pt idx="4769" formatCode="0">
                  <c:v>25423</c:v>
                </c:pt>
                <c:pt idx="4770" formatCode="0">
                  <c:v>25423</c:v>
                </c:pt>
                <c:pt idx="4771" formatCode="0">
                  <c:v>25423</c:v>
                </c:pt>
                <c:pt idx="4772" formatCode="0">
                  <c:v>25423</c:v>
                </c:pt>
                <c:pt idx="4773" formatCode="0">
                  <c:v>25423</c:v>
                </c:pt>
                <c:pt idx="4774" formatCode="0">
                  <c:v>25423</c:v>
                </c:pt>
                <c:pt idx="4775" formatCode="0">
                  <c:v>25423</c:v>
                </c:pt>
                <c:pt idx="4776" formatCode="0">
                  <c:v>25423</c:v>
                </c:pt>
                <c:pt idx="4777" formatCode="0">
                  <c:v>25423</c:v>
                </c:pt>
                <c:pt idx="4778" formatCode="0">
                  <c:v>25423</c:v>
                </c:pt>
                <c:pt idx="4779" formatCode="0">
                  <c:v>25423</c:v>
                </c:pt>
                <c:pt idx="4780" formatCode="0">
                  <c:v>25423</c:v>
                </c:pt>
                <c:pt idx="4781" formatCode="0">
                  <c:v>25423</c:v>
                </c:pt>
                <c:pt idx="4782" formatCode="0">
                  <c:v>25423</c:v>
                </c:pt>
                <c:pt idx="4783" formatCode="0">
                  <c:v>25423</c:v>
                </c:pt>
                <c:pt idx="4784" formatCode="0">
                  <c:v>25423</c:v>
                </c:pt>
                <c:pt idx="4785" formatCode="0">
                  <c:v>25423</c:v>
                </c:pt>
                <c:pt idx="4786" formatCode="0">
                  <c:v>25423</c:v>
                </c:pt>
                <c:pt idx="4787" formatCode="0">
                  <c:v>25423</c:v>
                </c:pt>
                <c:pt idx="4788" formatCode="0">
                  <c:v>25423</c:v>
                </c:pt>
                <c:pt idx="4789" formatCode="0">
                  <c:v>25423</c:v>
                </c:pt>
                <c:pt idx="4790" formatCode="0">
                  <c:v>25423</c:v>
                </c:pt>
                <c:pt idx="4791" formatCode="0">
                  <c:v>25423</c:v>
                </c:pt>
                <c:pt idx="4792" formatCode="0">
                  <c:v>25423</c:v>
                </c:pt>
                <c:pt idx="4793" formatCode="0">
                  <c:v>25423</c:v>
                </c:pt>
                <c:pt idx="4794" formatCode="0">
                  <c:v>25423</c:v>
                </c:pt>
                <c:pt idx="4795" formatCode="0">
                  <c:v>25423</c:v>
                </c:pt>
                <c:pt idx="4796" formatCode="0">
                  <c:v>25423</c:v>
                </c:pt>
                <c:pt idx="4797" formatCode="0">
                  <c:v>25423</c:v>
                </c:pt>
                <c:pt idx="4798" formatCode="0">
                  <c:v>25423</c:v>
                </c:pt>
                <c:pt idx="4799" formatCode="0">
                  <c:v>25423</c:v>
                </c:pt>
                <c:pt idx="4800" formatCode="0">
                  <c:v>25423</c:v>
                </c:pt>
                <c:pt idx="4801" formatCode="0">
                  <c:v>25423</c:v>
                </c:pt>
                <c:pt idx="4802" formatCode="0">
                  <c:v>25423</c:v>
                </c:pt>
                <c:pt idx="4803" formatCode="0">
                  <c:v>25423</c:v>
                </c:pt>
                <c:pt idx="4804" formatCode="0">
                  <c:v>25423</c:v>
                </c:pt>
                <c:pt idx="4805" formatCode="0">
                  <c:v>25423</c:v>
                </c:pt>
                <c:pt idx="4806" formatCode="0">
                  <c:v>25423</c:v>
                </c:pt>
                <c:pt idx="4807" formatCode="0">
                  <c:v>25423</c:v>
                </c:pt>
                <c:pt idx="4808" formatCode="0">
                  <c:v>25423</c:v>
                </c:pt>
                <c:pt idx="4809" formatCode="0">
                  <c:v>25423</c:v>
                </c:pt>
                <c:pt idx="4810" formatCode="0">
                  <c:v>25423</c:v>
                </c:pt>
                <c:pt idx="4811" formatCode="0">
                  <c:v>25423</c:v>
                </c:pt>
                <c:pt idx="4812" formatCode="0">
                  <c:v>25423</c:v>
                </c:pt>
                <c:pt idx="4813" formatCode="0">
                  <c:v>25423</c:v>
                </c:pt>
                <c:pt idx="4814" formatCode="0">
                  <c:v>25423</c:v>
                </c:pt>
                <c:pt idx="4815" formatCode="0">
                  <c:v>25423</c:v>
                </c:pt>
                <c:pt idx="4816" formatCode="0">
                  <c:v>25423</c:v>
                </c:pt>
                <c:pt idx="4817" formatCode="0">
                  <c:v>25423</c:v>
                </c:pt>
                <c:pt idx="4818" formatCode="0">
                  <c:v>25423</c:v>
                </c:pt>
                <c:pt idx="4819" formatCode="0">
                  <c:v>25423</c:v>
                </c:pt>
                <c:pt idx="4820" formatCode="0">
                  <c:v>25423</c:v>
                </c:pt>
                <c:pt idx="4821" formatCode="0">
                  <c:v>25423</c:v>
                </c:pt>
                <c:pt idx="4822" formatCode="0">
                  <c:v>25423</c:v>
                </c:pt>
                <c:pt idx="4823" formatCode="0">
                  <c:v>25423</c:v>
                </c:pt>
                <c:pt idx="4824" formatCode="0">
                  <c:v>25423</c:v>
                </c:pt>
                <c:pt idx="4825" formatCode="0">
                  <c:v>25423</c:v>
                </c:pt>
                <c:pt idx="4826" formatCode="0">
                  <c:v>25423</c:v>
                </c:pt>
                <c:pt idx="4827" formatCode="0">
                  <c:v>25423</c:v>
                </c:pt>
                <c:pt idx="4828" formatCode="0">
                  <c:v>25423</c:v>
                </c:pt>
                <c:pt idx="4829" formatCode="0">
                  <c:v>25423</c:v>
                </c:pt>
                <c:pt idx="4830" formatCode="0">
                  <c:v>25423</c:v>
                </c:pt>
                <c:pt idx="4831" formatCode="0">
                  <c:v>25423</c:v>
                </c:pt>
                <c:pt idx="4832" formatCode="0">
                  <c:v>25423</c:v>
                </c:pt>
                <c:pt idx="4833" formatCode="0">
                  <c:v>25423</c:v>
                </c:pt>
                <c:pt idx="4834" formatCode="0">
                  <c:v>25423</c:v>
                </c:pt>
                <c:pt idx="4835" formatCode="0">
                  <c:v>25423</c:v>
                </c:pt>
                <c:pt idx="4836" formatCode="0">
                  <c:v>25423</c:v>
                </c:pt>
                <c:pt idx="4837" formatCode="0">
                  <c:v>25423</c:v>
                </c:pt>
                <c:pt idx="4838" formatCode="0">
                  <c:v>25423</c:v>
                </c:pt>
                <c:pt idx="4839" formatCode="0">
                  <c:v>25423</c:v>
                </c:pt>
                <c:pt idx="4840" formatCode="0">
                  <c:v>25423</c:v>
                </c:pt>
                <c:pt idx="4841" formatCode="0">
                  <c:v>25423</c:v>
                </c:pt>
                <c:pt idx="4842" formatCode="0">
                  <c:v>25423</c:v>
                </c:pt>
                <c:pt idx="4843" formatCode="0">
                  <c:v>25423</c:v>
                </c:pt>
                <c:pt idx="4844" formatCode="0">
                  <c:v>25423</c:v>
                </c:pt>
                <c:pt idx="4845" formatCode="0">
                  <c:v>25423</c:v>
                </c:pt>
                <c:pt idx="4846" formatCode="0">
                  <c:v>25423</c:v>
                </c:pt>
                <c:pt idx="4847" formatCode="0">
                  <c:v>25423</c:v>
                </c:pt>
                <c:pt idx="4848" formatCode="0">
                  <c:v>25423</c:v>
                </c:pt>
                <c:pt idx="4849" formatCode="0">
                  <c:v>25423</c:v>
                </c:pt>
                <c:pt idx="4850" formatCode="0">
                  <c:v>25423</c:v>
                </c:pt>
                <c:pt idx="4851" formatCode="0">
                  <c:v>25423</c:v>
                </c:pt>
                <c:pt idx="4852" formatCode="0">
                  <c:v>25423</c:v>
                </c:pt>
                <c:pt idx="4853" formatCode="0">
                  <c:v>25423</c:v>
                </c:pt>
                <c:pt idx="4854" formatCode="0">
                  <c:v>25423</c:v>
                </c:pt>
                <c:pt idx="4855" formatCode="0">
                  <c:v>25423</c:v>
                </c:pt>
                <c:pt idx="4856" formatCode="0">
                  <c:v>25423</c:v>
                </c:pt>
                <c:pt idx="4857" formatCode="0">
                  <c:v>25423</c:v>
                </c:pt>
                <c:pt idx="4858" formatCode="0">
                  <c:v>25423</c:v>
                </c:pt>
                <c:pt idx="4859" formatCode="0">
                  <c:v>25423</c:v>
                </c:pt>
                <c:pt idx="4860" formatCode="0">
                  <c:v>25423</c:v>
                </c:pt>
                <c:pt idx="4861" formatCode="0">
                  <c:v>25423</c:v>
                </c:pt>
                <c:pt idx="4862" formatCode="0">
                  <c:v>25423</c:v>
                </c:pt>
                <c:pt idx="4863" formatCode="0">
                  <c:v>25423</c:v>
                </c:pt>
                <c:pt idx="4864" formatCode="0">
                  <c:v>25423</c:v>
                </c:pt>
                <c:pt idx="4865" formatCode="0">
                  <c:v>25423</c:v>
                </c:pt>
                <c:pt idx="4866" formatCode="0">
                  <c:v>25423</c:v>
                </c:pt>
                <c:pt idx="4867" formatCode="0">
                  <c:v>25423</c:v>
                </c:pt>
                <c:pt idx="4868" formatCode="0">
                  <c:v>25423</c:v>
                </c:pt>
                <c:pt idx="4869" formatCode="0">
                  <c:v>25423</c:v>
                </c:pt>
                <c:pt idx="4870" formatCode="0">
                  <c:v>25423</c:v>
                </c:pt>
                <c:pt idx="4871" formatCode="0">
                  <c:v>25423</c:v>
                </c:pt>
                <c:pt idx="4872" formatCode="0">
                  <c:v>25423</c:v>
                </c:pt>
                <c:pt idx="4873" formatCode="0">
                  <c:v>25423</c:v>
                </c:pt>
                <c:pt idx="4874" formatCode="0">
                  <c:v>25423</c:v>
                </c:pt>
                <c:pt idx="4875" formatCode="0">
                  <c:v>25423</c:v>
                </c:pt>
                <c:pt idx="4876" formatCode="0">
                  <c:v>25423</c:v>
                </c:pt>
                <c:pt idx="4877" formatCode="0">
                  <c:v>25423</c:v>
                </c:pt>
                <c:pt idx="4878" formatCode="0">
                  <c:v>25423</c:v>
                </c:pt>
                <c:pt idx="4879" formatCode="0">
                  <c:v>25423</c:v>
                </c:pt>
                <c:pt idx="4880" formatCode="0">
                  <c:v>25423</c:v>
                </c:pt>
                <c:pt idx="4881" formatCode="0">
                  <c:v>25423</c:v>
                </c:pt>
                <c:pt idx="4882" formatCode="0">
                  <c:v>25423</c:v>
                </c:pt>
                <c:pt idx="4883" formatCode="0">
                  <c:v>25423</c:v>
                </c:pt>
                <c:pt idx="4884" formatCode="0">
                  <c:v>25423</c:v>
                </c:pt>
                <c:pt idx="4885" formatCode="0">
                  <c:v>25423</c:v>
                </c:pt>
                <c:pt idx="4886" formatCode="0">
                  <c:v>25423</c:v>
                </c:pt>
                <c:pt idx="4887" formatCode="0">
                  <c:v>25423</c:v>
                </c:pt>
                <c:pt idx="4888" formatCode="0">
                  <c:v>25423</c:v>
                </c:pt>
                <c:pt idx="4889" formatCode="0">
                  <c:v>25423</c:v>
                </c:pt>
                <c:pt idx="4890" formatCode="0">
                  <c:v>25423</c:v>
                </c:pt>
                <c:pt idx="4891" formatCode="0">
                  <c:v>25423</c:v>
                </c:pt>
                <c:pt idx="4892" formatCode="0">
                  <c:v>25423</c:v>
                </c:pt>
                <c:pt idx="4893" formatCode="0">
                  <c:v>25423</c:v>
                </c:pt>
                <c:pt idx="4894" formatCode="0">
                  <c:v>25423</c:v>
                </c:pt>
                <c:pt idx="4895" formatCode="0">
                  <c:v>25423</c:v>
                </c:pt>
                <c:pt idx="4896" formatCode="0">
                  <c:v>25423</c:v>
                </c:pt>
                <c:pt idx="4897" formatCode="0">
                  <c:v>25423</c:v>
                </c:pt>
                <c:pt idx="4898" formatCode="0">
                  <c:v>25423</c:v>
                </c:pt>
                <c:pt idx="4899" formatCode="0">
                  <c:v>25423</c:v>
                </c:pt>
                <c:pt idx="4900" formatCode="0">
                  <c:v>25423</c:v>
                </c:pt>
                <c:pt idx="4901" formatCode="0">
                  <c:v>25423</c:v>
                </c:pt>
                <c:pt idx="4902" formatCode="0">
                  <c:v>25423</c:v>
                </c:pt>
                <c:pt idx="4903" formatCode="0">
                  <c:v>25423</c:v>
                </c:pt>
                <c:pt idx="4904" formatCode="0">
                  <c:v>25423</c:v>
                </c:pt>
                <c:pt idx="4905" formatCode="0">
                  <c:v>25423</c:v>
                </c:pt>
                <c:pt idx="4906" formatCode="0">
                  <c:v>25423</c:v>
                </c:pt>
                <c:pt idx="4907" formatCode="0">
                  <c:v>25423</c:v>
                </c:pt>
                <c:pt idx="4908" formatCode="0">
                  <c:v>25423</c:v>
                </c:pt>
                <c:pt idx="4909" formatCode="0">
                  <c:v>25423</c:v>
                </c:pt>
                <c:pt idx="4910" formatCode="0">
                  <c:v>25423</c:v>
                </c:pt>
                <c:pt idx="4911" formatCode="0">
                  <c:v>25423</c:v>
                </c:pt>
                <c:pt idx="4912" formatCode="0">
                  <c:v>25423</c:v>
                </c:pt>
                <c:pt idx="4913" formatCode="0">
                  <c:v>25423</c:v>
                </c:pt>
                <c:pt idx="4914" formatCode="0">
                  <c:v>25423</c:v>
                </c:pt>
                <c:pt idx="4915" formatCode="0">
                  <c:v>25423</c:v>
                </c:pt>
                <c:pt idx="4916" formatCode="0">
                  <c:v>25423</c:v>
                </c:pt>
                <c:pt idx="4917" formatCode="0">
                  <c:v>25423</c:v>
                </c:pt>
                <c:pt idx="4918" formatCode="0">
                  <c:v>25423</c:v>
                </c:pt>
                <c:pt idx="4919" formatCode="0">
                  <c:v>25423</c:v>
                </c:pt>
                <c:pt idx="4920" formatCode="0">
                  <c:v>25423</c:v>
                </c:pt>
                <c:pt idx="4921" formatCode="0">
                  <c:v>25423</c:v>
                </c:pt>
                <c:pt idx="4922" formatCode="0">
                  <c:v>25423</c:v>
                </c:pt>
                <c:pt idx="4923" formatCode="0">
                  <c:v>25423</c:v>
                </c:pt>
                <c:pt idx="4924" formatCode="0">
                  <c:v>25423</c:v>
                </c:pt>
                <c:pt idx="4925" formatCode="0">
                  <c:v>25423</c:v>
                </c:pt>
                <c:pt idx="4926" formatCode="0">
                  <c:v>25423</c:v>
                </c:pt>
                <c:pt idx="4927" formatCode="0">
                  <c:v>25423</c:v>
                </c:pt>
                <c:pt idx="4928" formatCode="0">
                  <c:v>25423</c:v>
                </c:pt>
                <c:pt idx="4929" formatCode="0">
                  <c:v>25423</c:v>
                </c:pt>
                <c:pt idx="4930" formatCode="0">
                  <c:v>25423</c:v>
                </c:pt>
                <c:pt idx="4931" formatCode="0">
                  <c:v>25423</c:v>
                </c:pt>
                <c:pt idx="4932" formatCode="0">
                  <c:v>25423</c:v>
                </c:pt>
                <c:pt idx="4933" formatCode="0">
                  <c:v>25423</c:v>
                </c:pt>
                <c:pt idx="4934" formatCode="0">
                  <c:v>25423</c:v>
                </c:pt>
                <c:pt idx="4935" formatCode="0">
                  <c:v>25423</c:v>
                </c:pt>
                <c:pt idx="4936" formatCode="0">
                  <c:v>25423</c:v>
                </c:pt>
                <c:pt idx="4937" formatCode="0">
                  <c:v>25423</c:v>
                </c:pt>
                <c:pt idx="4938" formatCode="0">
                  <c:v>25423</c:v>
                </c:pt>
                <c:pt idx="4939" formatCode="0">
                  <c:v>25423</c:v>
                </c:pt>
                <c:pt idx="4940" formatCode="0">
                  <c:v>25423</c:v>
                </c:pt>
                <c:pt idx="4941" formatCode="0">
                  <c:v>25423</c:v>
                </c:pt>
                <c:pt idx="4942" formatCode="0">
                  <c:v>25423</c:v>
                </c:pt>
                <c:pt idx="4943" formatCode="0">
                  <c:v>25423</c:v>
                </c:pt>
                <c:pt idx="4944" formatCode="0">
                  <c:v>25423</c:v>
                </c:pt>
                <c:pt idx="4945" formatCode="0">
                  <c:v>25423</c:v>
                </c:pt>
                <c:pt idx="4946" formatCode="0">
                  <c:v>25423</c:v>
                </c:pt>
                <c:pt idx="4947" formatCode="0">
                  <c:v>25423</c:v>
                </c:pt>
                <c:pt idx="4948" formatCode="0">
                  <c:v>25423</c:v>
                </c:pt>
                <c:pt idx="4949" formatCode="0">
                  <c:v>25423</c:v>
                </c:pt>
                <c:pt idx="4950" formatCode="0">
                  <c:v>25423</c:v>
                </c:pt>
                <c:pt idx="4951" formatCode="0">
                  <c:v>25423</c:v>
                </c:pt>
                <c:pt idx="4952" formatCode="0">
                  <c:v>25423</c:v>
                </c:pt>
                <c:pt idx="4953" formatCode="0">
                  <c:v>25423</c:v>
                </c:pt>
                <c:pt idx="4954" formatCode="0">
                  <c:v>25423</c:v>
                </c:pt>
                <c:pt idx="4955" formatCode="0">
                  <c:v>25423</c:v>
                </c:pt>
                <c:pt idx="4956" formatCode="0">
                  <c:v>25423</c:v>
                </c:pt>
                <c:pt idx="4957" formatCode="0">
                  <c:v>25423</c:v>
                </c:pt>
                <c:pt idx="4958" formatCode="0">
                  <c:v>25423</c:v>
                </c:pt>
                <c:pt idx="4959" formatCode="0">
                  <c:v>25423</c:v>
                </c:pt>
                <c:pt idx="4960" formatCode="0">
                  <c:v>25423</c:v>
                </c:pt>
                <c:pt idx="4961" formatCode="0">
                  <c:v>25423</c:v>
                </c:pt>
                <c:pt idx="4962" formatCode="0">
                  <c:v>25423</c:v>
                </c:pt>
                <c:pt idx="4963" formatCode="0">
                  <c:v>25423</c:v>
                </c:pt>
                <c:pt idx="4964" formatCode="0">
                  <c:v>25423</c:v>
                </c:pt>
                <c:pt idx="4965" formatCode="0">
                  <c:v>25423</c:v>
                </c:pt>
                <c:pt idx="4966" formatCode="0">
                  <c:v>25423</c:v>
                </c:pt>
                <c:pt idx="4967" formatCode="0">
                  <c:v>25423</c:v>
                </c:pt>
                <c:pt idx="4968" formatCode="0">
                  <c:v>25423</c:v>
                </c:pt>
                <c:pt idx="4969" formatCode="0">
                  <c:v>25423</c:v>
                </c:pt>
                <c:pt idx="4970" formatCode="0">
                  <c:v>25423</c:v>
                </c:pt>
                <c:pt idx="4971" formatCode="0">
                  <c:v>25423</c:v>
                </c:pt>
                <c:pt idx="4972" formatCode="0">
                  <c:v>25423</c:v>
                </c:pt>
                <c:pt idx="4973" formatCode="0">
                  <c:v>25423</c:v>
                </c:pt>
                <c:pt idx="4974" formatCode="0">
                  <c:v>25423</c:v>
                </c:pt>
                <c:pt idx="4975" formatCode="0">
                  <c:v>25423</c:v>
                </c:pt>
                <c:pt idx="4976" formatCode="0">
                  <c:v>25423</c:v>
                </c:pt>
                <c:pt idx="4977" formatCode="0">
                  <c:v>25423</c:v>
                </c:pt>
                <c:pt idx="4978" formatCode="0">
                  <c:v>25423</c:v>
                </c:pt>
                <c:pt idx="4979" formatCode="0">
                  <c:v>25423</c:v>
                </c:pt>
                <c:pt idx="4980" formatCode="0">
                  <c:v>25423</c:v>
                </c:pt>
                <c:pt idx="4981" formatCode="0">
                  <c:v>25423</c:v>
                </c:pt>
                <c:pt idx="4982" formatCode="0">
                  <c:v>25423</c:v>
                </c:pt>
                <c:pt idx="4983" formatCode="0">
                  <c:v>25423</c:v>
                </c:pt>
                <c:pt idx="4984" formatCode="0">
                  <c:v>25423</c:v>
                </c:pt>
                <c:pt idx="4985" formatCode="0">
                  <c:v>25423</c:v>
                </c:pt>
                <c:pt idx="4986" formatCode="0">
                  <c:v>25423</c:v>
                </c:pt>
                <c:pt idx="4987" formatCode="0">
                  <c:v>25423</c:v>
                </c:pt>
                <c:pt idx="4988" formatCode="0">
                  <c:v>25423</c:v>
                </c:pt>
                <c:pt idx="4989" formatCode="0">
                  <c:v>25423</c:v>
                </c:pt>
                <c:pt idx="4990" formatCode="0">
                  <c:v>25423</c:v>
                </c:pt>
                <c:pt idx="4991" formatCode="0">
                  <c:v>25423</c:v>
                </c:pt>
                <c:pt idx="4992" formatCode="0">
                  <c:v>25423</c:v>
                </c:pt>
                <c:pt idx="4993" formatCode="0">
                  <c:v>25423</c:v>
                </c:pt>
                <c:pt idx="4994" formatCode="0">
                  <c:v>25423</c:v>
                </c:pt>
                <c:pt idx="4995" formatCode="0">
                  <c:v>25423</c:v>
                </c:pt>
                <c:pt idx="4996" formatCode="0">
                  <c:v>25423</c:v>
                </c:pt>
                <c:pt idx="4997" formatCode="0">
                  <c:v>25423</c:v>
                </c:pt>
                <c:pt idx="4998" formatCode="0">
                  <c:v>25423</c:v>
                </c:pt>
                <c:pt idx="4999" formatCode="0">
                  <c:v>25423</c:v>
                </c:pt>
              </c:numCache>
            </c:numRef>
          </c:yVal>
          <c:smooth val="0"/>
          <c:extLst>
            <c:ext xmlns:c16="http://schemas.microsoft.com/office/drawing/2014/chart" uri="{C3380CC4-5D6E-409C-BE32-E72D297353CC}">
              <c16:uniqueId val="{00000003-E448-4497-8F6D-AFA6446D6243}"/>
            </c:ext>
          </c:extLst>
        </c:ser>
        <c:dLbls>
          <c:showLegendKey val="0"/>
          <c:showVal val="0"/>
          <c:showCatName val="0"/>
          <c:showSerName val="0"/>
          <c:showPercent val="0"/>
          <c:showBubbleSize val="0"/>
        </c:dLbls>
        <c:axId val="128741288"/>
        <c:axId val="128727568"/>
      </c:scatterChart>
      <c:valAx>
        <c:axId val="128735408"/>
        <c:scaling>
          <c:orientation val="minMax"/>
          <c:max val="1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mS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737760"/>
        <c:crosses val="autoZero"/>
        <c:crossBetween val="midCat"/>
      </c:valAx>
      <c:valAx>
        <c:axId val="128737760"/>
        <c:scaling>
          <c:orientation val="minMax"/>
          <c:max val="12450"/>
          <c:min val="12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RPM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735408"/>
        <c:crosses val="autoZero"/>
        <c:crossBetween val="midCat"/>
      </c:valAx>
      <c:valAx>
        <c:axId val="128727568"/>
        <c:scaling>
          <c:orientation val="minMax"/>
          <c:max val="25500"/>
          <c:min val="25200"/>
        </c:scaling>
        <c:delete val="0"/>
        <c:axPos val="r"/>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741288"/>
        <c:crosses val="max"/>
        <c:crossBetween val="midCat"/>
      </c:valAx>
      <c:valAx>
        <c:axId val="128741288"/>
        <c:scaling>
          <c:orientation val="minMax"/>
        </c:scaling>
        <c:delete val="1"/>
        <c:axPos val="b"/>
        <c:numFmt formatCode="General" sourceLinked="1"/>
        <c:majorTickMark val="out"/>
        <c:minorTickMark val="none"/>
        <c:tickLblPos val="nextTo"/>
        <c:crossAx val="1287275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Talon Velocity Filter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rgbClr val="FF0000"/>
              </a:solidFill>
              <a:round/>
            </a:ln>
            <a:effectLst/>
          </c:spPr>
          <c:marker>
            <c:symbol val="none"/>
          </c:marker>
          <c:xVal>
            <c:numRef>
              <c:f>'Super CIM'!$A$18:$A$5017</c:f>
              <c:numCache>
                <c:formatCode>General</c:formatCode>
                <c:ptCount val="5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numCache>
            </c:numRef>
          </c:xVal>
          <c:yVal>
            <c:numRef>
              <c:f>'Super CIM'!$B$18:$B$5017</c:f>
              <c:numCache>
                <c:formatCode>0</c:formatCode>
                <c:ptCount val="5000"/>
                <c:pt idx="0">
                  <c:v>12414</c:v>
                </c:pt>
                <c:pt idx="1">
                  <c:v>12414</c:v>
                </c:pt>
                <c:pt idx="2">
                  <c:v>12414</c:v>
                </c:pt>
                <c:pt idx="3">
                  <c:v>12414</c:v>
                </c:pt>
                <c:pt idx="4">
                  <c:v>12414</c:v>
                </c:pt>
                <c:pt idx="5">
                  <c:v>12414</c:v>
                </c:pt>
                <c:pt idx="6">
                  <c:v>12414</c:v>
                </c:pt>
                <c:pt idx="7">
                  <c:v>12414</c:v>
                </c:pt>
                <c:pt idx="8">
                  <c:v>12414</c:v>
                </c:pt>
                <c:pt idx="9">
                  <c:v>12414</c:v>
                </c:pt>
                <c:pt idx="10">
                  <c:v>12414</c:v>
                </c:pt>
                <c:pt idx="11">
                  <c:v>12414</c:v>
                </c:pt>
                <c:pt idx="12">
                  <c:v>12414</c:v>
                </c:pt>
                <c:pt idx="13">
                  <c:v>12414</c:v>
                </c:pt>
                <c:pt idx="14">
                  <c:v>12414</c:v>
                </c:pt>
                <c:pt idx="15">
                  <c:v>12414</c:v>
                </c:pt>
                <c:pt idx="16">
                  <c:v>12414</c:v>
                </c:pt>
                <c:pt idx="17">
                  <c:v>12414</c:v>
                </c:pt>
                <c:pt idx="18">
                  <c:v>12414</c:v>
                </c:pt>
                <c:pt idx="19">
                  <c:v>12414</c:v>
                </c:pt>
                <c:pt idx="20">
                  <c:v>12414</c:v>
                </c:pt>
                <c:pt idx="21">
                  <c:v>12414</c:v>
                </c:pt>
                <c:pt idx="22">
                  <c:v>12414</c:v>
                </c:pt>
                <c:pt idx="23">
                  <c:v>12414</c:v>
                </c:pt>
                <c:pt idx="24">
                  <c:v>12414</c:v>
                </c:pt>
                <c:pt idx="25">
                  <c:v>12414</c:v>
                </c:pt>
                <c:pt idx="26">
                  <c:v>12414</c:v>
                </c:pt>
                <c:pt idx="27">
                  <c:v>12414</c:v>
                </c:pt>
                <c:pt idx="28">
                  <c:v>12414</c:v>
                </c:pt>
                <c:pt idx="29">
                  <c:v>12414</c:v>
                </c:pt>
                <c:pt idx="30">
                  <c:v>12414</c:v>
                </c:pt>
                <c:pt idx="31">
                  <c:v>12414</c:v>
                </c:pt>
                <c:pt idx="32">
                  <c:v>12414</c:v>
                </c:pt>
                <c:pt idx="33">
                  <c:v>12414</c:v>
                </c:pt>
                <c:pt idx="34">
                  <c:v>12414</c:v>
                </c:pt>
                <c:pt idx="35">
                  <c:v>12414</c:v>
                </c:pt>
                <c:pt idx="36">
                  <c:v>12414</c:v>
                </c:pt>
                <c:pt idx="37">
                  <c:v>12414</c:v>
                </c:pt>
                <c:pt idx="38">
                  <c:v>12414</c:v>
                </c:pt>
                <c:pt idx="39">
                  <c:v>12414</c:v>
                </c:pt>
                <c:pt idx="40">
                  <c:v>12414</c:v>
                </c:pt>
                <c:pt idx="41">
                  <c:v>12414</c:v>
                </c:pt>
                <c:pt idx="42">
                  <c:v>12414</c:v>
                </c:pt>
                <c:pt idx="43">
                  <c:v>12414</c:v>
                </c:pt>
                <c:pt idx="44">
                  <c:v>12414</c:v>
                </c:pt>
                <c:pt idx="45">
                  <c:v>12414</c:v>
                </c:pt>
                <c:pt idx="46">
                  <c:v>12414</c:v>
                </c:pt>
                <c:pt idx="47">
                  <c:v>12414</c:v>
                </c:pt>
                <c:pt idx="48">
                  <c:v>12414</c:v>
                </c:pt>
                <c:pt idx="49">
                  <c:v>12414</c:v>
                </c:pt>
                <c:pt idx="50">
                  <c:v>12414</c:v>
                </c:pt>
                <c:pt idx="51">
                  <c:v>12414</c:v>
                </c:pt>
                <c:pt idx="52">
                  <c:v>12414</c:v>
                </c:pt>
                <c:pt idx="53">
                  <c:v>12414</c:v>
                </c:pt>
                <c:pt idx="54">
                  <c:v>12414</c:v>
                </c:pt>
                <c:pt idx="55">
                  <c:v>12414</c:v>
                </c:pt>
                <c:pt idx="56">
                  <c:v>12414</c:v>
                </c:pt>
                <c:pt idx="57">
                  <c:v>12414</c:v>
                </c:pt>
                <c:pt idx="58">
                  <c:v>12414</c:v>
                </c:pt>
                <c:pt idx="59">
                  <c:v>12414</c:v>
                </c:pt>
                <c:pt idx="60">
                  <c:v>12414</c:v>
                </c:pt>
                <c:pt idx="61">
                  <c:v>12414</c:v>
                </c:pt>
                <c:pt idx="62">
                  <c:v>12414</c:v>
                </c:pt>
                <c:pt idx="63">
                  <c:v>12414</c:v>
                </c:pt>
                <c:pt idx="64">
                  <c:v>12414</c:v>
                </c:pt>
                <c:pt idx="65">
                  <c:v>12414</c:v>
                </c:pt>
                <c:pt idx="66">
                  <c:v>12414</c:v>
                </c:pt>
                <c:pt idx="67">
                  <c:v>12414</c:v>
                </c:pt>
                <c:pt idx="68">
                  <c:v>12414</c:v>
                </c:pt>
                <c:pt idx="69">
                  <c:v>12414</c:v>
                </c:pt>
                <c:pt idx="70">
                  <c:v>12414</c:v>
                </c:pt>
                <c:pt idx="71">
                  <c:v>12414</c:v>
                </c:pt>
                <c:pt idx="72">
                  <c:v>12414</c:v>
                </c:pt>
                <c:pt idx="73">
                  <c:v>12414</c:v>
                </c:pt>
                <c:pt idx="74">
                  <c:v>12414</c:v>
                </c:pt>
                <c:pt idx="75">
                  <c:v>12414</c:v>
                </c:pt>
                <c:pt idx="76">
                  <c:v>12414</c:v>
                </c:pt>
                <c:pt idx="77">
                  <c:v>12414</c:v>
                </c:pt>
                <c:pt idx="78">
                  <c:v>12414</c:v>
                </c:pt>
                <c:pt idx="79">
                  <c:v>12414</c:v>
                </c:pt>
                <c:pt idx="80">
                  <c:v>12414</c:v>
                </c:pt>
                <c:pt idx="81">
                  <c:v>12414</c:v>
                </c:pt>
                <c:pt idx="82">
                  <c:v>12414</c:v>
                </c:pt>
                <c:pt idx="83">
                  <c:v>12414</c:v>
                </c:pt>
                <c:pt idx="84">
                  <c:v>12414</c:v>
                </c:pt>
                <c:pt idx="85">
                  <c:v>12414</c:v>
                </c:pt>
                <c:pt idx="86">
                  <c:v>12414</c:v>
                </c:pt>
                <c:pt idx="87">
                  <c:v>12414</c:v>
                </c:pt>
                <c:pt idx="88">
                  <c:v>12414</c:v>
                </c:pt>
                <c:pt idx="89">
                  <c:v>12414</c:v>
                </c:pt>
                <c:pt idx="90">
                  <c:v>12414</c:v>
                </c:pt>
                <c:pt idx="91">
                  <c:v>12414</c:v>
                </c:pt>
                <c:pt idx="92">
                  <c:v>12414</c:v>
                </c:pt>
                <c:pt idx="93">
                  <c:v>12414</c:v>
                </c:pt>
                <c:pt idx="94">
                  <c:v>12414</c:v>
                </c:pt>
                <c:pt idx="95">
                  <c:v>12414</c:v>
                </c:pt>
                <c:pt idx="96">
                  <c:v>12414</c:v>
                </c:pt>
                <c:pt idx="97">
                  <c:v>12414</c:v>
                </c:pt>
                <c:pt idx="98">
                  <c:v>12414</c:v>
                </c:pt>
                <c:pt idx="99">
                  <c:v>12414</c:v>
                </c:pt>
                <c:pt idx="100">
                  <c:v>12414</c:v>
                </c:pt>
                <c:pt idx="101">
                  <c:v>12414</c:v>
                </c:pt>
                <c:pt idx="102">
                  <c:v>12414</c:v>
                </c:pt>
                <c:pt idx="103">
                  <c:v>12414</c:v>
                </c:pt>
                <c:pt idx="104">
                  <c:v>12414</c:v>
                </c:pt>
                <c:pt idx="105">
                  <c:v>12414</c:v>
                </c:pt>
                <c:pt idx="106">
                  <c:v>12414</c:v>
                </c:pt>
                <c:pt idx="107">
                  <c:v>12414</c:v>
                </c:pt>
                <c:pt idx="108">
                  <c:v>12414</c:v>
                </c:pt>
                <c:pt idx="109">
                  <c:v>12414</c:v>
                </c:pt>
                <c:pt idx="110">
                  <c:v>12414</c:v>
                </c:pt>
                <c:pt idx="111">
                  <c:v>12414</c:v>
                </c:pt>
                <c:pt idx="112">
                  <c:v>12414</c:v>
                </c:pt>
                <c:pt idx="113">
                  <c:v>12414</c:v>
                </c:pt>
                <c:pt idx="114">
                  <c:v>12414</c:v>
                </c:pt>
                <c:pt idx="115">
                  <c:v>12414</c:v>
                </c:pt>
                <c:pt idx="116">
                  <c:v>12414</c:v>
                </c:pt>
                <c:pt idx="117">
                  <c:v>12414</c:v>
                </c:pt>
                <c:pt idx="118">
                  <c:v>12414</c:v>
                </c:pt>
                <c:pt idx="119">
                  <c:v>12414</c:v>
                </c:pt>
                <c:pt idx="120">
                  <c:v>12414</c:v>
                </c:pt>
                <c:pt idx="121">
                  <c:v>12414</c:v>
                </c:pt>
                <c:pt idx="122">
                  <c:v>12414</c:v>
                </c:pt>
                <c:pt idx="123">
                  <c:v>12414</c:v>
                </c:pt>
                <c:pt idx="124">
                  <c:v>12414</c:v>
                </c:pt>
                <c:pt idx="125">
                  <c:v>12414</c:v>
                </c:pt>
                <c:pt idx="126">
                  <c:v>12414</c:v>
                </c:pt>
                <c:pt idx="127">
                  <c:v>12414</c:v>
                </c:pt>
                <c:pt idx="128">
                  <c:v>12414</c:v>
                </c:pt>
                <c:pt idx="129">
                  <c:v>12414</c:v>
                </c:pt>
                <c:pt idx="130">
                  <c:v>12414</c:v>
                </c:pt>
                <c:pt idx="131">
                  <c:v>12414</c:v>
                </c:pt>
                <c:pt idx="132">
                  <c:v>12414</c:v>
                </c:pt>
                <c:pt idx="133">
                  <c:v>12414</c:v>
                </c:pt>
                <c:pt idx="134">
                  <c:v>12414</c:v>
                </c:pt>
                <c:pt idx="135">
                  <c:v>12414</c:v>
                </c:pt>
                <c:pt idx="136">
                  <c:v>12414</c:v>
                </c:pt>
                <c:pt idx="137">
                  <c:v>12414</c:v>
                </c:pt>
                <c:pt idx="138">
                  <c:v>12414</c:v>
                </c:pt>
                <c:pt idx="139">
                  <c:v>12414</c:v>
                </c:pt>
                <c:pt idx="140">
                  <c:v>12414</c:v>
                </c:pt>
                <c:pt idx="141">
                  <c:v>12414</c:v>
                </c:pt>
                <c:pt idx="142">
                  <c:v>12414</c:v>
                </c:pt>
                <c:pt idx="143">
                  <c:v>12414</c:v>
                </c:pt>
                <c:pt idx="144">
                  <c:v>12414</c:v>
                </c:pt>
                <c:pt idx="145">
                  <c:v>12414</c:v>
                </c:pt>
                <c:pt idx="146">
                  <c:v>12414</c:v>
                </c:pt>
                <c:pt idx="147">
                  <c:v>12414</c:v>
                </c:pt>
                <c:pt idx="148">
                  <c:v>12414</c:v>
                </c:pt>
                <c:pt idx="149">
                  <c:v>12414</c:v>
                </c:pt>
                <c:pt idx="150">
                  <c:v>12414</c:v>
                </c:pt>
                <c:pt idx="151">
                  <c:v>12414</c:v>
                </c:pt>
                <c:pt idx="152">
                  <c:v>12414</c:v>
                </c:pt>
                <c:pt idx="153">
                  <c:v>12414</c:v>
                </c:pt>
                <c:pt idx="154">
                  <c:v>12414</c:v>
                </c:pt>
                <c:pt idx="155">
                  <c:v>12414</c:v>
                </c:pt>
                <c:pt idx="156">
                  <c:v>12414</c:v>
                </c:pt>
                <c:pt idx="157">
                  <c:v>12414</c:v>
                </c:pt>
                <c:pt idx="158">
                  <c:v>12414</c:v>
                </c:pt>
                <c:pt idx="159">
                  <c:v>12414</c:v>
                </c:pt>
                <c:pt idx="160">
                  <c:v>12414</c:v>
                </c:pt>
                <c:pt idx="161">
                  <c:v>12414</c:v>
                </c:pt>
                <c:pt idx="162">
                  <c:v>12414</c:v>
                </c:pt>
                <c:pt idx="163">
                  <c:v>12414</c:v>
                </c:pt>
                <c:pt idx="164">
                  <c:v>12414</c:v>
                </c:pt>
                <c:pt idx="165">
                  <c:v>12414</c:v>
                </c:pt>
                <c:pt idx="166">
                  <c:v>12414</c:v>
                </c:pt>
                <c:pt idx="167">
                  <c:v>12414</c:v>
                </c:pt>
                <c:pt idx="168">
                  <c:v>12414</c:v>
                </c:pt>
                <c:pt idx="169">
                  <c:v>12414</c:v>
                </c:pt>
                <c:pt idx="170">
                  <c:v>12414</c:v>
                </c:pt>
                <c:pt idx="171">
                  <c:v>12414</c:v>
                </c:pt>
                <c:pt idx="172">
                  <c:v>12414</c:v>
                </c:pt>
                <c:pt idx="173">
                  <c:v>12414</c:v>
                </c:pt>
                <c:pt idx="174">
                  <c:v>12414</c:v>
                </c:pt>
                <c:pt idx="175">
                  <c:v>12414</c:v>
                </c:pt>
                <c:pt idx="176">
                  <c:v>12414</c:v>
                </c:pt>
                <c:pt idx="177">
                  <c:v>12414</c:v>
                </c:pt>
                <c:pt idx="178">
                  <c:v>12414</c:v>
                </c:pt>
                <c:pt idx="179">
                  <c:v>12414</c:v>
                </c:pt>
                <c:pt idx="180">
                  <c:v>12414</c:v>
                </c:pt>
                <c:pt idx="181">
                  <c:v>12414</c:v>
                </c:pt>
                <c:pt idx="182">
                  <c:v>12414</c:v>
                </c:pt>
                <c:pt idx="183">
                  <c:v>12414</c:v>
                </c:pt>
                <c:pt idx="184">
                  <c:v>12414</c:v>
                </c:pt>
                <c:pt idx="185">
                  <c:v>12414</c:v>
                </c:pt>
                <c:pt idx="186">
                  <c:v>12414</c:v>
                </c:pt>
                <c:pt idx="187">
                  <c:v>12414</c:v>
                </c:pt>
                <c:pt idx="188">
                  <c:v>12414</c:v>
                </c:pt>
                <c:pt idx="189">
                  <c:v>12414</c:v>
                </c:pt>
                <c:pt idx="190">
                  <c:v>12414</c:v>
                </c:pt>
                <c:pt idx="191">
                  <c:v>12414</c:v>
                </c:pt>
                <c:pt idx="192">
                  <c:v>12414</c:v>
                </c:pt>
                <c:pt idx="193">
                  <c:v>12414</c:v>
                </c:pt>
                <c:pt idx="194">
                  <c:v>12414</c:v>
                </c:pt>
                <c:pt idx="195">
                  <c:v>12414</c:v>
                </c:pt>
                <c:pt idx="196">
                  <c:v>12414</c:v>
                </c:pt>
                <c:pt idx="197">
                  <c:v>12414</c:v>
                </c:pt>
                <c:pt idx="198">
                  <c:v>12414</c:v>
                </c:pt>
                <c:pt idx="199">
                  <c:v>12414</c:v>
                </c:pt>
                <c:pt idx="200">
                  <c:v>12414</c:v>
                </c:pt>
                <c:pt idx="201">
                  <c:v>12414</c:v>
                </c:pt>
                <c:pt idx="202">
                  <c:v>12414</c:v>
                </c:pt>
                <c:pt idx="203">
                  <c:v>12414</c:v>
                </c:pt>
                <c:pt idx="204">
                  <c:v>12414</c:v>
                </c:pt>
                <c:pt idx="205">
                  <c:v>12414</c:v>
                </c:pt>
                <c:pt idx="206">
                  <c:v>12414</c:v>
                </c:pt>
                <c:pt idx="207">
                  <c:v>12414</c:v>
                </c:pt>
                <c:pt idx="208">
                  <c:v>12414</c:v>
                </c:pt>
                <c:pt idx="209">
                  <c:v>12414</c:v>
                </c:pt>
                <c:pt idx="210">
                  <c:v>12414</c:v>
                </c:pt>
                <c:pt idx="211">
                  <c:v>12414</c:v>
                </c:pt>
                <c:pt idx="212">
                  <c:v>12414</c:v>
                </c:pt>
                <c:pt idx="213">
                  <c:v>12414</c:v>
                </c:pt>
                <c:pt idx="214">
                  <c:v>12414</c:v>
                </c:pt>
                <c:pt idx="215">
                  <c:v>12414</c:v>
                </c:pt>
                <c:pt idx="216">
                  <c:v>12414</c:v>
                </c:pt>
                <c:pt idx="217">
                  <c:v>12414</c:v>
                </c:pt>
                <c:pt idx="218">
                  <c:v>12414</c:v>
                </c:pt>
                <c:pt idx="219">
                  <c:v>12414</c:v>
                </c:pt>
                <c:pt idx="220">
                  <c:v>12414</c:v>
                </c:pt>
                <c:pt idx="221">
                  <c:v>12414</c:v>
                </c:pt>
                <c:pt idx="222">
                  <c:v>12414</c:v>
                </c:pt>
                <c:pt idx="223">
                  <c:v>12414</c:v>
                </c:pt>
                <c:pt idx="224">
                  <c:v>12414</c:v>
                </c:pt>
                <c:pt idx="225">
                  <c:v>12414</c:v>
                </c:pt>
                <c:pt idx="226">
                  <c:v>12414</c:v>
                </c:pt>
                <c:pt idx="227">
                  <c:v>12414</c:v>
                </c:pt>
                <c:pt idx="228">
                  <c:v>12414</c:v>
                </c:pt>
                <c:pt idx="229">
                  <c:v>12414</c:v>
                </c:pt>
                <c:pt idx="230">
                  <c:v>12414</c:v>
                </c:pt>
                <c:pt idx="231">
                  <c:v>12414</c:v>
                </c:pt>
                <c:pt idx="232">
                  <c:v>12414</c:v>
                </c:pt>
                <c:pt idx="233">
                  <c:v>12414</c:v>
                </c:pt>
                <c:pt idx="234">
                  <c:v>12414</c:v>
                </c:pt>
                <c:pt idx="235">
                  <c:v>12414</c:v>
                </c:pt>
                <c:pt idx="236">
                  <c:v>12414</c:v>
                </c:pt>
                <c:pt idx="237">
                  <c:v>12414</c:v>
                </c:pt>
                <c:pt idx="238">
                  <c:v>12414</c:v>
                </c:pt>
                <c:pt idx="239">
                  <c:v>12414</c:v>
                </c:pt>
                <c:pt idx="240">
                  <c:v>12414</c:v>
                </c:pt>
                <c:pt idx="241">
                  <c:v>12414</c:v>
                </c:pt>
                <c:pt idx="242">
                  <c:v>12414</c:v>
                </c:pt>
                <c:pt idx="243">
                  <c:v>12414</c:v>
                </c:pt>
                <c:pt idx="244">
                  <c:v>12414</c:v>
                </c:pt>
                <c:pt idx="245">
                  <c:v>12414</c:v>
                </c:pt>
                <c:pt idx="246">
                  <c:v>12414</c:v>
                </c:pt>
                <c:pt idx="247">
                  <c:v>12414</c:v>
                </c:pt>
                <c:pt idx="248">
                  <c:v>12414</c:v>
                </c:pt>
                <c:pt idx="249">
                  <c:v>12414</c:v>
                </c:pt>
                <c:pt idx="250">
                  <c:v>12414</c:v>
                </c:pt>
                <c:pt idx="251">
                  <c:v>12414</c:v>
                </c:pt>
                <c:pt idx="252">
                  <c:v>12414</c:v>
                </c:pt>
                <c:pt idx="253">
                  <c:v>12414</c:v>
                </c:pt>
                <c:pt idx="254">
                  <c:v>12414</c:v>
                </c:pt>
                <c:pt idx="255">
                  <c:v>12414</c:v>
                </c:pt>
                <c:pt idx="256">
                  <c:v>12414</c:v>
                </c:pt>
                <c:pt idx="257">
                  <c:v>12414</c:v>
                </c:pt>
                <c:pt idx="258">
                  <c:v>12414</c:v>
                </c:pt>
                <c:pt idx="259">
                  <c:v>12414</c:v>
                </c:pt>
                <c:pt idx="260">
                  <c:v>12414</c:v>
                </c:pt>
                <c:pt idx="261">
                  <c:v>12414</c:v>
                </c:pt>
                <c:pt idx="262">
                  <c:v>12414</c:v>
                </c:pt>
                <c:pt idx="263">
                  <c:v>12414</c:v>
                </c:pt>
                <c:pt idx="264">
                  <c:v>12414</c:v>
                </c:pt>
                <c:pt idx="265">
                  <c:v>12414</c:v>
                </c:pt>
                <c:pt idx="266">
                  <c:v>12414</c:v>
                </c:pt>
                <c:pt idx="267">
                  <c:v>12414</c:v>
                </c:pt>
                <c:pt idx="268">
                  <c:v>12414</c:v>
                </c:pt>
                <c:pt idx="269">
                  <c:v>12414</c:v>
                </c:pt>
                <c:pt idx="270">
                  <c:v>12414</c:v>
                </c:pt>
                <c:pt idx="271">
                  <c:v>12414</c:v>
                </c:pt>
                <c:pt idx="272">
                  <c:v>12414</c:v>
                </c:pt>
                <c:pt idx="273">
                  <c:v>12414</c:v>
                </c:pt>
                <c:pt idx="274">
                  <c:v>12414</c:v>
                </c:pt>
                <c:pt idx="275">
                  <c:v>12414</c:v>
                </c:pt>
                <c:pt idx="276">
                  <c:v>12414</c:v>
                </c:pt>
                <c:pt idx="277">
                  <c:v>12414</c:v>
                </c:pt>
                <c:pt idx="278">
                  <c:v>12414</c:v>
                </c:pt>
                <c:pt idx="279">
                  <c:v>12414</c:v>
                </c:pt>
                <c:pt idx="280">
                  <c:v>12414</c:v>
                </c:pt>
                <c:pt idx="281">
                  <c:v>12414</c:v>
                </c:pt>
                <c:pt idx="282">
                  <c:v>12414</c:v>
                </c:pt>
                <c:pt idx="283">
                  <c:v>12414</c:v>
                </c:pt>
                <c:pt idx="284">
                  <c:v>12414</c:v>
                </c:pt>
                <c:pt idx="285">
                  <c:v>12414</c:v>
                </c:pt>
                <c:pt idx="286">
                  <c:v>12414</c:v>
                </c:pt>
                <c:pt idx="287">
                  <c:v>12414</c:v>
                </c:pt>
                <c:pt idx="288">
                  <c:v>12414</c:v>
                </c:pt>
                <c:pt idx="289">
                  <c:v>12414</c:v>
                </c:pt>
                <c:pt idx="290">
                  <c:v>12414</c:v>
                </c:pt>
                <c:pt idx="291">
                  <c:v>12414</c:v>
                </c:pt>
                <c:pt idx="292">
                  <c:v>12414</c:v>
                </c:pt>
                <c:pt idx="293">
                  <c:v>12414</c:v>
                </c:pt>
                <c:pt idx="294">
                  <c:v>12414</c:v>
                </c:pt>
                <c:pt idx="295">
                  <c:v>12414</c:v>
                </c:pt>
                <c:pt idx="296">
                  <c:v>12414</c:v>
                </c:pt>
                <c:pt idx="297">
                  <c:v>12414</c:v>
                </c:pt>
                <c:pt idx="298">
                  <c:v>12414</c:v>
                </c:pt>
                <c:pt idx="299">
                  <c:v>12414</c:v>
                </c:pt>
                <c:pt idx="300">
                  <c:v>12414</c:v>
                </c:pt>
                <c:pt idx="301">
                  <c:v>12414</c:v>
                </c:pt>
                <c:pt idx="302">
                  <c:v>12414</c:v>
                </c:pt>
                <c:pt idx="303">
                  <c:v>12414</c:v>
                </c:pt>
                <c:pt idx="304">
                  <c:v>12414</c:v>
                </c:pt>
                <c:pt idx="305">
                  <c:v>12414</c:v>
                </c:pt>
                <c:pt idx="306">
                  <c:v>12414</c:v>
                </c:pt>
                <c:pt idx="307">
                  <c:v>12414</c:v>
                </c:pt>
                <c:pt idx="308">
                  <c:v>12414</c:v>
                </c:pt>
                <c:pt idx="309">
                  <c:v>12414</c:v>
                </c:pt>
                <c:pt idx="310">
                  <c:v>12414</c:v>
                </c:pt>
                <c:pt idx="311">
                  <c:v>12414</c:v>
                </c:pt>
                <c:pt idx="312">
                  <c:v>12414</c:v>
                </c:pt>
                <c:pt idx="313">
                  <c:v>12414</c:v>
                </c:pt>
                <c:pt idx="314">
                  <c:v>12414</c:v>
                </c:pt>
                <c:pt idx="315">
                  <c:v>12414</c:v>
                </c:pt>
                <c:pt idx="316">
                  <c:v>12414</c:v>
                </c:pt>
                <c:pt idx="317">
                  <c:v>12414</c:v>
                </c:pt>
                <c:pt idx="318">
                  <c:v>12414</c:v>
                </c:pt>
                <c:pt idx="319">
                  <c:v>12414</c:v>
                </c:pt>
                <c:pt idx="320">
                  <c:v>12414</c:v>
                </c:pt>
                <c:pt idx="321">
                  <c:v>12414</c:v>
                </c:pt>
                <c:pt idx="322">
                  <c:v>12414</c:v>
                </c:pt>
                <c:pt idx="323">
                  <c:v>12414</c:v>
                </c:pt>
                <c:pt idx="324">
                  <c:v>12414</c:v>
                </c:pt>
                <c:pt idx="325">
                  <c:v>12414</c:v>
                </c:pt>
                <c:pt idx="326">
                  <c:v>12414</c:v>
                </c:pt>
                <c:pt idx="327">
                  <c:v>12414</c:v>
                </c:pt>
                <c:pt idx="328">
                  <c:v>12414</c:v>
                </c:pt>
                <c:pt idx="329">
                  <c:v>12414</c:v>
                </c:pt>
                <c:pt idx="330">
                  <c:v>12414</c:v>
                </c:pt>
                <c:pt idx="331">
                  <c:v>12414</c:v>
                </c:pt>
                <c:pt idx="332">
                  <c:v>12414</c:v>
                </c:pt>
                <c:pt idx="333">
                  <c:v>12414</c:v>
                </c:pt>
                <c:pt idx="334">
                  <c:v>12414</c:v>
                </c:pt>
                <c:pt idx="335">
                  <c:v>12414</c:v>
                </c:pt>
                <c:pt idx="336">
                  <c:v>12414</c:v>
                </c:pt>
                <c:pt idx="337">
                  <c:v>12414</c:v>
                </c:pt>
                <c:pt idx="338">
                  <c:v>12414</c:v>
                </c:pt>
                <c:pt idx="339">
                  <c:v>12414</c:v>
                </c:pt>
                <c:pt idx="340">
                  <c:v>12414</c:v>
                </c:pt>
                <c:pt idx="341">
                  <c:v>12414</c:v>
                </c:pt>
                <c:pt idx="342">
                  <c:v>12414</c:v>
                </c:pt>
                <c:pt idx="343">
                  <c:v>12414</c:v>
                </c:pt>
                <c:pt idx="344">
                  <c:v>12414</c:v>
                </c:pt>
                <c:pt idx="345">
                  <c:v>12414</c:v>
                </c:pt>
                <c:pt idx="346">
                  <c:v>12414</c:v>
                </c:pt>
                <c:pt idx="347">
                  <c:v>12414</c:v>
                </c:pt>
                <c:pt idx="348">
                  <c:v>12414</c:v>
                </c:pt>
                <c:pt idx="349">
                  <c:v>12414</c:v>
                </c:pt>
                <c:pt idx="350">
                  <c:v>12414</c:v>
                </c:pt>
                <c:pt idx="351">
                  <c:v>12414</c:v>
                </c:pt>
                <c:pt idx="352">
                  <c:v>12414</c:v>
                </c:pt>
                <c:pt idx="353">
                  <c:v>12414</c:v>
                </c:pt>
                <c:pt idx="354">
                  <c:v>12414</c:v>
                </c:pt>
                <c:pt idx="355">
                  <c:v>12414</c:v>
                </c:pt>
                <c:pt idx="356">
                  <c:v>12414</c:v>
                </c:pt>
                <c:pt idx="357">
                  <c:v>12414</c:v>
                </c:pt>
                <c:pt idx="358">
                  <c:v>12414</c:v>
                </c:pt>
                <c:pt idx="359">
                  <c:v>12414</c:v>
                </c:pt>
                <c:pt idx="360">
                  <c:v>12414</c:v>
                </c:pt>
                <c:pt idx="361">
                  <c:v>12414</c:v>
                </c:pt>
                <c:pt idx="362">
                  <c:v>12414</c:v>
                </c:pt>
                <c:pt idx="363">
                  <c:v>12414</c:v>
                </c:pt>
                <c:pt idx="364">
                  <c:v>12414</c:v>
                </c:pt>
                <c:pt idx="365">
                  <c:v>12414</c:v>
                </c:pt>
                <c:pt idx="366">
                  <c:v>12414</c:v>
                </c:pt>
                <c:pt idx="367">
                  <c:v>12414</c:v>
                </c:pt>
                <c:pt idx="368">
                  <c:v>12414</c:v>
                </c:pt>
                <c:pt idx="369">
                  <c:v>12414</c:v>
                </c:pt>
                <c:pt idx="370">
                  <c:v>12414</c:v>
                </c:pt>
                <c:pt idx="371">
                  <c:v>12414</c:v>
                </c:pt>
                <c:pt idx="372">
                  <c:v>12414</c:v>
                </c:pt>
                <c:pt idx="373">
                  <c:v>12414</c:v>
                </c:pt>
                <c:pt idx="374">
                  <c:v>12414</c:v>
                </c:pt>
                <c:pt idx="375">
                  <c:v>12414</c:v>
                </c:pt>
                <c:pt idx="376">
                  <c:v>12414</c:v>
                </c:pt>
                <c:pt idx="377">
                  <c:v>12414</c:v>
                </c:pt>
                <c:pt idx="378">
                  <c:v>12414</c:v>
                </c:pt>
                <c:pt idx="379">
                  <c:v>12414</c:v>
                </c:pt>
                <c:pt idx="380">
                  <c:v>12414</c:v>
                </c:pt>
                <c:pt idx="381">
                  <c:v>12414</c:v>
                </c:pt>
                <c:pt idx="382">
                  <c:v>12414</c:v>
                </c:pt>
                <c:pt idx="383">
                  <c:v>12414</c:v>
                </c:pt>
                <c:pt idx="384">
                  <c:v>12414</c:v>
                </c:pt>
                <c:pt idx="385">
                  <c:v>12414</c:v>
                </c:pt>
                <c:pt idx="386">
                  <c:v>12414</c:v>
                </c:pt>
                <c:pt idx="387">
                  <c:v>12414</c:v>
                </c:pt>
                <c:pt idx="388">
                  <c:v>12414</c:v>
                </c:pt>
                <c:pt idx="389">
                  <c:v>12414</c:v>
                </c:pt>
                <c:pt idx="390">
                  <c:v>12414</c:v>
                </c:pt>
                <c:pt idx="391">
                  <c:v>12414</c:v>
                </c:pt>
                <c:pt idx="392">
                  <c:v>12414</c:v>
                </c:pt>
                <c:pt idx="393">
                  <c:v>12414</c:v>
                </c:pt>
                <c:pt idx="394">
                  <c:v>12414</c:v>
                </c:pt>
                <c:pt idx="395">
                  <c:v>12414</c:v>
                </c:pt>
                <c:pt idx="396">
                  <c:v>12414</c:v>
                </c:pt>
                <c:pt idx="397">
                  <c:v>12414</c:v>
                </c:pt>
                <c:pt idx="398">
                  <c:v>12414</c:v>
                </c:pt>
                <c:pt idx="399">
                  <c:v>12314</c:v>
                </c:pt>
                <c:pt idx="400">
                  <c:v>12314.5</c:v>
                </c:pt>
                <c:pt idx="401">
                  <c:v>12315</c:v>
                </c:pt>
                <c:pt idx="402">
                  <c:v>12315.5</c:v>
                </c:pt>
                <c:pt idx="403">
                  <c:v>12316</c:v>
                </c:pt>
                <c:pt idx="404">
                  <c:v>12316.5</c:v>
                </c:pt>
                <c:pt idx="405">
                  <c:v>12317</c:v>
                </c:pt>
                <c:pt idx="406">
                  <c:v>12317.5</c:v>
                </c:pt>
                <c:pt idx="407">
                  <c:v>12318</c:v>
                </c:pt>
                <c:pt idx="408">
                  <c:v>12318.5</c:v>
                </c:pt>
                <c:pt idx="409">
                  <c:v>12319</c:v>
                </c:pt>
                <c:pt idx="410">
                  <c:v>12319.5</c:v>
                </c:pt>
                <c:pt idx="411">
                  <c:v>12320</c:v>
                </c:pt>
                <c:pt idx="412">
                  <c:v>12320.5</c:v>
                </c:pt>
                <c:pt idx="413">
                  <c:v>12321</c:v>
                </c:pt>
                <c:pt idx="414">
                  <c:v>12321.5</c:v>
                </c:pt>
                <c:pt idx="415">
                  <c:v>12322</c:v>
                </c:pt>
                <c:pt idx="416">
                  <c:v>12322.5</c:v>
                </c:pt>
                <c:pt idx="417">
                  <c:v>12323</c:v>
                </c:pt>
                <c:pt idx="418">
                  <c:v>12323.5</c:v>
                </c:pt>
                <c:pt idx="419">
                  <c:v>12324</c:v>
                </c:pt>
                <c:pt idx="420">
                  <c:v>12324.5</c:v>
                </c:pt>
                <c:pt idx="421">
                  <c:v>12325</c:v>
                </c:pt>
                <c:pt idx="422">
                  <c:v>12325.5</c:v>
                </c:pt>
                <c:pt idx="423">
                  <c:v>12326</c:v>
                </c:pt>
                <c:pt idx="424">
                  <c:v>12326.5</c:v>
                </c:pt>
                <c:pt idx="425">
                  <c:v>12327</c:v>
                </c:pt>
                <c:pt idx="426">
                  <c:v>12327.5</c:v>
                </c:pt>
                <c:pt idx="427">
                  <c:v>12328</c:v>
                </c:pt>
                <c:pt idx="428">
                  <c:v>12328.5</c:v>
                </c:pt>
                <c:pt idx="429">
                  <c:v>12329</c:v>
                </c:pt>
                <c:pt idx="430">
                  <c:v>12329.5</c:v>
                </c:pt>
                <c:pt idx="431">
                  <c:v>12330</c:v>
                </c:pt>
                <c:pt idx="432">
                  <c:v>12330.5</c:v>
                </c:pt>
                <c:pt idx="433">
                  <c:v>12331</c:v>
                </c:pt>
                <c:pt idx="434">
                  <c:v>12331.5</c:v>
                </c:pt>
                <c:pt idx="435">
                  <c:v>12332</c:v>
                </c:pt>
                <c:pt idx="436">
                  <c:v>12332.5</c:v>
                </c:pt>
                <c:pt idx="437">
                  <c:v>12333</c:v>
                </c:pt>
                <c:pt idx="438">
                  <c:v>12333.5</c:v>
                </c:pt>
                <c:pt idx="439">
                  <c:v>12334</c:v>
                </c:pt>
                <c:pt idx="440">
                  <c:v>12334.5</c:v>
                </c:pt>
                <c:pt idx="441">
                  <c:v>12335</c:v>
                </c:pt>
                <c:pt idx="442">
                  <c:v>12335.5</c:v>
                </c:pt>
                <c:pt idx="443">
                  <c:v>12336</c:v>
                </c:pt>
                <c:pt idx="444">
                  <c:v>12336.5</c:v>
                </c:pt>
                <c:pt idx="445">
                  <c:v>12337</c:v>
                </c:pt>
                <c:pt idx="446">
                  <c:v>12337.5</c:v>
                </c:pt>
                <c:pt idx="447">
                  <c:v>12338</c:v>
                </c:pt>
                <c:pt idx="448">
                  <c:v>12338.5</c:v>
                </c:pt>
                <c:pt idx="449">
                  <c:v>12339</c:v>
                </c:pt>
                <c:pt idx="450">
                  <c:v>12339.5</c:v>
                </c:pt>
                <c:pt idx="451">
                  <c:v>12340</c:v>
                </c:pt>
                <c:pt idx="452">
                  <c:v>12340.5</c:v>
                </c:pt>
                <c:pt idx="453">
                  <c:v>12341</c:v>
                </c:pt>
                <c:pt idx="454">
                  <c:v>12341.5</c:v>
                </c:pt>
                <c:pt idx="455">
                  <c:v>12342</c:v>
                </c:pt>
                <c:pt idx="456">
                  <c:v>12342.5</c:v>
                </c:pt>
                <c:pt idx="457">
                  <c:v>12343</c:v>
                </c:pt>
                <c:pt idx="458">
                  <c:v>12343.5</c:v>
                </c:pt>
                <c:pt idx="459">
                  <c:v>12344</c:v>
                </c:pt>
                <c:pt idx="460">
                  <c:v>12344.5</c:v>
                </c:pt>
                <c:pt idx="461">
                  <c:v>12345</c:v>
                </c:pt>
                <c:pt idx="462">
                  <c:v>12345.5</c:v>
                </c:pt>
                <c:pt idx="463">
                  <c:v>12346</c:v>
                </c:pt>
                <c:pt idx="464">
                  <c:v>12346.5</c:v>
                </c:pt>
                <c:pt idx="465">
                  <c:v>12347</c:v>
                </c:pt>
                <c:pt idx="466">
                  <c:v>12347.5</c:v>
                </c:pt>
                <c:pt idx="467">
                  <c:v>12348</c:v>
                </c:pt>
                <c:pt idx="468">
                  <c:v>12348.5</c:v>
                </c:pt>
                <c:pt idx="469">
                  <c:v>12349</c:v>
                </c:pt>
                <c:pt idx="470">
                  <c:v>12349.5</c:v>
                </c:pt>
                <c:pt idx="471">
                  <c:v>12350</c:v>
                </c:pt>
                <c:pt idx="472">
                  <c:v>12350.5</c:v>
                </c:pt>
                <c:pt idx="473">
                  <c:v>12351</c:v>
                </c:pt>
                <c:pt idx="474">
                  <c:v>12351.5</c:v>
                </c:pt>
                <c:pt idx="475">
                  <c:v>12352</c:v>
                </c:pt>
                <c:pt idx="476">
                  <c:v>12352.5</c:v>
                </c:pt>
                <c:pt idx="477">
                  <c:v>12353</c:v>
                </c:pt>
                <c:pt idx="478">
                  <c:v>12353.5</c:v>
                </c:pt>
                <c:pt idx="479">
                  <c:v>12354</c:v>
                </c:pt>
                <c:pt idx="480">
                  <c:v>12354.5</c:v>
                </c:pt>
                <c:pt idx="481">
                  <c:v>12355</c:v>
                </c:pt>
                <c:pt idx="482">
                  <c:v>12355.5</c:v>
                </c:pt>
                <c:pt idx="483">
                  <c:v>12356</c:v>
                </c:pt>
                <c:pt idx="484">
                  <c:v>12356.5</c:v>
                </c:pt>
                <c:pt idx="485">
                  <c:v>12357</c:v>
                </c:pt>
                <c:pt idx="486">
                  <c:v>12357.5</c:v>
                </c:pt>
                <c:pt idx="487">
                  <c:v>12358</c:v>
                </c:pt>
                <c:pt idx="488">
                  <c:v>12358.5</c:v>
                </c:pt>
                <c:pt idx="489">
                  <c:v>12359</c:v>
                </c:pt>
                <c:pt idx="490">
                  <c:v>12359.5</c:v>
                </c:pt>
                <c:pt idx="491">
                  <c:v>12360</c:v>
                </c:pt>
                <c:pt idx="492">
                  <c:v>12360.5</c:v>
                </c:pt>
                <c:pt idx="493">
                  <c:v>12361</c:v>
                </c:pt>
                <c:pt idx="494">
                  <c:v>12361.5</c:v>
                </c:pt>
                <c:pt idx="495">
                  <c:v>12362</c:v>
                </c:pt>
                <c:pt idx="496">
                  <c:v>12362.5</c:v>
                </c:pt>
                <c:pt idx="497">
                  <c:v>12363</c:v>
                </c:pt>
                <c:pt idx="498">
                  <c:v>12363.5</c:v>
                </c:pt>
                <c:pt idx="499">
                  <c:v>12364</c:v>
                </c:pt>
                <c:pt idx="500">
                  <c:v>12364.5</c:v>
                </c:pt>
                <c:pt idx="501">
                  <c:v>12365</c:v>
                </c:pt>
                <c:pt idx="502">
                  <c:v>12365.5</c:v>
                </c:pt>
                <c:pt idx="503">
                  <c:v>12366</c:v>
                </c:pt>
                <c:pt idx="504">
                  <c:v>12366.5</c:v>
                </c:pt>
                <c:pt idx="505">
                  <c:v>12367</c:v>
                </c:pt>
                <c:pt idx="506">
                  <c:v>12367.5</c:v>
                </c:pt>
                <c:pt idx="507">
                  <c:v>12368</c:v>
                </c:pt>
                <c:pt idx="508">
                  <c:v>12368.5</c:v>
                </c:pt>
                <c:pt idx="509">
                  <c:v>12369</c:v>
                </c:pt>
                <c:pt idx="510">
                  <c:v>12369.5</c:v>
                </c:pt>
                <c:pt idx="511">
                  <c:v>12370</c:v>
                </c:pt>
                <c:pt idx="512">
                  <c:v>12370.5</c:v>
                </c:pt>
                <c:pt idx="513">
                  <c:v>12371</c:v>
                </c:pt>
                <c:pt idx="514">
                  <c:v>12371.5</c:v>
                </c:pt>
                <c:pt idx="515">
                  <c:v>12372</c:v>
                </c:pt>
                <c:pt idx="516">
                  <c:v>12372.5</c:v>
                </c:pt>
                <c:pt idx="517">
                  <c:v>12373</c:v>
                </c:pt>
                <c:pt idx="518">
                  <c:v>12373.5</c:v>
                </c:pt>
                <c:pt idx="519">
                  <c:v>12374</c:v>
                </c:pt>
                <c:pt idx="520">
                  <c:v>12374.5</c:v>
                </c:pt>
                <c:pt idx="521">
                  <c:v>12375</c:v>
                </c:pt>
                <c:pt idx="522">
                  <c:v>12375.5</c:v>
                </c:pt>
                <c:pt idx="523">
                  <c:v>12376</c:v>
                </c:pt>
                <c:pt idx="524">
                  <c:v>12376.5</c:v>
                </c:pt>
                <c:pt idx="525">
                  <c:v>12377</c:v>
                </c:pt>
                <c:pt idx="526">
                  <c:v>12377.5</c:v>
                </c:pt>
                <c:pt idx="527">
                  <c:v>12378</c:v>
                </c:pt>
                <c:pt idx="528">
                  <c:v>12378.5</c:v>
                </c:pt>
                <c:pt idx="529">
                  <c:v>12379</c:v>
                </c:pt>
                <c:pt idx="530">
                  <c:v>12379.5</c:v>
                </c:pt>
                <c:pt idx="531">
                  <c:v>12380</c:v>
                </c:pt>
                <c:pt idx="532">
                  <c:v>12380.5</c:v>
                </c:pt>
                <c:pt idx="533">
                  <c:v>12381</c:v>
                </c:pt>
                <c:pt idx="534">
                  <c:v>12381.5</c:v>
                </c:pt>
                <c:pt idx="535">
                  <c:v>12382</c:v>
                </c:pt>
                <c:pt idx="536">
                  <c:v>12382.5</c:v>
                </c:pt>
                <c:pt idx="537">
                  <c:v>12383</c:v>
                </c:pt>
                <c:pt idx="538">
                  <c:v>12383.5</c:v>
                </c:pt>
                <c:pt idx="539">
                  <c:v>12384</c:v>
                </c:pt>
                <c:pt idx="540">
                  <c:v>12384.5</c:v>
                </c:pt>
                <c:pt idx="541">
                  <c:v>12385</c:v>
                </c:pt>
                <c:pt idx="542">
                  <c:v>12385.5</c:v>
                </c:pt>
                <c:pt idx="543">
                  <c:v>12386</c:v>
                </c:pt>
                <c:pt idx="544">
                  <c:v>12386.5</c:v>
                </c:pt>
                <c:pt idx="545">
                  <c:v>12387</c:v>
                </c:pt>
                <c:pt idx="546">
                  <c:v>12387.5</c:v>
                </c:pt>
                <c:pt idx="547">
                  <c:v>12388</c:v>
                </c:pt>
                <c:pt idx="548">
                  <c:v>12388.5</c:v>
                </c:pt>
                <c:pt idx="549">
                  <c:v>12389</c:v>
                </c:pt>
                <c:pt idx="550">
                  <c:v>12389.5</c:v>
                </c:pt>
                <c:pt idx="551">
                  <c:v>12390</c:v>
                </c:pt>
                <c:pt idx="552">
                  <c:v>12390.5</c:v>
                </c:pt>
                <c:pt idx="553">
                  <c:v>12391</c:v>
                </c:pt>
                <c:pt idx="554">
                  <c:v>12391.5</c:v>
                </c:pt>
                <c:pt idx="555">
                  <c:v>12392</c:v>
                </c:pt>
                <c:pt idx="556">
                  <c:v>12392.5</c:v>
                </c:pt>
                <c:pt idx="557">
                  <c:v>12393</c:v>
                </c:pt>
                <c:pt idx="558">
                  <c:v>12393.5</c:v>
                </c:pt>
                <c:pt idx="559">
                  <c:v>12394</c:v>
                </c:pt>
                <c:pt idx="560">
                  <c:v>12394.5</c:v>
                </c:pt>
                <c:pt idx="561">
                  <c:v>12395</c:v>
                </c:pt>
                <c:pt idx="562">
                  <c:v>12395.5</c:v>
                </c:pt>
                <c:pt idx="563">
                  <c:v>12396</c:v>
                </c:pt>
                <c:pt idx="564">
                  <c:v>12396.5</c:v>
                </c:pt>
                <c:pt idx="565">
                  <c:v>12397</c:v>
                </c:pt>
                <c:pt idx="566">
                  <c:v>12397.5</c:v>
                </c:pt>
                <c:pt idx="567">
                  <c:v>12398</c:v>
                </c:pt>
                <c:pt idx="568">
                  <c:v>12398.5</c:v>
                </c:pt>
                <c:pt idx="569">
                  <c:v>12399</c:v>
                </c:pt>
                <c:pt idx="570">
                  <c:v>12399.5</c:v>
                </c:pt>
                <c:pt idx="571">
                  <c:v>12400</c:v>
                </c:pt>
                <c:pt idx="572">
                  <c:v>12400.5</c:v>
                </c:pt>
                <c:pt idx="573">
                  <c:v>12401</c:v>
                </c:pt>
                <c:pt idx="574">
                  <c:v>12401.5</c:v>
                </c:pt>
                <c:pt idx="575">
                  <c:v>12402</c:v>
                </c:pt>
                <c:pt idx="576">
                  <c:v>12402.5</c:v>
                </c:pt>
                <c:pt idx="577">
                  <c:v>12403</c:v>
                </c:pt>
                <c:pt idx="578">
                  <c:v>12403.5</c:v>
                </c:pt>
                <c:pt idx="579">
                  <c:v>12404</c:v>
                </c:pt>
                <c:pt idx="580">
                  <c:v>12404.5</c:v>
                </c:pt>
                <c:pt idx="581">
                  <c:v>12405</c:v>
                </c:pt>
                <c:pt idx="582">
                  <c:v>12405.5</c:v>
                </c:pt>
                <c:pt idx="583">
                  <c:v>12406</c:v>
                </c:pt>
                <c:pt idx="584">
                  <c:v>12406.5</c:v>
                </c:pt>
                <c:pt idx="585">
                  <c:v>12407</c:v>
                </c:pt>
                <c:pt idx="586">
                  <c:v>12407.5</c:v>
                </c:pt>
                <c:pt idx="587">
                  <c:v>12408</c:v>
                </c:pt>
                <c:pt idx="588">
                  <c:v>12408.5</c:v>
                </c:pt>
                <c:pt idx="589">
                  <c:v>12409</c:v>
                </c:pt>
                <c:pt idx="590">
                  <c:v>12409.5</c:v>
                </c:pt>
                <c:pt idx="591">
                  <c:v>12410</c:v>
                </c:pt>
                <c:pt idx="592">
                  <c:v>12410.5</c:v>
                </c:pt>
                <c:pt idx="593">
                  <c:v>12411</c:v>
                </c:pt>
                <c:pt idx="594">
                  <c:v>12411.5</c:v>
                </c:pt>
                <c:pt idx="595">
                  <c:v>12412</c:v>
                </c:pt>
                <c:pt idx="596">
                  <c:v>12412.5</c:v>
                </c:pt>
                <c:pt idx="597">
                  <c:v>12413</c:v>
                </c:pt>
                <c:pt idx="598">
                  <c:v>12413.5</c:v>
                </c:pt>
                <c:pt idx="599">
                  <c:v>12414</c:v>
                </c:pt>
                <c:pt idx="600">
                  <c:v>12414</c:v>
                </c:pt>
                <c:pt idx="601">
                  <c:v>12414</c:v>
                </c:pt>
                <c:pt idx="602">
                  <c:v>12414</c:v>
                </c:pt>
                <c:pt idx="603">
                  <c:v>12414</c:v>
                </c:pt>
                <c:pt idx="604">
                  <c:v>12414</c:v>
                </c:pt>
                <c:pt idx="605">
                  <c:v>12414</c:v>
                </c:pt>
                <c:pt idx="606">
                  <c:v>12414</c:v>
                </c:pt>
                <c:pt idx="607">
                  <c:v>12414</c:v>
                </c:pt>
                <c:pt idx="608">
                  <c:v>12414</c:v>
                </c:pt>
                <c:pt idx="609">
                  <c:v>12414</c:v>
                </c:pt>
                <c:pt idx="610">
                  <c:v>12414</c:v>
                </c:pt>
                <c:pt idx="611">
                  <c:v>12414</c:v>
                </c:pt>
                <c:pt idx="612">
                  <c:v>12414</c:v>
                </c:pt>
                <c:pt idx="613">
                  <c:v>12414</c:v>
                </c:pt>
                <c:pt idx="614">
                  <c:v>12414</c:v>
                </c:pt>
                <c:pt idx="615">
                  <c:v>12414</c:v>
                </c:pt>
                <c:pt idx="616">
                  <c:v>12414</c:v>
                </c:pt>
                <c:pt idx="617">
                  <c:v>12414</c:v>
                </c:pt>
                <c:pt idx="618">
                  <c:v>12414</c:v>
                </c:pt>
                <c:pt idx="619">
                  <c:v>12414</c:v>
                </c:pt>
                <c:pt idx="620">
                  <c:v>12414</c:v>
                </c:pt>
                <c:pt idx="621">
                  <c:v>12414</c:v>
                </c:pt>
                <c:pt idx="622">
                  <c:v>12414</c:v>
                </c:pt>
                <c:pt idx="623">
                  <c:v>12414</c:v>
                </c:pt>
                <c:pt idx="624">
                  <c:v>12414</c:v>
                </c:pt>
                <c:pt idx="625">
                  <c:v>12414</c:v>
                </c:pt>
                <c:pt idx="626">
                  <c:v>12414</c:v>
                </c:pt>
                <c:pt idx="627">
                  <c:v>12414</c:v>
                </c:pt>
                <c:pt idx="628">
                  <c:v>12414</c:v>
                </c:pt>
                <c:pt idx="629">
                  <c:v>12414</c:v>
                </c:pt>
                <c:pt idx="630">
                  <c:v>12414</c:v>
                </c:pt>
                <c:pt idx="631">
                  <c:v>12414</c:v>
                </c:pt>
                <c:pt idx="632">
                  <c:v>12414</c:v>
                </c:pt>
                <c:pt idx="633">
                  <c:v>12414</c:v>
                </c:pt>
                <c:pt idx="634">
                  <c:v>12414</c:v>
                </c:pt>
                <c:pt idx="635">
                  <c:v>12414</c:v>
                </c:pt>
                <c:pt idx="636">
                  <c:v>12414</c:v>
                </c:pt>
                <c:pt idx="637">
                  <c:v>12414</c:v>
                </c:pt>
                <c:pt idx="638">
                  <c:v>12414</c:v>
                </c:pt>
                <c:pt idx="639">
                  <c:v>12414</c:v>
                </c:pt>
                <c:pt idx="640">
                  <c:v>12414</c:v>
                </c:pt>
                <c:pt idx="641">
                  <c:v>12414</c:v>
                </c:pt>
                <c:pt idx="642">
                  <c:v>12414</c:v>
                </c:pt>
                <c:pt idx="643">
                  <c:v>12414</c:v>
                </c:pt>
                <c:pt idx="644">
                  <c:v>12414</c:v>
                </c:pt>
                <c:pt idx="645">
                  <c:v>12414</c:v>
                </c:pt>
                <c:pt idx="646">
                  <c:v>12414</c:v>
                </c:pt>
                <c:pt idx="647">
                  <c:v>12414</c:v>
                </c:pt>
                <c:pt idx="648">
                  <c:v>12414</c:v>
                </c:pt>
                <c:pt idx="649">
                  <c:v>12414</c:v>
                </c:pt>
                <c:pt idx="650">
                  <c:v>12414</c:v>
                </c:pt>
                <c:pt idx="651">
                  <c:v>12414</c:v>
                </c:pt>
                <c:pt idx="652">
                  <c:v>12414</c:v>
                </c:pt>
                <c:pt idx="653">
                  <c:v>12414</c:v>
                </c:pt>
                <c:pt idx="654">
                  <c:v>12414</c:v>
                </c:pt>
                <c:pt idx="655">
                  <c:v>12414</c:v>
                </c:pt>
                <c:pt idx="656">
                  <c:v>12414</c:v>
                </c:pt>
                <c:pt idx="657">
                  <c:v>12414</c:v>
                </c:pt>
                <c:pt idx="658">
                  <c:v>12414</c:v>
                </c:pt>
                <c:pt idx="659">
                  <c:v>12414</c:v>
                </c:pt>
                <c:pt idx="660">
                  <c:v>12414</c:v>
                </c:pt>
                <c:pt idx="661">
                  <c:v>12414</c:v>
                </c:pt>
                <c:pt idx="662">
                  <c:v>12414</c:v>
                </c:pt>
                <c:pt idx="663">
                  <c:v>12414</c:v>
                </c:pt>
                <c:pt idx="664">
                  <c:v>12414</c:v>
                </c:pt>
                <c:pt idx="665">
                  <c:v>12414</c:v>
                </c:pt>
                <c:pt idx="666">
                  <c:v>12414</c:v>
                </c:pt>
                <c:pt idx="667">
                  <c:v>12414</c:v>
                </c:pt>
                <c:pt idx="668">
                  <c:v>12414</c:v>
                </c:pt>
                <c:pt idx="669">
                  <c:v>12414</c:v>
                </c:pt>
                <c:pt idx="670">
                  <c:v>12414</c:v>
                </c:pt>
                <c:pt idx="671">
                  <c:v>12414</c:v>
                </c:pt>
                <c:pt idx="672">
                  <c:v>12414</c:v>
                </c:pt>
                <c:pt idx="673">
                  <c:v>12414</c:v>
                </c:pt>
                <c:pt idx="674">
                  <c:v>12414</c:v>
                </c:pt>
                <c:pt idx="675">
                  <c:v>12414</c:v>
                </c:pt>
                <c:pt idx="676">
                  <c:v>12414</c:v>
                </c:pt>
                <c:pt idx="677">
                  <c:v>12414</c:v>
                </c:pt>
                <c:pt idx="678">
                  <c:v>12414</c:v>
                </c:pt>
                <c:pt idx="679">
                  <c:v>12414</c:v>
                </c:pt>
                <c:pt idx="680">
                  <c:v>12414</c:v>
                </c:pt>
                <c:pt idx="681">
                  <c:v>12414</c:v>
                </c:pt>
                <c:pt idx="682">
                  <c:v>12414</c:v>
                </c:pt>
                <c:pt idx="683">
                  <c:v>12414</c:v>
                </c:pt>
                <c:pt idx="684">
                  <c:v>12414</c:v>
                </c:pt>
                <c:pt idx="685">
                  <c:v>12414</c:v>
                </c:pt>
                <c:pt idx="686">
                  <c:v>12414</c:v>
                </c:pt>
                <c:pt idx="687">
                  <c:v>12414</c:v>
                </c:pt>
                <c:pt idx="688">
                  <c:v>12414</c:v>
                </c:pt>
                <c:pt idx="689">
                  <c:v>12414</c:v>
                </c:pt>
                <c:pt idx="690">
                  <c:v>12414</c:v>
                </c:pt>
                <c:pt idx="691">
                  <c:v>12414</c:v>
                </c:pt>
                <c:pt idx="692">
                  <c:v>12414</c:v>
                </c:pt>
                <c:pt idx="693">
                  <c:v>12414</c:v>
                </c:pt>
                <c:pt idx="694">
                  <c:v>12414</c:v>
                </c:pt>
                <c:pt idx="695">
                  <c:v>12414</c:v>
                </c:pt>
                <c:pt idx="696">
                  <c:v>12414</c:v>
                </c:pt>
                <c:pt idx="697">
                  <c:v>12414</c:v>
                </c:pt>
                <c:pt idx="698">
                  <c:v>12414</c:v>
                </c:pt>
                <c:pt idx="699">
                  <c:v>12414</c:v>
                </c:pt>
                <c:pt idx="700">
                  <c:v>12414</c:v>
                </c:pt>
                <c:pt idx="701">
                  <c:v>12414</c:v>
                </c:pt>
                <c:pt idx="702">
                  <c:v>12414</c:v>
                </c:pt>
                <c:pt idx="703">
                  <c:v>12414</c:v>
                </c:pt>
                <c:pt idx="704">
                  <c:v>12414</c:v>
                </c:pt>
                <c:pt idx="705">
                  <c:v>12414</c:v>
                </c:pt>
                <c:pt idx="706">
                  <c:v>12414</c:v>
                </c:pt>
                <c:pt idx="707">
                  <c:v>12414</c:v>
                </c:pt>
                <c:pt idx="708">
                  <c:v>12414</c:v>
                </c:pt>
                <c:pt idx="709">
                  <c:v>12414</c:v>
                </c:pt>
                <c:pt idx="710">
                  <c:v>12414</c:v>
                </c:pt>
                <c:pt idx="711">
                  <c:v>12414</c:v>
                </c:pt>
                <c:pt idx="712">
                  <c:v>12414</c:v>
                </c:pt>
                <c:pt idx="713">
                  <c:v>12414</c:v>
                </c:pt>
                <c:pt idx="714">
                  <c:v>12414</c:v>
                </c:pt>
                <c:pt idx="715">
                  <c:v>12414</c:v>
                </c:pt>
                <c:pt idx="716">
                  <c:v>12414</c:v>
                </c:pt>
                <c:pt idx="717">
                  <c:v>12414</c:v>
                </c:pt>
                <c:pt idx="718">
                  <c:v>12414</c:v>
                </c:pt>
                <c:pt idx="719">
                  <c:v>12414</c:v>
                </c:pt>
                <c:pt idx="720">
                  <c:v>12414</c:v>
                </c:pt>
                <c:pt idx="721">
                  <c:v>12414</c:v>
                </c:pt>
                <c:pt idx="722">
                  <c:v>12414</c:v>
                </c:pt>
                <c:pt idx="723">
                  <c:v>12414</c:v>
                </c:pt>
                <c:pt idx="724">
                  <c:v>12414</c:v>
                </c:pt>
                <c:pt idx="725">
                  <c:v>12414</c:v>
                </c:pt>
                <c:pt idx="726">
                  <c:v>12414</c:v>
                </c:pt>
                <c:pt idx="727">
                  <c:v>12414</c:v>
                </c:pt>
                <c:pt idx="728">
                  <c:v>12414</c:v>
                </c:pt>
                <c:pt idx="729">
                  <c:v>12414</c:v>
                </c:pt>
                <c:pt idx="730">
                  <c:v>12414</c:v>
                </c:pt>
                <c:pt idx="731">
                  <c:v>12414</c:v>
                </c:pt>
                <c:pt idx="732">
                  <c:v>12414</c:v>
                </c:pt>
                <c:pt idx="733">
                  <c:v>12414</c:v>
                </c:pt>
                <c:pt idx="734">
                  <c:v>12414</c:v>
                </c:pt>
                <c:pt idx="735">
                  <c:v>12414</c:v>
                </c:pt>
                <c:pt idx="736">
                  <c:v>12414</c:v>
                </c:pt>
                <c:pt idx="737">
                  <c:v>12414</c:v>
                </c:pt>
                <c:pt idx="738">
                  <c:v>12414</c:v>
                </c:pt>
                <c:pt idx="739">
                  <c:v>12414</c:v>
                </c:pt>
                <c:pt idx="740">
                  <c:v>12414</c:v>
                </c:pt>
                <c:pt idx="741">
                  <c:v>12414</c:v>
                </c:pt>
                <c:pt idx="742">
                  <c:v>12414</c:v>
                </c:pt>
                <c:pt idx="743">
                  <c:v>12414</c:v>
                </c:pt>
                <c:pt idx="744">
                  <c:v>12414</c:v>
                </c:pt>
                <c:pt idx="745">
                  <c:v>12414</c:v>
                </c:pt>
                <c:pt idx="746">
                  <c:v>12414</c:v>
                </c:pt>
                <c:pt idx="747">
                  <c:v>12414</c:v>
                </c:pt>
                <c:pt idx="748">
                  <c:v>12414</c:v>
                </c:pt>
                <c:pt idx="749">
                  <c:v>12414</c:v>
                </c:pt>
                <c:pt idx="750">
                  <c:v>12414</c:v>
                </c:pt>
                <c:pt idx="751">
                  <c:v>12414</c:v>
                </c:pt>
                <c:pt idx="752">
                  <c:v>12414</c:v>
                </c:pt>
                <c:pt idx="753">
                  <c:v>12414</c:v>
                </c:pt>
                <c:pt idx="754">
                  <c:v>12414</c:v>
                </c:pt>
                <c:pt idx="755">
                  <c:v>12414</c:v>
                </c:pt>
                <c:pt idx="756">
                  <c:v>12414</c:v>
                </c:pt>
                <c:pt idx="757">
                  <c:v>12414</c:v>
                </c:pt>
                <c:pt idx="758">
                  <c:v>12414</c:v>
                </c:pt>
                <c:pt idx="759">
                  <c:v>12414</c:v>
                </c:pt>
                <c:pt idx="760">
                  <c:v>12414</c:v>
                </c:pt>
                <c:pt idx="761">
                  <c:v>12414</c:v>
                </c:pt>
                <c:pt idx="762">
                  <c:v>12414</c:v>
                </c:pt>
                <c:pt idx="763">
                  <c:v>12414</c:v>
                </c:pt>
                <c:pt idx="764">
                  <c:v>12414</c:v>
                </c:pt>
                <c:pt idx="765">
                  <c:v>12414</c:v>
                </c:pt>
                <c:pt idx="766">
                  <c:v>12414</c:v>
                </c:pt>
                <c:pt idx="767">
                  <c:v>12414</c:v>
                </c:pt>
                <c:pt idx="768">
                  <c:v>12414</c:v>
                </c:pt>
                <c:pt idx="769">
                  <c:v>12414</c:v>
                </c:pt>
                <c:pt idx="770">
                  <c:v>12414</c:v>
                </c:pt>
                <c:pt idx="771">
                  <c:v>12414</c:v>
                </c:pt>
                <c:pt idx="772">
                  <c:v>12414</c:v>
                </c:pt>
                <c:pt idx="773">
                  <c:v>12414</c:v>
                </c:pt>
                <c:pt idx="774">
                  <c:v>12414</c:v>
                </c:pt>
                <c:pt idx="775">
                  <c:v>12414</c:v>
                </c:pt>
                <c:pt idx="776">
                  <c:v>12414</c:v>
                </c:pt>
                <c:pt idx="777">
                  <c:v>12414</c:v>
                </c:pt>
                <c:pt idx="778">
                  <c:v>12414</c:v>
                </c:pt>
                <c:pt idx="779">
                  <c:v>12414</c:v>
                </c:pt>
                <c:pt idx="780">
                  <c:v>12414</c:v>
                </c:pt>
                <c:pt idx="781">
                  <c:v>12414</c:v>
                </c:pt>
                <c:pt idx="782">
                  <c:v>12414</c:v>
                </c:pt>
                <c:pt idx="783">
                  <c:v>12414</c:v>
                </c:pt>
                <c:pt idx="784">
                  <c:v>12414</c:v>
                </c:pt>
                <c:pt idx="785">
                  <c:v>12414</c:v>
                </c:pt>
                <c:pt idx="786">
                  <c:v>12414</c:v>
                </c:pt>
                <c:pt idx="787">
                  <c:v>12414</c:v>
                </c:pt>
                <c:pt idx="788">
                  <c:v>12414</c:v>
                </c:pt>
                <c:pt idx="789">
                  <c:v>12414</c:v>
                </c:pt>
                <c:pt idx="790">
                  <c:v>12414</c:v>
                </c:pt>
                <c:pt idx="791">
                  <c:v>12414</c:v>
                </c:pt>
                <c:pt idx="792">
                  <c:v>12414</c:v>
                </c:pt>
                <c:pt idx="793">
                  <c:v>12414</c:v>
                </c:pt>
                <c:pt idx="794">
                  <c:v>12414</c:v>
                </c:pt>
                <c:pt idx="795">
                  <c:v>12414</c:v>
                </c:pt>
                <c:pt idx="796">
                  <c:v>12414</c:v>
                </c:pt>
                <c:pt idx="797">
                  <c:v>12414</c:v>
                </c:pt>
                <c:pt idx="798">
                  <c:v>12414</c:v>
                </c:pt>
                <c:pt idx="799">
                  <c:v>12414</c:v>
                </c:pt>
                <c:pt idx="800">
                  <c:v>12414</c:v>
                </c:pt>
                <c:pt idx="801">
                  <c:v>12414</c:v>
                </c:pt>
                <c:pt idx="802">
                  <c:v>12414</c:v>
                </c:pt>
                <c:pt idx="803">
                  <c:v>12414</c:v>
                </c:pt>
                <c:pt idx="804">
                  <c:v>12414</c:v>
                </c:pt>
                <c:pt idx="805">
                  <c:v>12414</c:v>
                </c:pt>
                <c:pt idx="806">
                  <c:v>12414</c:v>
                </c:pt>
                <c:pt idx="807">
                  <c:v>12414</c:v>
                </c:pt>
                <c:pt idx="808">
                  <c:v>12414</c:v>
                </c:pt>
                <c:pt idx="809">
                  <c:v>12414</c:v>
                </c:pt>
                <c:pt idx="810">
                  <c:v>12414</c:v>
                </c:pt>
                <c:pt idx="811">
                  <c:v>12414</c:v>
                </c:pt>
                <c:pt idx="812">
                  <c:v>12414</c:v>
                </c:pt>
                <c:pt idx="813">
                  <c:v>12414</c:v>
                </c:pt>
                <c:pt idx="814">
                  <c:v>12414</c:v>
                </c:pt>
                <c:pt idx="815">
                  <c:v>12414</c:v>
                </c:pt>
                <c:pt idx="816">
                  <c:v>12414</c:v>
                </c:pt>
                <c:pt idx="817">
                  <c:v>12414</c:v>
                </c:pt>
                <c:pt idx="818">
                  <c:v>12414</c:v>
                </c:pt>
                <c:pt idx="819">
                  <c:v>12414</c:v>
                </c:pt>
                <c:pt idx="820">
                  <c:v>12414</c:v>
                </c:pt>
                <c:pt idx="821">
                  <c:v>12414</c:v>
                </c:pt>
                <c:pt idx="822">
                  <c:v>12414</c:v>
                </c:pt>
                <c:pt idx="823">
                  <c:v>12414</c:v>
                </c:pt>
                <c:pt idx="824">
                  <c:v>12414</c:v>
                </c:pt>
                <c:pt idx="825">
                  <c:v>12414</c:v>
                </c:pt>
                <c:pt idx="826">
                  <c:v>12414</c:v>
                </c:pt>
                <c:pt idx="827">
                  <c:v>12414</c:v>
                </c:pt>
                <c:pt idx="828">
                  <c:v>12414</c:v>
                </c:pt>
                <c:pt idx="829">
                  <c:v>12414</c:v>
                </c:pt>
                <c:pt idx="830">
                  <c:v>12414</c:v>
                </c:pt>
                <c:pt idx="831">
                  <c:v>12414</c:v>
                </c:pt>
                <c:pt idx="832">
                  <c:v>12414</c:v>
                </c:pt>
                <c:pt idx="833">
                  <c:v>12414</c:v>
                </c:pt>
                <c:pt idx="834">
                  <c:v>12414</c:v>
                </c:pt>
                <c:pt idx="835">
                  <c:v>12414</c:v>
                </c:pt>
                <c:pt idx="836">
                  <c:v>12414</c:v>
                </c:pt>
                <c:pt idx="837">
                  <c:v>12414</c:v>
                </c:pt>
                <c:pt idx="838">
                  <c:v>12414</c:v>
                </c:pt>
                <c:pt idx="839">
                  <c:v>12414</c:v>
                </c:pt>
                <c:pt idx="840">
                  <c:v>12414</c:v>
                </c:pt>
                <c:pt idx="841">
                  <c:v>12414</c:v>
                </c:pt>
                <c:pt idx="842">
                  <c:v>12414</c:v>
                </c:pt>
                <c:pt idx="843">
                  <c:v>12414</c:v>
                </c:pt>
                <c:pt idx="844">
                  <c:v>12414</c:v>
                </c:pt>
                <c:pt idx="845">
                  <c:v>12414</c:v>
                </c:pt>
                <c:pt idx="846">
                  <c:v>12414</c:v>
                </c:pt>
                <c:pt idx="847">
                  <c:v>12414</c:v>
                </c:pt>
                <c:pt idx="848">
                  <c:v>12414</c:v>
                </c:pt>
                <c:pt idx="849">
                  <c:v>12414</c:v>
                </c:pt>
                <c:pt idx="850">
                  <c:v>12414</c:v>
                </c:pt>
                <c:pt idx="851">
                  <c:v>12414</c:v>
                </c:pt>
                <c:pt idx="852">
                  <c:v>12414</c:v>
                </c:pt>
                <c:pt idx="853">
                  <c:v>12414</c:v>
                </c:pt>
                <c:pt idx="854">
                  <c:v>12414</c:v>
                </c:pt>
                <c:pt idx="855">
                  <c:v>12414</c:v>
                </c:pt>
                <c:pt idx="856">
                  <c:v>12414</c:v>
                </c:pt>
                <c:pt idx="857">
                  <c:v>12414</c:v>
                </c:pt>
                <c:pt idx="858">
                  <c:v>12414</c:v>
                </c:pt>
                <c:pt idx="859">
                  <c:v>12414</c:v>
                </c:pt>
                <c:pt idx="860">
                  <c:v>12414</c:v>
                </c:pt>
                <c:pt idx="861">
                  <c:v>12414</c:v>
                </c:pt>
                <c:pt idx="862">
                  <c:v>12414</c:v>
                </c:pt>
                <c:pt idx="863">
                  <c:v>12414</c:v>
                </c:pt>
                <c:pt idx="864">
                  <c:v>12414</c:v>
                </c:pt>
                <c:pt idx="865">
                  <c:v>12414</c:v>
                </c:pt>
                <c:pt idx="866">
                  <c:v>12414</c:v>
                </c:pt>
                <c:pt idx="867">
                  <c:v>12414</c:v>
                </c:pt>
                <c:pt idx="868">
                  <c:v>12414</c:v>
                </c:pt>
                <c:pt idx="869">
                  <c:v>12414</c:v>
                </c:pt>
                <c:pt idx="870">
                  <c:v>12414</c:v>
                </c:pt>
                <c:pt idx="871">
                  <c:v>12414</c:v>
                </c:pt>
                <c:pt idx="872">
                  <c:v>12414</c:v>
                </c:pt>
                <c:pt idx="873">
                  <c:v>12414</c:v>
                </c:pt>
                <c:pt idx="874">
                  <c:v>12414</c:v>
                </c:pt>
                <c:pt idx="875">
                  <c:v>12414</c:v>
                </c:pt>
                <c:pt idx="876">
                  <c:v>12414</c:v>
                </c:pt>
                <c:pt idx="877">
                  <c:v>12414</c:v>
                </c:pt>
                <c:pt idx="878">
                  <c:v>12414</c:v>
                </c:pt>
                <c:pt idx="879">
                  <c:v>12414</c:v>
                </c:pt>
                <c:pt idx="880">
                  <c:v>12414</c:v>
                </c:pt>
                <c:pt idx="881">
                  <c:v>12414</c:v>
                </c:pt>
                <c:pt idx="882">
                  <c:v>12414</c:v>
                </c:pt>
                <c:pt idx="883">
                  <c:v>12414</c:v>
                </c:pt>
                <c:pt idx="884">
                  <c:v>12414</c:v>
                </c:pt>
                <c:pt idx="885">
                  <c:v>12414</c:v>
                </c:pt>
                <c:pt idx="886">
                  <c:v>12414</c:v>
                </c:pt>
                <c:pt idx="887">
                  <c:v>12414</c:v>
                </c:pt>
                <c:pt idx="888">
                  <c:v>12414</c:v>
                </c:pt>
                <c:pt idx="889">
                  <c:v>12414</c:v>
                </c:pt>
                <c:pt idx="890">
                  <c:v>12414</c:v>
                </c:pt>
                <c:pt idx="891">
                  <c:v>12414</c:v>
                </c:pt>
                <c:pt idx="892">
                  <c:v>12414</c:v>
                </c:pt>
                <c:pt idx="893">
                  <c:v>12414</c:v>
                </c:pt>
                <c:pt idx="894">
                  <c:v>12414</c:v>
                </c:pt>
                <c:pt idx="895">
                  <c:v>12414</c:v>
                </c:pt>
                <c:pt idx="896">
                  <c:v>12414</c:v>
                </c:pt>
                <c:pt idx="897">
                  <c:v>12414</c:v>
                </c:pt>
                <c:pt idx="898">
                  <c:v>12414</c:v>
                </c:pt>
                <c:pt idx="899">
                  <c:v>12414</c:v>
                </c:pt>
                <c:pt idx="900">
                  <c:v>12414</c:v>
                </c:pt>
                <c:pt idx="901">
                  <c:v>12414</c:v>
                </c:pt>
                <c:pt idx="902">
                  <c:v>12414</c:v>
                </c:pt>
                <c:pt idx="903">
                  <c:v>12414</c:v>
                </c:pt>
                <c:pt idx="904">
                  <c:v>12414</c:v>
                </c:pt>
                <c:pt idx="905">
                  <c:v>12414</c:v>
                </c:pt>
                <c:pt idx="906">
                  <c:v>12414</c:v>
                </c:pt>
                <c:pt idx="907">
                  <c:v>12414</c:v>
                </c:pt>
                <c:pt idx="908">
                  <c:v>12414</c:v>
                </c:pt>
                <c:pt idx="909">
                  <c:v>12414</c:v>
                </c:pt>
                <c:pt idx="910">
                  <c:v>12414</c:v>
                </c:pt>
                <c:pt idx="911">
                  <c:v>12414</c:v>
                </c:pt>
                <c:pt idx="912">
                  <c:v>12414</c:v>
                </c:pt>
                <c:pt idx="913">
                  <c:v>12414</c:v>
                </c:pt>
                <c:pt idx="914">
                  <c:v>12414</c:v>
                </c:pt>
                <c:pt idx="915">
                  <c:v>12414</c:v>
                </c:pt>
                <c:pt idx="916">
                  <c:v>12414</c:v>
                </c:pt>
                <c:pt idx="917">
                  <c:v>12414</c:v>
                </c:pt>
                <c:pt idx="918">
                  <c:v>12414</c:v>
                </c:pt>
                <c:pt idx="919">
                  <c:v>12414</c:v>
                </c:pt>
                <c:pt idx="920">
                  <c:v>12414</c:v>
                </c:pt>
                <c:pt idx="921">
                  <c:v>12414</c:v>
                </c:pt>
                <c:pt idx="922">
                  <c:v>12414</c:v>
                </c:pt>
                <c:pt idx="923">
                  <c:v>12414</c:v>
                </c:pt>
                <c:pt idx="924">
                  <c:v>12414</c:v>
                </c:pt>
                <c:pt idx="925">
                  <c:v>12414</c:v>
                </c:pt>
                <c:pt idx="926">
                  <c:v>12414</c:v>
                </c:pt>
                <c:pt idx="927">
                  <c:v>12414</c:v>
                </c:pt>
                <c:pt idx="928">
                  <c:v>12414</c:v>
                </c:pt>
                <c:pt idx="929">
                  <c:v>12414</c:v>
                </c:pt>
                <c:pt idx="930">
                  <c:v>12414</c:v>
                </c:pt>
                <c:pt idx="931">
                  <c:v>12414</c:v>
                </c:pt>
                <c:pt idx="932">
                  <c:v>12414</c:v>
                </c:pt>
                <c:pt idx="933">
                  <c:v>12414</c:v>
                </c:pt>
                <c:pt idx="934">
                  <c:v>12414</c:v>
                </c:pt>
                <c:pt idx="935">
                  <c:v>12414</c:v>
                </c:pt>
                <c:pt idx="936">
                  <c:v>12414</c:v>
                </c:pt>
                <c:pt idx="937">
                  <c:v>12414</c:v>
                </c:pt>
                <c:pt idx="938">
                  <c:v>12414</c:v>
                </c:pt>
                <c:pt idx="939">
                  <c:v>12414</c:v>
                </c:pt>
                <c:pt idx="940">
                  <c:v>12414</c:v>
                </c:pt>
                <c:pt idx="941">
                  <c:v>12414</c:v>
                </c:pt>
                <c:pt idx="942">
                  <c:v>12414</c:v>
                </c:pt>
                <c:pt idx="943">
                  <c:v>12414</c:v>
                </c:pt>
                <c:pt idx="944">
                  <c:v>12414</c:v>
                </c:pt>
                <c:pt idx="945">
                  <c:v>12414</c:v>
                </c:pt>
                <c:pt idx="946">
                  <c:v>12414</c:v>
                </c:pt>
                <c:pt idx="947">
                  <c:v>12414</c:v>
                </c:pt>
                <c:pt idx="948">
                  <c:v>12414</c:v>
                </c:pt>
                <c:pt idx="949">
                  <c:v>12414</c:v>
                </c:pt>
                <c:pt idx="950">
                  <c:v>12414</c:v>
                </c:pt>
                <c:pt idx="951">
                  <c:v>12414</c:v>
                </c:pt>
                <c:pt idx="952">
                  <c:v>12414</c:v>
                </c:pt>
                <c:pt idx="953">
                  <c:v>12414</c:v>
                </c:pt>
                <c:pt idx="954">
                  <c:v>12414</c:v>
                </c:pt>
                <c:pt idx="955">
                  <c:v>12414</c:v>
                </c:pt>
                <c:pt idx="956">
                  <c:v>12414</c:v>
                </c:pt>
                <c:pt idx="957">
                  <c:v>12414</c:v>
                </c:pt>
                <c:pt idx="958">
                  <c:v>12414</c:v>
                </c:pt>
                <c:pt idx="959">
                  <c:v>12414</c:v>
                </c:pt>
                <c:pt idx="960">
                  <c:v>12414</c:v>
                </c:pt>
                <c:pt idx="961">
                  <c:v>12414</c:v>
                </c:pt>
                <c:pt idx="962">
                  <c:v>12414</c:v>
                </c:pt>
                <c:pt idx="963">
                  <c:v>12414</c:v>
                </c:pt>
                <c:pt idx="964">
                  <c:v>12414</c:v>
                </c:pt>
                <c:pt idx="965">
                  <c:v>12414</c:v>
                </c:pt>
                <c:pt idx="966">
                  <c:v>12414</c:v>
                </c:pt>
                <c:pt idx="967">
                  <c:v>12414</c:v>
                </c:pt>
                <c:pt idx="968">
                  <c:v>12414</c:v>
                </c:pt>
                <c:pt idx="969">
                  <c:v>12414</c:v>
                </c:pt>
                <c:pt idx="970">
                  <c:v>12414</c:v>
                </c:pt>
                <c:pt idx="971">
                  <c:v>12414</c:v>
                </c:pt>
                <c:pt idx="972">
                  <c:v>12414</c:v>
                </c:pt>
                <c:pt idx="973">
                  <c:v>12414</c:v>
                </c:pt>
                <c:pt idx="974">
                  <c:v>12414</c:v>
                </c:pt>
                <c:pt idx="975">
                  <c:v>12414</c:v>
                </c:pt>
                <c:pt idx="976">
                  <c:v>12414</c:v>
                </c:pt>
                <c:pt idx="977">
                  <c:v>12414</c:v>
                </c:pt>
                <c:pt idx="978">
                  <c:v>12414</c:v>
                </c:pt>
                <c:pt idx="979">
                  <c:v>12414</c:v>
                </c:pt>
                <c:pt idx="980">
                  <c:v>12414</c:v>
                </c:pt>
                <c:pt idx="981">
                  <c:v>12414</c:v>
                </c:pt>
                <c:pt idx="982">
                  <c:v>12414</c:v>
                </c:pt>
                <c:pt idx="983">
                  <c:v>12414</c:v>
                </c:pt>
                <c:pt idx="984">
                  <c:v>12414</c:v>
                </c:pt>
                <c:pt idx="985">
                  <c:v>12414</c:v>
                </c:pt>
                <c:pt idx="986">
                  <c:v>12414</c:v>
                </c:pt>
                <c:pt idx="987">
                  <c:v>12414</c:v>
                </c:pt>
                <c:pt idx="988">
                  <c:v>12414</c:v>
                </c:pt>
                <c:pt idx="989">
                  <c:v>12414</c:v>
                </c:pt>
                <c:pt idx="990">
                  <c:v>12414</c:v>
                </c:pt>
                <c:pt idx="991">
                  <c:v>12414</c:v>
                </c:pt>
                <c:pt idx="992">
                  <c:v>12414</c:v>
                </c:pt>
                <c:pt idx="993">
                  <c:v>12414</c:v>
                </c:pt>
                <c:pt idx="994">
                  <c:v>12414</c:v>
                </c:pt>
                <c:pt idx="995">
                  <c:v>12414</c:v>
                </c:pt>
                <c:pt idx="996">
                  <c:v>12414</c:v>
                </c:pt>
                <c:pt idx="997">
                  <c:v>12414</c:v>
                </c:pt>
                <c:pt idx="998">
                  <c:v>12414</c:v>
                </c:pt>
                <c:pt idx="999">
                  <c:v>12414</c:v>
                </c:pt>
                <c:pt idx="1000">
                  <c:v>12414</c:v>
                </c:pt>
                <c:pt idx="1001">
                  <c:v>12414</c:v>
                </c:pt>
                <c:pt idx="1002">
                  <c:v>12414</c:v>
                </c:pt>
                <c:pt idx="1003">
                  <c:v>12414</c:v>
                </c:pt>
                <c:pt idx="1004">
                  <c:v>12414</c:v>
                </c:pt>
                <c:pt idx="1005">
                  <c:v>12414</c:v>
                </c:pt>
                <c:pt idx="1006">
                  <c:v>12414</c:v>
                </c:pt>
                <c:pt idx="1007">
                  <c:v>12414</c:v>
                </c:pt>
                <c:pt idx="1008">
                  <c:v>12414</c:v>
                </c:pt>
                <c:pt idx="1009">
                  <c:v>12414</c:v>
                </c:pt>
                <c:pt idx="1010">
                  <c:v>12414</c:v>
                </c:pt>
                <c:pt idx="1011">
                  <c:v>12414</c:v>
                </c:pt>
                <c:pt idx="1012">
                  <c:v>12414</c:v>
                </c:pt>
                <c:pt idx="1013">
                  <c:v>12414</c:v>
                </c:pt>
                <c:pt idx="1014">
                  <c:v>12414</c:v>
                </c:pt>
                <c:pt idx="1015">
                  <c:v>12414</c:v>
                </c:pt>
                <c:pt idx="1016">
                  <c:v>12414</c:v>
                </c:pt>
                <c:pt idx="1017">
                  <c:v>12414</c:v>
                </c:pt>
                <c:pt idx="1018">
                  <c:v>12414</c:v>
                </c:pt>
                <c:pt idx="1019">
                  <c:v>12414</c:v>
                </c:pt>
                <c:pt idx="1020">
                  <c:v>12414</c:v>
                </c:pt>
                <c:pt idx="1021">
                  <c:v>12414</c:v>
                </c:pt>
                <c:pt idx="1022">
                  <c:v>12414</c:v>
                </c:pt>
                <c:pt idx="1023">
                  <c:v>12414</c:v>
                </c:pt>
                <c:pt idx="1024">
                  <c:v>12414</c:v>
                </c:pt>
                <c:pt idx="1025">
                  <c:v>12414</c:v>
                </c:pt>
                <c:pt idx="1026">
                  <c:v>12414</c:v>
                </c:pt>
                <c:pt idx="1027">
                  <c:v>12414</c:v>
                </c:pt>
                <c:pt idx="1028">
                  <c:v>12414</c:v>
                </c:pt>
                <c:pt idx="1029">
                  <c:v>12414</c:v>
                </c:pt>
                <c:pt idx="1030">
                  <c:v>12414</c:v>
                </c:pt>
                <c:pt idx="1031">
                  <c:v>12414</c:v>
                </c:pt>
                <c:pt idx="1032">
                  <c:v>12414</c:v>
                </c:pt>
                <c:pt idx="1033">
                  <c:v>12414</c:v>
                </c:pt>
                <c:pt idx="1034">
                  <c:v>12414</c:v>
                </c:pt>
                <c:pt idx="1035">
                  <c:v>12414</c:v>
                </c:pt>
                <c:pt idx="1036">
                  <c:v>12414</c:v>
                </c:pt>
                <c:pt idx="1037">
                  <c:v>12414</c:v>
                </c:pt>
                <c:pt idx="1038">
                  <c:v>12414</c:v>
                </c:pt>
                <c:pt idx="1039">
                  <c:v>12414</c:v>
                </c:pt>
                <c:pt idx="1040">
                  <c:v>12414</c:v>
                </c:pt>
                <c:pt idx="1041">
                  <c:v>12414</c:v>
                </c:pt>
                <c:pt idx="1042">
                  <c:v>12414</c:v>
                </c:pt>
                <c:pt idx="1043">
                  <c:v>12414</c:v>
                </c:pt>
                <c:pt idx="1044">
                  <c:v>12414</c:v>
                </c:pt>
                <c:pt idx="1045">
                  <c:v>12414</c:v>
                </c:pt>
                <c:pt idx="1046">
                  <c:v>12414</c:v>
                </c:pt>
                <c:pt idx="1047">
                  <c:v>12414</c:v>
                </c:pt>
                <c:pt idx="1048">
                  <c:v>12414</c:v>
                </c:pt>
                <c:pt idx="1049">
                  <c:v>12414</c:v>
                </c:pt>
                <c:pt idx="1050">
                  <c:v>12414</c:v>
                </c:pt>
                <c:pt idx="1051">
                  <c:v>12414</c:v>
                </c:pt>
                <c:pt idx="1052">
                  <c:v>12414</c:v>
                </c:pt>
                <c:pt idx="1053">
                  <c:v>12414</c:v>
                </c:pt>
                <c:pt idx="1054">
                  <c:v>12414</c:v>
                </c:pt>
                <c:pt idx="1055">
                  <c:v>12414</c:v>
                </c:pt>
                <c:pt idx="1056">
                  <c:v>12414</c:v>
                </c:pt>
                <c:pt idx="1057">
                  <c:v>12414</c:v>
                </c:pt>
                <c:pt idx="1058">
                  <c:v>12414</c:v>
                </c:pt>
                <c:pt idx="1059">
                  <c:v>12414</c:v>
                </c:pt>
                <c:pt idx="1060">
                  <c:v>12414</c:v>
                </c:pt>
                <c:pt idx="1061">
                  <c:v>12414</c:v>
                </c:pt>
                <c:pt idx="1062">
                  <c:v>12414</c:v>
                </c:pt>
                <c:pt idx="1063">
                  <c:v>12414</c:v>
                </c:pt>
                <c:pt idx="1064">
                  <c:v>12414</c:v>
                </c:pt>
                <c:pt idx="1065">
                  <c:v>12414</c:v>
                </c:pt>
                <c:pt idx="1066">
                  <c:v>12414</c:v>
                </c:pt>
                <c:pt idx="1067">
                  <c:v>12414</c:v>
                </c:pt>
                <c:pt idx="1068">
                  <c:v>12414</c:v>
                </c:pt>
                <c:pt idx="1069">
                  <c:v>12414</c:v>
                </c:pt>
                <c:pt idx="1070">
                  <c:v>12414</c:v>
                </c:pt>
                <c:pt idx="1071">
                  <c:v>12414</c:v>
                </c:pt>
                <c:pt idx="1072">
                  <c:v>12414</c:v>
                </c:pt>
                <c:pt idx="1073">
                  <c:v>12414</c:v>
                </c:pt>
                <c:pt idx="1074">
                  <c:v>12414</c:v>
                </c:pt>
                <c:pt idx="1075">
                  <c:v>12414</c:v>
                </c:pt>
                <c:pt idx="1076">
                  <c:v>12414</c:v>
                </c:pt>
                <c:pt idx="1077">
                  <c:v>12414</c:v>
                </c:pt>
                <c:pt idx="1078">
                  <c:v>12414</c:v>
                </c:pt>
                <c:pt idx="1079">
                  <c:v>12414</c:v>
                </c:pt>
                <c:pt idx="1080">
                  <c:v>12414</c:v>
                </c:pt>
                <c:pt idx="1081">
                  <c:v>12414</c:v>
                </c:pt>
                <c:pt idx="1082">
                  <c:v>12414</c:v>
                </c:pt>
                <c:pt idx="1083">
                  <c:v>12414</c:v>
                </c:pt>
                <c:pt idx="1084">
                  <c:v>12414</c:v>
                </c:pt>
                <c:pt idx="1085">
                  <c:v>12414</c:v>
                </c:pt>
                <c:pt idx="1086">
                  <c:v>12414</c:v>
                </c:pt>
                <c:pt idx="1087">
                  <c:v>12414</c:v>
                </c:pt>
                <c:pt idx="1088">
                  <c:v>12414</c:v>
                </c:pt>
                <c:pt idx="1089">
                  <c:v>12414</c:v>
                </c:pt>
                <c:pt idx="1090">
                  <c:v>12414</c:v>
                </c:pt>
                <c:pt idx="1091">
                  <c:v>12414</c:v>
                </c:pt>
                <c:pt idx="1092">
                  <c:v>12414</c:v>
                </c:pt>
                <c:pt idx="1093">
                  <c:v>12414</c:v>
                </c:pt>
                <c:pt idx="1094">
                  <c:v>12414</c:v>
                </c:pt>
                <c:pt idx="1095">
                  <c:v>12414</c:v>
                </c:pt>
                <c:pt idx="1096">
                  <c:v>12414</c:v>
                </c:pt>
                <c:pt idx="1097">
                  <c:v>12414</c:v>
                </c:pt>
                <c:pt idx="1098">
                  <c:v>12414</c:v>
                </c:pt>
                <c:pt idx="1099">
                  <c:v>12414</c:v>
                </c:pt>
                <c:pt idx="1100">
                  <c:v>12414</c:v>
                </c:pt>
                <c:pt idx="1101">
                  <c:v>12414</c:v>
                </c:pt>
                <c:pt idx="1102">
                  <c:v>12414</c:v>
                </c:pt>
                <c:pt idx="1103">
                  <c:v>12414</c:v>
                </c:pt>
                <c:pt idx="1104">
                  <c:v>12414</c:v>
                </c:pt>
                <c:pt idx="1105">
                  <c:v>12414</c:v>
                </c:pt>
                <c:pt idx="1106">
                  <c:v>12414</c:v>
                </c:pt>
                <c:pt idx="1107">
                  <c:v>12414</c:v>
                </c:pt>
                <c:pt idx="1108">
                  <c:v>12414</c:v>
                </c:pt>
                <c:pt idx="1109">
                  <c:v>12414</c:v>
                </c:pt>
                <c:pt idx="1110">
                  <c:v>12414</c:v>
                </c:pt>
                <c:pt idx="1111">
                  <c:v>12414</c:v>
                </c:pt>
                <c:pt idx="1112">
                  <c:v>12414</c:v>
                </c:pt>
                <c:pt idx="1113">
                  <c:v>12414</c:v>
                </c:pt>
                <c:pt idx="1114">
                  <c:v>12414</c:v>
                </c:pt>
                <c:pt idx="1115">
                  <c:v>12414</c:v>
                </c:pt>
                <c:pt idx="1116">
                  <c:v>12414</c:v>
                </c:pt>
                <c:pt idx="1117">
                  <c:v>12414</c:v>
                </c:pt>
                <c:pt idx="1118">
                  <c:v>12414</c:v>
                </c:pt>
                <c:pt idx="1119">
                  <c:v>12414</c:v>
                </c:pt>
                <c:pt idx="1120">
                  <c:v>12414</c:v>
                </c:pt>
                <c:pt idx="1121">
                  <c:v>12414</c:v>
                </c:pt>
                <c:pt idx="1122">
                  <c:v>12414</c:v>
                </c:pt>
                <c:pt idx="1123">
                  <c:v>12414</c:v>
                </c:pt>
                <c:pt idx="1124">
                  <c:v>12414</c:v>
                </c:pt>
                <c:pt idx="1125">
                  <c:v>12414</c:v>
                </c:pt>
                <c:pt idx="1126">
                  <c:v>12414</c:v>
                </c:pt>
                <c:pt idx="1127">
                  <c:v>12414</c:v>
                </c:pt>
                <c:pt idx="1128">
                  <c:v>12414</c:v>
                </c:pt>
                <c:pt idx="1129">
                  <c:v>12414</c:v>
                </c:pt>
                <c:pt idx="1130">
                  <c:v>12414</c:v>
                </c:pt>
                <c:pt idx="1131">
                  <c:v>12414</c:v>
                </c:pt>
                <c:pt idx="1132">
                  <c:v>12414</c:v>
                </c:pt>
                <c:pt idx="1133">
                  <c:v>12414</c:v>
                </c:pt>
                <c:pt idx="1134">
                  <c:v>12414</c:v>
                </c:pt>
                <c:pt idx="1135">
                  <c:v>12414</c:v>
                </c:pt>
                <c:pt idx="1136">
                  <c:v>12414</c:v>
                </c:pt>
                <c:pt idx="1137">
                  <c:v>12414</c:v>
                </c:pt>
                <c:pt idx="1138">
                  <c:v>12414</c:v>
                </c:pt>
                <c:pt idx="1139">
                  <c:v>12414</c:v>
                </c:pt>
                <c:pt idx="1140">
                  <c:v>12414</c:v>
                </c:pt>
                <c:pt idx="1141">
                  <c:v>12414</c:v>
                </c:pt>
                <c:pt idx="1142">
                  <c:v>12414</c:v>
                </c:pt>
                <c:pt idx="1143">
                  <c:v>12414</c:v>
                </c:pt>
                <c:pt idx="1144">
                  <c:v>12414</c:v>
                </c:pt>
                <c:pt idx="1145">
                  <c:v>12414</c:v>
                </c:pt>
                <c:pt idx="1146">
                  <c:v>12414</c:v>
                </c:pt>
                <c:pt idx="1147">
                  <c:v>12414</c:v>
                </c:pt>
                <c:pt idx="1148">
                  <c:v>12414</c:v>
                </c:pt>
                <c:pt idx="1149">
                  <c:v>12414</c:v>
                </c:pt>
                <c:pt idx="1150">
                  <c:v>12414</c:v>
                </c:pt>
                <c:pt idx="1151">
                  <c:v>12414</c:v>
                </c:pt>
                <c:pt idx="1152">
                  <c:v>12414</c:v>
                </c:pt>
                <c:pt idx="1153">
                  <c:v>12414</c:v>
                </c:pt>
                <c:pt idx="1154">
                  <c:v>12414</c:v>
                </c:pt>
                <c:pt idx="1155">
                  <c:v>12414</c:v>
                </c:pt>
                <c:pt idx="1156">
                  <c:v>12414</c:v>
                </c:pt>
                <c:pt idx="1157">
                  <c:v>12414</c:v>
                </c:pt>
                <c:pt idx="1158">
                  <c:v>12414</c:v>
                </c:pt>
                <c:pt idx="1159">
                  <c:v>12414</c:v>
                </c:pt>
                <c:pt idx="1160">
                  <c:v>12414</c:v>
                </c:pt>
                <c:pt idx="1161">
                  <c:v>12414</c:v>
                </c:pt>
                <c:pt idx="1162">
                  <c:v>12414</c:v>
                </c:pt>
                <c:pt idx="1163">
                  <c:v>12414</c:v>
                </c:pt>
                <c:pt idx="1164">
                  <c:v>12414</c:v>
                </c:pt>
                <c:pt idx="1165">
                  <c:v>12414</c:v>
                </c:pt>
                <c:pt idx="1166">
                  <c:v>12414</c:v>
                </c:pt>
                <c:pt idx="1167">
                  <c:v>12414</c:v>
                </c:pt>
                <c:pt idx="1168">
                  <c:v>12414</c:v>
                </c:pt>
                <c:pt idx="1169">
                  <c:v>12414</c:v>
                </c:pt>
                <c:pt idx="1170">
                  <c:v>12414</c:v>
                </c:pt>
                <c:pt idx="1171">
                  <c:v>12414</c:v>
                </c:pt>
                <c:pt idx="1172">
                  <c:v>12414</c:v>
                </c:pt>
                <c:pt idx="1173">
                  <c:v>12414</c:v>
                </c:pt>
                <c:pt idx="1174">
                  <c:v>12414</c:v>
                </c:pt>
                <c:pt idx="1175">
                  <c:v>12414</c:v>
                </c:pt>
                <c:pt idx="1176">
                  <c:v>12414</c:v>
                </c:pt>
                <c:pt idx="1177">
                  <c:v>12414</c:v>
                </c:pt>
                <c:pt idx="1178">
                  <c:v>12414</c:v>
                </c:pt>
                <c:pt idx="1179">
                  <c:v>12414</c:v>
                </c:pt>
                <c:pt idx="1180">
                  <c:v>12414</c:v>
                </c:pt>
                <c:pt idx="1181">
                  <c:v>12414</c:v>
                </c:pt>
                <c:pt idx="1182">
                  <c:v>12414</c:v>
                </c:pt>
                <c:pt idx="1183">
                  <c:v>12414</c:v>
                </c:pt>
                <c:pt idx="1184">
                  <c:v>12414</c:v>
                </c:pt>
                <c:pt idx="1185">
                  <c:v>12414</c:v>
                </c:pt>
                <c:pt idx="1186">
                  <c:v>12414</c:v>
                </c:pt>
                <c:pt idx="1187">
                  <c:v>12414</c:v>
                </c:pt>
                <c:pt idx="1188">
                  <c:v>12414</c:v>
                </c:pt>
                <c:pt idx="1189">
                  <c:v>12414</c:v>
                </c:pt>
                <c:pt idx="1190">
                  <c:v>12414</c:v>
                </c:pt>
                <c:pt idx="1191">
                  <c:v>12414</c:v>
                </c:pt>
                <c:pt idx="1192">
                  <c:v>12414</c:v>
                </c:pt>
                <c:pt idx="1193">
                  <c:v>12414</c:v>
                </c:pt>
                <c:pt idx="1194">
                  <c:v>12414</c:v>
                </c:pt>
                <c:pt idx="1195">
                  <c:v>12414</c:v>
                </c:pt>
                <c:pt idx="1196">
                  <c:v>12414</c:v>
                </c:pt>
                <c:pt idx="1197">
                  <c:v>12414</c:v>
                </c:pt>
                <c:pt idx="1198">
                  <c:v>12414</c:v>
                </c:pt>
                <c:pt idx="1199">
                  <c:v>12414</c:v>
                </c:pt>
                <c:pt idx="1200">
                  <c:v>12414</c:v>
                </c:pt>
                <c:pt idx="1201">
                  <c:v>12414</c:v>
                </c:pt>
                <c:pt idx="1202">
                  <c:v>12414</c:v>
                </c:pt>
                <c:pt idx="1203">
                  <c:v>12414</c:v>
                </c:pt>
                <c:pt idx="1204">
                  <c:v>12414</c:v>
                </c:pt>
                <c:pt idx="1205">
                  <c:v>12414</c:v>
                </c:pt>
                <c:pt idx="1206">
                  <c:v>12414</c:v>
                </c:pt>
                <c:pt idx="1207">
                  <c:v>12414</c:v>
                </c:pt>
                <c:pt idx="1208">
                  <c:v>12414</c:v>
                </c:pt>
                <c:pt idx="1209">
                  <c:v>12414</c:v>
                </c:pt>
                <c:pt idx="1210">
                  <c:v>12414</c:v>
                </c:pt>
                <c:pt idx="1211">
                  <c:v>12414</c:v>
                </c:pt>
                <c:pt idx="1212">
                  <c:v>12414</c:v>
                </c:pt>
                <c:pt idx="1213">
                  <c:v>12414</c:v>
                </c:pt>
                <c:pt idx="1214">
                  <c:v>12414</c:v>
                </c:pt>
                <c:pt idx="1215">
                  <c:v>12414</c:v>
                </c:pt>
                <c:pt idx="1216">
                  <c:v>12414</c:v>
                </c:pt>
                <c:pt idx="1217">
                  <c:v>12414</c:v>
                </c:pt>
                <c:pt idx="1218">
                  <c:v>12414</c:v>
                </c:pt>
                <c:pt idx="1219">
                  <c:v>12414</c:v>
                </c:pt>
                <c:pt idx="1220">
                  <c:v>12414</c:v>
                </c:pt>
                <c:pt idx="1221">
                  <c:v>12414</c:v>
                </c:pt>
                <c:pt idx="1222">
                  <c:v>12414</c:v>
                </c:pt>
                <c:pt idx="1223">
                  <c:v>12414</c:v>
                </c:pt>
                <c:pt idx="1224">
                  <c:v>12414</c:v>
                </c:pt>
                <c:pt idx="1225">
                  <c:v>12414</c:v>
                </c:pt>
                <c:pt idx="1226">
                  <c:v>12414</c:v>
                </c:pt>
                <c:pt idx="1227">
                  <c:v>12414</c:v>
                </c:pt>
                <c:pt idx="1228">
                  <c:v>12414</c:v>
                </c:pt>
                <c:pt idx="1229">
                  <c:v>12414</c:v>
                </c:pt>
                <c:pt idx="1230">
                  <c:v>12414</c:v>
                </c:pt>
                <c:pt idx="1231">
                  <c:v>12414</c:v>
                </c:pt>
                <c:pt idx="1232">
                  <c:v>12414</c:v>
                </c:pt>
                <c:pt idx="1233">
                  <c:v>12414</c:v>
                </c:pt>
                <c:pt idx="1234">
                  <c:v>12414</c:v>
                </c:pt>
                <c:pt idx="1235">
                  <c:v>12414</c:v>
                </c:pt>
                <c:pt idx="1236">
                  <c:v>12414</c:v>
                </c:pt>
                <c:pt idx="1237">
                  <c:v>12414</c:v>
                </c:pt>
                <c:pt idx="1238">
                  <c:v>12414</c:v>
                </c:pt>
                <c:pt idx="1239">
                  <c:v>12414</c:v>
                </c:pt>
                <c:pt idx="1240">
                  <c:v>12414</c:v>
                </c:pt>
                <c:pt idx="1241">
                  <c:v>12414</c:v>
                </c:pt>
                <c:pt idx="1242">
                  <c:v>12414</c:v>
                </c:pt>
                <c:pt idx="1243">
                  <c:v>12414</c:v>
                </c:pt>
                <c:pt idx="1244">
                  <c:v>12414</c:v>
                </c:pt>
                <c:pt idx="1245">
                  <c:v>12414</c:v>
                </c:pt>
                <c:pt idx="1246">
                  <c:v>12414</c:v>
                </c:pt>
                <c:pt idx="1247">
                  <c:v>12414</c:v>
                </c:pt>
                <c:pt idx="1248">
                  <c:v>12414</c:v>
                </c:pt>
                <c:pt idx="1249">
                  <c:v>12414</c:v>
                </c:pt>
                <c:pt idx="1250">
                  <c:v>12414</c:v>
                </c:pt>
                <c:pt idx="1251">
                  <c:v>12414</c:v>
                </c:pt>
                <c:pt idx="1252">
                  <c:v>12414</c:v>
                </c:pt>
                <c:pt idx="1253">
                  <c:v>12414</c:v>
                </c:pt>
                <c:pt idx="1254">
                  <c:v>12414</c:v>
                </c:pt>
                <c:pt idx="1255">
                  <c:v>12414</c:v>
                </c:pt>
                <c:pt idx="1256">
                  <c:v>12414</c:v>
                </c:pt>
                <c:pt idx="1257">
                  <c:v>12414</c:v>
                </c:pt>
                <c:pt idx="1258">
                  <c:v>12414</c:v>
                </c:pt>
                <c:pt idx="1259">
                  <c:v>12414</c:v>
                </c:pt>
                <c:pt idx="1260">
                  <c:v>12414</c:v>
                </c:pt>
                <c:pt idx="1261">
                  <c:v>12414</c:v>
                </c:pt>
                <c:pt idx="1262">
                  <c:v>12414</c:v>
                </c:pt>
                <c:pt idx="1263">
                  <c:v>12414</c:v>
                </c:pt>
                <c:pt idx="1264">
                  <c:v>12414</c:v>
                </c:pt>
                <c:pt idx="1265">
                  <c:v>12414</c:v>
                </c:pt>
                <c:pt idx="1266">
                  <c:v>12414</c:v>
                </c:pt>
                <c:pt idx="1267">
                  <c:v>12414</c:v>
                </c:pt>
                <c:pt idx="1268">
                  <c:v>12414</c:v>
                </c:pt>
                <c:pt idx="1269">
                  <c:v>12414</c:v>
                </c:pt>
                <c:pt idx="1270">
                  <c:v>12414</c:v>
                </c:pt>
                <c:pt idx="1271">
                  <c:v>12414</c:v>
                </c:pt>
                <c:pt idx="1272">
                  <c:v>12414</c:v>
                </c:pt>
                <c:pt idx="1273">
                  <c:v>12414</c:v>
                </c:pt>
                <c:pt idx="1274">
                  <c:v>12414</c:v>
                </c:pt>
                <c:pt idx="1275">
                  <c:v>12414</c:v>
                </c:pt>
                <c:pt idx="1276">
                  <c:v>12414</c:v>
                </c:pt>
                <c:pt idx="1277">
                  <c:v>12414</c:v>
                </c:pt>
                <c:pt idx="1278">
                  <c:v>12414</c:v>
                </c:pt>
                <c:pt idx="1279">
                  <c:v>12414</c:v>
                </c:pt>
                <c:pt idx="1280">
                  <c:v>12414</c:v>
                </c:pt>
                <c:pt idx="1281">
                  <c:v>12414</c:v>
                </c:pt>
                <c:pt idx="1282">
                  <c:v>12414</c:v>
                </c:pt>
                <c:pt idx="1283">
                  <c:v>12414</c:v>
                </c:pt>
                <c:pt idx="1284">
                  <c:v>12414</c:v>
                </c:pt>
                <c:pt idx="1285">
                  <c:v>12414</c:v>
                </c:pt>
                <c:pt idx="1286">
                  <c:v>12414</c:v>
                </c:pt>
                <c:pt idx="1287">
                  <c:v>12414</c:v>
                </c:pt>
                <c:pt idx="1288">
                  <c:v>12414</c:v>
                </c:pt>
                <c:pt idx="1289">
                  <c:v>12414</c:v>
                </c:pt>
                <c:pt idx="1290">
                  <c:v>12414</c:v>
                </c:pt>
                <c:pt idx="1291">
                  <c:v>12414</c:v>
                </c:pt>
                <c:pt idx="1292">
                  <c:v>12414</c:v>
                </c:pt>
                <c:pt idx="1293">
                  <c:v>12414</c:v>
                </c:pt>
                <c:pt idx="1294">
                  <c:v>12414</c:v>
                </c:pt>
                <c:pt idx="1295">
                  <c:v>12414</c:v>
                </c:pt>
                <c:pt idx="1296">
                  <c:v>12414</c:v>
                </c:pt>
                <c:pt idx="1297">
                  <c:v>12414</c:v>
                </c:pt>
                <c:pt idx="1298">
                  <c:v>12414</c:v>
                </c:pt>
                <c:pt idx="1299">
                  <c:v>12414</c:v>
                </c:pt>
                <c:pt idx="1300">
                  <c:v>12414</c:v>
                </c:pt>
                <c:pt idx="1301">
                  <c:v>12414</c:v>
                </c:pt>
                <c:pt idx="1302">
                  <c:v>12414</c:v>
                </c:pt>
                <c:pt idx="1303">
                  <c:v>12414</c:v>
                </c:pt>
                <c:pt idx="1304">
                  <c:v>12414</c:v>
                </c:pt>
                <c:pt idx="1305">
                  <c:v>12414</c:v>
                </c:pt>
                <c:pt idx="1306">
                  <c:v>12414</c:v>
                </c:pt>
                <c:pt idx="1307">
                  <c:v>12414</c:v>
                </c:pt>
                <c:pt idx="1308">
                  <c:v>12414</c:v>
                </c:pt>
                <c:pt idx="1309">
                  <c:v>12414</c:v>
                </c:pt>
                <c:pt idx="1310">
                  <c:v>12414</c:v>
                </c:pt>
                <c:pt idx="1311">
                  <c:v>12414</c:v>
                </c:pt>
                <c:pt idx="1312">
                  <c:v>12414</c:v>
                </c:pt>
                <c:pt idx="1313">
                  <c:v>12414</c:v>
                </c:pt>
                <c:pt idx="1314">
                  <c:v>12414</c:v>
                </c:pt>
                <c:pt idx="1315">
                  <c:v>12414</c:v>
                </c:pt>
                <c:pt idx="1316">
                  <c:v>12414</c:v>
                </c:pt>
                <c:pt idx="1317">
                  <c:v>12414</c:v>
                </c:pt>
                <c:pt idx="1318">
                  <c:v>12414</c:v>
                </c:pt>
                <c:pt idx="1319">
                  <c:v>12414</c:v>
                </c:pt>
                <c:pt idx="1320">
                  <c:v>12414</c:v>
                </c:pt>
                <c:pt idx="1321">
                  <c:v>12414</c:v>
                </c:pt>
                <c:pt idx="1322">
                  <c:v>12414</c:v>
                </c:pt>
                <c:pt idx="1323">
                  <c:v>12414</c:v>
                </c:pt>
                <c:pt idx="1324">
                  <c:v>12414</c:v>
                </c:pt>
                <c:pt idx="1325">
                  <c:v>12414</c:v>
                </c:pt>
                <c:pt idx="1326">
                  <c:v>12414</c:v>
                </c:pt>
                <c:pt idx="1327">
                  <c:v>12414</c:v>
                </c:pt>
                <c:pt idx="1328">
                  <c:v>12414</c:v>
                </c:pt>
                <c:pt idx="1329">
                  <c:v>12414</c:v>
                </c:pt>
                <c:pt idx="1330">
                  <c:v>12414</c:v>
                </c:pt>
                <c:pt idx="1331">
                  <c:v>12414</c:v>
                </c:pt>
                <c:pt idx="1332">
                  <c:v>12414</c:v>
                </c:pt>
                <c:pt idx="1333">
                  <c:v>12414</c:v>
                </c:pt>
                <c:pt idx="1334">
                  <c:v>12414</c:v>
                </c:pt>
                <c:pt idx="1335">
                  <c:v>12414</c:v>
                </c:pt>
                <c:pt idx="1336">
                  <c:v>12414</c:v>
                </c:pt>
                <c:pt idx="1337">
                  <c:v>12414</c:v>
                </c:pt>
                <c:pt idx="1338">
                  <c:v>12414</c:v>
                </c:pt>
                <c:pt idx="1339">
                  <c:v>12414</c:v>
                </c:pt>
                <c:pt idx="1340">
                  <c:v>12414</c:v>
                </c:pt>
                <c:pt idx="1341">
                  <c:v>12414</c:v>
                </c:pt>
                <c:pt idx="1342">
                  <c:v>12414</c:v>
                </c:pt>
                <c:pt idx="1343">
                  <c:v>12414</c:v>
                </c:pt>
                <c:pt idx="1344">
                  <c:v>12414</c:v>
                </c:pt>
                <c:pt idx="1345">
                  <c:v>12414</c:v>
                </c:pt>
                <c:pt idx="1346">
                  <c:v>12414</c:v>
                </c:pt>
                <c:pt idx="1347">
                  <c:v>12414</c:v>
                </c:pt>
                <c:pt idx="1348">
                  <c:v>12414</c:v>
                </c:pt>
                <c:pt idx="1349">
                  <c:v>12414</c:v>
                </c:pt>
                <c:pt idx="1350">
                  <c:v>12414</c:v>
                </c:pt>
                <c:pt idx="1351">
                  <c:v>12414</c:v>
                </c:pt>
                <c:pt idx="1352">
                  <c:v>12414</c:v>
                </c:pt>
                <c:pt idx="1353">
                  <c:v>12414</c:v>
                </c:pt>
                <c:pt idx="1354">
                  <c:v>12414</c:v>
                </c:pt>
                <c:pt idx="1355">
                  <c:v>12414</c:v>
                </c:pt>
                <c:pt idx="1356">
                  <c:v>12414</c:v>
                </c:pt>
                <c:pt idx="1357">
                  <c:v>12414</c:v>
                </c:pt>
                <c:pt idx="1358">
                  <c:v>12414</c:v>
                </c:pt>
                <c:pt idx="1359">
                  <c:v>12414</c:v>
                </c:pt>
                <c:pt idx="1360">
                  <c:v>12414</c:v>
                </c:pt>
                <c:pt idx="1361">
                  <c:v>12414</c:v>
                </c:pt>
                <c:pt idx="1362">
                  <c:v>12414</c:v>
                </c:pt>
                <c:pt idx="1363">
                  <c:v>12414</c:v>
                </c:pt>
                <c:pt idx="1364">
                  <c:v>12414</c:v>
                </c:pt>
                <c:pt idx="1365">
                  <c:v>12414</c:v>
                </c:pt>
                <c:pt idx="1366">
                  <c:v>12414</c:v>
                </c:pt>
                <c:pt idx="1367">
                  <c:v>12414</c:v>
                </c:pt>
                <c:pt idx="1368">
                  <c:v>12414</c:v>
                </c:pt>
                <c:pt idx="1369">
                  <c:v>12414</c:v>
                </c:pt>
                <c:pt idx="1370">
                  <c:v>12414</c:v>
                </c:pt>
                <c:pt idx="1371">
                  <c:v>12414</c:v>
                </c:pt>
                <c:pt idx="1372">
                  <c:v>12414</c:v>
                </c:pt>
                <c:pt idx="1373">
                  <c:v>12414</c:v>
                </c:pt>
                <c:pt idx="1374">
                  <c:v>12414</c:v>
                </c:pt>
                <c:pt idx="1375">
                  <c:v>12414</c:v>
                </c:pt>
                <c:pt idx="1376">
                  <c:v>12414</c:v>
                </c:pt>
                <c:pt idx="1377">
                  <c:v>12414</c:v>
                </c:pt>
                <c:pt idx="1378">
                  <c:v>12414</c:v>
                </c:pt>
                <c:pt idx="1379">
                  <c:v>12414</c:v>
                </c:pt>
                <c:pt idx="1380">
                  <c:v>12414</c:v>
                </c:pt>
                <c:pt idx="1381">
                  <c:v>12414</c:v>
                </c:pt>
                <c:pt idx="1382">
                  <c:v>12414</c:v>
                </c:pt>
                <c:pt idx="1383">
                  <c:v>12414</c:v>
                </c:pt>
                <c:pt idx="1384">
                  <c:v>12414</c:v>
                </c:pt>
                <c:pt idx="1385">
                  <c:v>12414</c:v>
                </c:pt>
                <c:pt idx="1386">
                  <c:v>12414</c:v>
                </c:pt>
                <c:pt idx="1387">
                  <c:v>12414</c:v>
                </c:pt>
                <c:pt idx="1388">
                  <c:v>12414</c:v>
                </c:pt>
                <c:pt idx="1389">
                  <c:v>12414</c:v>
                </c:pt>
                <c:pt idx="1390">
                  <c:v>12414</c:v>
                </c:pt>
                <c:pt idx="1391">
                  <c:v>12414</c:v>
                </c:pt>
                <c:pt idx="1392">
                  <c:v>12414</c:v>
                </c:pt>
                <c:pt idx="1393">
                  <c:v>12414</c:v>
                </c:pt>
                <c:pt idx="1394">
                  <c:v>12414</c:v>
                </c:pt>
                <c:pt idx="1395">
                  <c:v>12414</c:v>
                </c:pt>
                <c:pt idx="1396">
                  <c:v>12414</c:v>
                </c:pt>
                <c:pt idx="1397">
                  <c:v>12414</c:v>
                </c:pt>
                <c:pt idx="1398">
                  <c:v>12414</c:v>
                </c:pt>
                <c:pt idx="1399">
                  <c:v>12414</c:v>
                </c:pt>
                <c:pt idx="1400">
                  <c:v>12414</c:v>
                </c:pt>
                <c:pt idx="1401">
                  <c:v>12414</c:v>
                </c:pt>
                <c:pt idx="1402">
                  <c:v>12414</c:v>
                </c:pt>
                <c:pt idx="1403">
                  <c:v>12414</c:v>
                </c:pt>
                <c:pt idx="1404">
                  <c:v>12414</c:v>
                </c:pt>
                <c:pt idx="1405">
                  <c:v>12414</c:v>
                </c:pt>
                <c:pt idx="1406">
                  <c:v>12414</c:v>
                </c:pt>
                <c:pt idx="1407">
                  <c:v>12414</c:v>
                </c:pt>
                <c:pt idx="1408">
                  <c:v>12414</c:v>
                </c:pt>
                <c:pt idx="1409">
                  <c:v>12414</c:v>
                </c:pt>
                <c:pt idx="1410">
                  <c:v>12414</c:v>
                </c:pt>
                <c:pt idx="1411">
                  <c:v>12414</c:v>
                </c:pt>
                <c:pt idx="1412">
                  <c:v>12414</c:v>
                </c:pt>
                <c:pt idx="1413">
                  <c:v>12414</c:v>
                </c:pt>
                <c:pt idx="1414">
                  <c:v>12414</c:v>
                </c:pt>
                <c:pt idx="1415">
                  <c:v>12414</c:v>
                </c:pt>
                <c:pt idx="1416">
                  <c:v>12414</c:v>
                </c:pt>
                <c:pt idx="1417">
                  <c:v>12414</c:v>
                </c:pt>
                <c:pt idx="1418">
                  <c:v>12414</c:v>
                </c:pt>
                <c:pt idx="1419">
                  <c:v>12414</c:v>
                </c:pt>
                <c:pt idx="1420">
                  <c:v>12414</c:v>
                </c:pt>
                <c:pt idx="1421">
                  <c:v>12414</c:v>
                </c:pt>
                <c:pt idx="1422">
                  <c:v>12414</c:v>
                </c:pt>
                <c:pt idx="1423">
                  <c:v>12414</c:v>
                </c:pt>
                <c:pt idx="1424">
                  <c:v>12414</c:v>
                </c:pt>
                <c:pt idx="1425">
                  <c:v>12414</c:v>
                </c:pt>
                <c:pt idx="1426">
                  <c:v>12414</c:v>
                </c:pt>
                <c:pt idx="1427">
                  <c:v>12414</c:v>
                </c:pt>
                <c:pt idx="1428">
                  <c:v>12414</c:v>
                </c:pt>
                <c:pt idx="1429">
                  <c:v>12414</c:v>
                </c:pt>
                <c:pt idx="1430">
                  <c:v>12414</c:v>
                </c:pt>
                <c:pt idx="1431">
                  <c:v>12414</c:v>
                </c:pt>
                <c:pt idx="1432">
                  <c:v>12414</c:v>
                </c:pt>
                <c:pt idx="1433">
                  <c:v>12414</c:v>
                </c:pt>
                <c:pt idx="1434">
                  <c:v>12414</c:v>
                </c:pt>
                <c:pt idx="1435">
                  <c:v>12414</c:v>
                </c:pt>
                <c:pt idx="1436">
                  <c:v>12414</c:v>
                </c:pt>
                <c:pt idx="1437">
                  <c:v>12414</c:v>
                </c:pt>
                <c:pt idx="1438">
                  <c:v>12414</c:v>
                </c:pt>
                <c:pt idx="1439">
                  <c:v>12414</c:v>
                </c:pt>
                <c:pt idx="1440">
                  <c:v>12414</c:v>
                </c:pt>
                <c:pt idx="1441">
                  <c:v>12414</c:v>
                </c:pt>
                <c:pt idx="1442">
                  <c:v>12414</c:v>
                </c:pt>
                <c:pt idx="1443">
                  <c:v>12414</c:v>
                </c:pt>
                <c:pt idx="1444">
                  <c:v>12414</c:v>
                </c:pt>
                <c:pt idx="1445">
                  <c:v>12414</c:v>
                </c:pt>
                <c:pt idx="1446">
                  <c:v>12414</c:v>
                </c:pt>
                <c:pt idx="1447">
                  <c:v>12414</c:v>
                </c:pt>
                <c:pt idx="1448">
                  <c:v>12414</c:v>
                </c:pt>
                <c:pt idx="1449">
                  <c:v>12414</c:v>
                </c:pt>
                <c:pt idx="1450">
                  <c:v>12414</c:v>
                </c:pt>
                <c:pt idx="1451">
                  <c:v>12414</c:v>
                </c:pt>
                <c:pt idx="1452">
                  <c:v>12414</c:v>
                </c:pt>
                <c:pt idx="1453">
                  <c:v>12414</c:v>
                </c:pt>
                <c:pt idx="1454">
                  <c:v>12414</c:v>
                </c:pt>
                <c:pt idx="1455">
                  <c:v>12414</c:v>
                </c:pt>
                <c:pt idx="1456">
                  <c:v>12414</c:v>
                </c:pt>
                <c:pt idx="1457">
                  <c:v>12414</c:v>
                </c:pt>
                <c:pt idx="1458">
                  <c:v>12414</c:v>
                </c:pt>
                <c:pt idx="1459">
                  <c:v>12414</c:v>
                </c:pt>
                <c:pt idx="1460">
                  <c:v>12414</c:v>
                </c:pt>
                <c:pt idx="1461">
                  <c:v>12414</c:v>
                </c:pt>
                <c:pt idx="1462">
                  <c:v>12414</c:v>
                </c:pt>
                <c:pt idx="1463">
                  <c:v>12414</c:v>
                </c:pt>
                <c:pt idx="1464">
                  <c:v>12414</c:v>
                </c:pt>
                <c:pt idx="1465">
                  <c:v>12414</c:v>
                </c:pt>
                <c:pt idx="1466">
                  <c:v>12414</c:v>
                </c:pt>
                <c:pt idx="1467">
                  <c:v>12414</c:v>
                </c:pt>
                <c:pt idx="1468">
                  <c:v>12414</c:v>
                </c:pt>
                <c:pt idx="1469">
                  <c:v>12414</c:v>
                </c:pt>
                <c:pt idx="1470">
                  <c:v>12414</c:v>
                </c:pt>
                <c:pt idx="1471">
                  <c:v>12414</c:v>
                </c:pt>
                <c:pt idx="1472">
                  <c:v>12414</c:v>
                </c:pt>
                <c:pt idx="1473">
                  <c:v>12414</c:v>
                </c:pt>
                <c:pt idx="1474">
                  <c:v>12414</c:v>
                </c:pt>
                <c:pt idx="1475">
                  <c:v>12414</c:v>
                </c:pt>
                <c:pt idx="1476">
                  <c:v>12414</c:v>
                </c:pt>
                <c:pt idx="1477">
                  <c:v>12414</c:v>
                </c:pt>
                <c:pt idx="1478">
                  <c:v>12414</c:v>
                </c:pt>
                <c:pt idx="1479">
                  <c:v>12414</c:v>
                </c:pt>
                <c:pt idx="1480">
                  <c:v>12414</c:v>
                </c:pt>
                <c:pt idx="1481">
                  <c:v>12414</c:v>
                </c:pt>
                <c:pt idx="1482">
                  <c:v>12414</c:v>
                </c:pt>
                <c:pt idx="1483">
                  <c:v>12414</c:v>
                </c:pt>
                <c:pt idx="1484">
                  <c:v>12414</c:v>
                </c:pt>
                <c:pt idx="1485">
                  <c:v>12414</c:v>
                </c:pt>
                <c:pt idx="1486">
                  <c:v>12414</c:v>
                </c:pt>
                <c:pt idx="1487">
                  <c:v>12414</c:v>
                </c:pt>
                <c:pt idx="1488">
                  <c:v>12414</c:v>
                </c:pt>
                <c:pt idx="1489">
                  <c:v>12414</c:v>
                </c:pt>
                <c:pt idx="1490">
                  <c:v>12414</c:v>
                </c:pt>
                <c:pt idx="1491">
                  <c:v>12414</c:v>
                </c:pt>
                <c:pt idx="1492">
                  <c:v>12414</c:v>
                </c:pt>
                <c:pt idx="1493">
                  <c:v>12414</c:v>
                </c:pt>
                <c:pt idx="1494">
                  <c:v>12414</c:v>
                </c:pt>
                <c:pt idx="1495">
                  <c:v>12414</c:v>
                </c:pt>
                <c:pt idx="1496">
                  <c:v>12414</c:v>
                </c:pt>
                <c:pt idx="1497">
                  <c:v>12414</c:v>
                </c:pt>
                <c:pt idx="1498">
                  <c:v>12414</c:v>
                </c:pt>
                <c:pt idx="1499">
                  <c:v>12414</c:v>
                </c:pt>
                <c:pt idx="1500">
                  <c:v>12414</c:v>
                </c:pt>
                <c:pt idx="1501">
                  <c:v>12414</c:v>
                </c:pt>
                <c:pt idx="1502">
                  <c:v>12414</c:v>
                </c:pt>
                <c:pt idx="1503">
                  <c:v>12414</c:v>
                </c:pt>
                <c:pt idx="1504">
                  <c:v>12414</c:v>
                </c:pt>
                <c:pt idx="1505">
                  <c:v>12414</c:v>
                </c:pt>
                <c:pt idx="1506">
                  <c:v>12414</c:v>
                </c:pt>
                <c:pt idx="1507">
                  <c:v>12414</c:v>
                </c:pt>
                <c:pt idx="1508">
                  <c:v>12414</c:v>
                </c:pt>
                <c:pt idx="1509">
                  <c:v>12414</c:v>
                </c:pt>
                <c:pt idx="1510">
                  <c:v>12414</c:v>
                </c:pt>
                <c:pt idx="1511">
                  <c:v>12414</c:v>
                </c:pt>
                <c:pt idx="1512">
                  <c:v>12414</c:v>
                </c:pt>
                <c:pt idx="1513">
                  <c:v>12414</c:v>
                </c:pt>
                <c:pt idx="1514">
                  <c:v>12414</c:v>
                </c:pt>
                <c:pt idx="1515">
                  <c:v>12414</c:v>
                </c:pt>
                <c:pt idx="1516">
                  <c:v>12414</c:v>
                </c:pt>
                <c:pt idx="1517">
                  <c:v>12414</c:v>
                </c:pt>
                <c:pt idx="1518">
                  <c:v>12414</c:v>
                </c:pt>
                <c:pt idx="1519">
                  <c:v>12414</c:v>
                </c:pt>
                <c:pt idx="1520">
                  <c:v>12414</c:v>
                </c:pt>
                <c:pt idx="1521">
                  <c:v>12414</c:v>
                </c:pt>
                <c:pt idx="1522">
                  <c:v>12414</c:v>
                </c:pt>
                <c:pt idx="1523">
                  <c:v>12414</c:v>
                </c:pt>
                <c:pt idx="1524">
                  <c:v>12414</c:v>
                </c:pt>
                <c:pt idx="1525">
                  <c:v>12414</c:v>
                </c:pt>
                <c:pt idx="1526">
                  <c:v>12414</c:v>
                </c:pt>
                <c:pt idx="1527">
                  <c:v>12414</c:v>
                </c:pt>
                <c:pt idx="1528">
                  <c:v>12414</c:v>
                </c:pt>
                <c:pt idx="1529">
                  <c:v>12414</c:v>
                </c:pt>
                <c:pt idx="1530">
                  <c:v>12414</c:v>
                </c:pt>
                <c:pt idx="1531">
                  <c:v>12414</c:v>
                </c:pt>
                <c:pt idx="1532">
                  <c:v>12414</c:v>
                </c:pt>
                <c:pt idx="1533">
                  <c:v>12414</c:v>
                </c:pt>
                <c:pt idx="1534">
                  <c:v>12414</c:v>
                </c:pt>
                <c:pt idx="1535">
                  <c:v>12414</c:v>
                </c:pt>
                <c:pt idx="1536">
                  <c:v>12414</c:v>
                </c:pt>
                <c:pt idx="1537">
                  <c:v>12414</c:v>
                </c:pt>
                <c:pt idx="1538">
                  <c:v>12414</c:v>
                </c:pt>
                <c:pt idx="1539">
                  <c:v>12414</c:v>
                </c:pt>
                <c:pt idx="1540">
                  <c:v>12414</c:v>
                </c:pt>
                <c:pt idx="1541">
                  <c:v>12414</c:v>
                </c:pt>
                <c:pt idx="1542">
                  <c:v>12414</c:v>
                </c:pt>
                <c:pt idx="1543">
                  <c:v>12414</c:v>
                </c:pt>
                <c:pt idx="1544">
                  <c:v>12414</c:v>
                </c:pt>
                <c:pt idx="1545">
                  <c:v>12414</c:v>
                </c:pt>
                <c:pt idx="1546">
                  <c:v>12414</c:v>
                </c:pt>
                <c:pt idx="1547">
                  <c:v>12414</c:v>
                </c:pt>
                <c:pt idx="1548">
                  <c:v>12414</c:v>
                </c:pt>
                <c:pt idx="1549">
                  <c:v>12414</c:v>
                </c:pt>
                <c:pt idx="1550">
                  <c:v>12414</c:v>
                </c:pt>
                <c:pt idx="1551">
                  <c:v>12414</c:v>
                </c:pt>
                <c:pt idx="1552">
                  <c:v>12414</c:v>
                </c:pt>
                <c:pt idx="1553">
                  <c:v>12414</c:v>
                </c:pt>
                <c:pt idx="1554">
                  <c:v>12414</c:v>
                </c:pt>
                <c:pt idx="1555">
                  <c:v>12414</c:v>
                </c:pt>
                <c:pt idx="1556">
                  <c:v>12414</c:v>
                </c:pt>
                <c:pt idx="1557">
                  <c:v>12414</c:v>
                </c:pt>
                <c:pt idx="1558">
                  <c:v>12414</c:v>
                </c:pt>
                <c:pt idx="1559">
                  <c:v>12414</c:v>
                </c:pt>
                <c:pt idx="1560">
                  <c:v>12414</c:v>
                </c:pt>
                <c:pt idx="1561">
                  <c:v>12414</c:v>
                </c:pt>
                <c:pt idx="1562">
                  <c:v>12414</c:v>
                </c:pt>
                <c:pt idx="1563">
                  <c:v>12414</c:v>
                </c:pt>
                <c:pt idx="1564">
                  <c:v>12414</c:v>
                </c:pt>
                <c:pt idx="1565">
                  <c:v>12414</c:v>
                </c:pt>
                <c:pt idx="1566">
                  <c:v>12414</c:v>
                </c:pt>
                <c:pt idx="1567">
                  <c:v>12414</c:v>
                </c:pt>
                <c:pt idx="1568">
                  <c:v>12414</c:v>
                </c:pt>
                <c:pt idx="1569">
                  <c:v>12414</c:v>
                </c:pt>
                <c:pt idx="1570">
                  <c:v>12414</c:v>
                </c:pt>
                <c:pt idx="1571">
                  <c:v>12414</c:v>
                </c:pt>
                <c:pt idx="1572">
                  <c:v>12414</c:v>
                </c:pt>
                <c:pt idx="1573">
                  <c:v>12414</c:v>
                </c:pt>
                <c:pt idx="1574">
                  <c:v>12414</c:v>
                </c:pt>
                <c:pt idx="1575">
                  <c:v>12414</c:v>
                </c:pt>
                <c:pt idx="1576">
                  <c:v>12414</c:v>
                </c:pt>
                <c:pt idx="1577">
                  <c:v>12414</c:v>
                </c:pt>
                <c:pt idx="1578">
                  <c:v>12414</c:v>
                </c:pt>
                <c:pt idx="1579">
                  <c:v>12414</c:v>
                </c:pt>
                <c:pt idx="1580">
                  <c:v>12414</c:v>
                </c:pt>
                <c:pt idx="1581">
                  <c:v>12414</c:v>
                </c:pt>
                <c:pt idx="1582">
                  <c:v>12414</c:v>
                </c:pt>
                <c:pt idx="1583">
                  <c:v>12414</c:v>
                </c:pt>
                <c:pt idx="1584">
                  <c:v>12414</c:v>
                </c:pt>
                <c:pt idx="1585">
                  <c:v>12414</c:v>
                </c:pt>
                <c:pt idx="1586">
                  <c:v>12414</c:v>
                </c:pt>
                <c:pt idx="1587">
                  <c:v>12414</c:v>
                </c:pt>
                <c:pt idx="1588">
                  <c:v>12414</c:v>
                </c:pt>
                <c:pt idx="1589">
                  <c:v>12414</c:v>
                </c:pt>
                <c:pt idx="1590">
                  <c:v>12414</c:v>
                </c:pt>
                <c:pt idx="1591">
                  <c:v>12414</c:v>
                </c:pt>
                <c:pt idx="1592">
                  <c:v>12414</c:v>
                </c:pt>
                <c:pt idx="1593">
                  <c:v>12414</c:v>
                </c:pt>
                <c:pt idx="1594">
                  <c:v>12414</c:v>
                </c:pt>
                <c:pt idx="1595">
                  <c:v>12414</c:v>
                </c:pt>
                <c:pt idx="1596">
                  <c:v>12414</c:v>
                </c:pt>
                <c:pt idx="1597">
                  <c:v>12414</c:v>
                </c:pt>
                <c:pt idx="1598">
                  <c:v>12414</c:v>
                </c:pt>
                <c:pt idx="1599">
                  <c:v>12414</c:v>
                </c:pt>
                <c:pt idx="1600">
                  <c:v>12414</c:v>
                </c:pt>
                <c:pt idx="1601">
                  <c:v>12414</c:v>
                </c:pt>
                <c:pt idx="1602">
                  <c:v>12414</c:v>
                </c:pt>
                <c:pt idx="1603">
                  <c:v>12414</c:v>
                </c:pt>
                <c:pt idx="1604">
                  <c:v>12414</c:v>
                </c:pt>
                <c:pt idx="1605">
                  <c:v>12414</c:v>
                </c:pt>
                <c:pt idx="1606">
                  <c:v>12414</c:v>
                </c:pt>
                <c:pt idx="1607">
                  <c:v>12414</c:v>
                </c:pt>
                <c:pt idx="1608">
                  <c:v>12414</c:v>
                </c:pt>
                <c:pt idx="1609">
                  <c:v>12414</c:v>
                </c:pt>
                <c:pt idx="1610">
                  <c:v>12414</c:v>
                </c:pt>
                <c:pt idx="1611">
                  <c:v>12414</c:v>
                </c:pt>
                <c:pt idx="1612">
                  <c:v>12414</c:v>
                </c:pt>
                <c:pt idx="1613">
                  <c:v>12414</c:v>
                </c:pt>
                <c:pt idx="1614">
                  <c:v>12414</c:v>
                </c:pt>
                <c:pt idx="1615">
                  <c:v>12414</c:v>
                </c:pt>
                <c:pt idx="1616">
                  <c:v>12414</c:v>
                </c:pt>
                <c:pt idx="1617">
                  <c:v>12414</c:v>
                </c:pt>
                <c:pt idx="1618">
                  <c:v>12414</c:v>
                </c:pt>
                <c:pt idx="1619">
                  <c:v>12414</c:v>
                </c:pt>
                <c:pt idx="1620">
                  <c:v>12414</c:v>
                </c:pt>
                <c:pt idx="1621">
                  <c:v>12414</c:v>
                </c:pt>
                <c:pt idx="1622">
                  <c:v>12414</c:v>
                </c:pt>
                <c:pt idx="1623">
                  <c:v>12414</c:v>
                </c:pt>
                <c:pt idx="1624">
                  <c:v>12414</c:v>
                </c:pt>
                <c:pt idx="1625">
                  <c:v>12414</c:v>
                </c:pt>
                <c:pt idx="1626">
                  <c:v>12414</c:v>
                </c:pt>
                <c:pt idx="1627">
                  <c:v>12414</c:v>
                </c:pt>
                <c:pt idx="1628">
                  <c:v>12414</c:v>
                </c:pt>
                <c:pt idx="1629">
                  <c:v>12414</c:v>
                </c:pt>
                <c:pt idx="1630">
                  <c:v>12414</c:v>
                </c:pt>
                <c:pt idx="1631">
                  <c:v>12414</c:v>
                </c:pt>
                <c:pt idx="1632">
                  <c:v>12414</c:v>
                </c:pt>
                <c:pt idx="1633">
                  <c:v>12414</c:v>
                </c:pt>
                <c:pt idx="1634">
                  <c:v>12414</c:v>
                </c:pt>
                <c:pt idx="1635">
                  <c:v>12414</c:v>
                </c:pt>
                <c:pt idx="1636">
                  <c:v>12414</c:v>
                </c:pt>
                <c:pt idx="1637">
                  <c:v>12414</c:v>
                </c:pt>
                <c:pt idx="1638">
                  <c:v>12414</c:v>
                </c:pt>
                <c:pt idx="1639">
                  <c:v>12414</c:v>
                </c:pt>
                <c:pt idx="1640">
                  <c:v>12414</c:v>
                </c:pt>
                <c:pt idx="1641">
                  <c:v>12414</c:v>
                </c:pt>
                <c:pt idx="1642">
                  <c:v>12414</c:v>
                </c:pt>
                <c:pt idx="1643">
                  <c:v>12414</c:v>
                </c:pt>
                <c:pt idx="1644">
                  <c:v>12414</c:v>
                </c:pt>
                <c:pt idx="1645">
                  <c:v>12414</c:v>
                </c:pt>
                <c:pt idx="1646">
                  <c:v>12414</c:v>
                </c:pt>
                <c:pt idx="1647">
                  <c:v>12414</c:v>
                </c:pt>
                <c:pt idx="1648">
                  <c:v>12414</c:v>
                </c:pt>
                <c:pt idx="1649">
                  <c:v>12414</c:v>
                </c:pt>
                <c:pt idx="1650">
                  <c:v>12414</c:v>
                </c:pt>
                <c:pt idx="1651">
                  <c:v>12414</c:v>
                </c:pt>
                <c:pt idx="1652">
                  <c:v>12414</c:v>
                </c:pt>
                <c:pt idx="1653">
                  <c:v>12414</c:v>
                </c:pt>
                <c:pt idx="1654">
                  <c:v>12414</c:v>
                </c:pt>
                <c:pt idx="1655">
                  <c:v>12414</c:v>
                </c:pt>
                <c:pt idx="1656">
                  <c:v>12414</c:v>
                </c:pt>
                <c:pt idx="1657">
                  <c:v>12414</c:v>
                </c:pt>
                <c:pt idx="1658">
                  <c:v>12414</c:v>
                </c:pt>
                <c:pt idx="1659">
                  <c:v>12414</c:v>
                </c:pt>
                <c:pt idx="1660">
                  <c:v>12414</c:v>
                </c:pt>
                <c:pt idx="1661">
                  <c:v>12414</c:v>
                </c:pt>
                <c:pt idx="1662">
                  <c:v>12414</c:v>
                </c:pt>
                <c:pt idx="1663">
                  <c:v>12414</c:v>
                </c:pt>
                <c:pt idx="1664">
                  <c:v>12414</c:v>
                </c:pt>
                <c:pt idx="1665">
                  <c:v>12414</c:v>
                </c:pt>
                <c:pt idx="1666">
                  <c:v>12414</c:v>
                </c:pt>
                <c:pt idx="1667">
                  <c:v>12414</c:v>
                </c:pt>
                <c:pt idx="1668">
                  <c:v>12414</c:v>
                </c:pt>
                <c:pt idx="1669">
                  <c:v>12414</c:v>
                </c:pt>
                <c:pt idx="1670">
                  <c:v>12414</c:v>
                </c:pt>
                <c:pt idx="1671">
                  <c:v>12414</c:v>
                </c:pt>
                <c:pt idx="1672">
                  <c:v>12414</c:v>
                </c:pt>
                <c:pt idx="1673">
                  <c:v>12414</c:v>
                </c:pt>
                <c:pt idx="1674">
                  <c:v>12414</c:v>
                </c:pt>
                <c:pt idx="1675">
                  <c:v>12414</c:v>
                </c:pt>
                <c:pt idx="1676">
                  <c:v>12414</c:v>
                </c:pt>
                <c:pt idx="1677">
                  <c:v>12414</c:v>
                </c:pt>
                <c:pt idx="1678">
                  <c:v>12414</c:v>
                </c:pt>
                <c:pt idx="1679">
                  <c:v>12414</c:v>
                </c:pt>
                <c:pt idx="1680">
                  <c:v>12414</c:v>
                </c:pt>
                <c:pt idx="1681">
                  <c:v>12414</c:v>
                </c:pt>
                <c:pt idx="1682">
                  <c:v>12414</c:v>
                </c:pt>
                <c:pt idx="1683">
                  <c:v>12414</c:v>
                </c:pt>
                <c:pt idx="1684">
                  <c:v>12414</c:v>
                </c:pt>
                <c:pt idx="1685">
                  <c:v>12414</c:v>
                </c:pt>
                <c:pt idx="1686">
                  <c:v>12414</c:v>
                </c:pt>
                <c:pt idx="1687">
                  <c:v>12414</c:v>
                </c:pt>
                <c:pt idx="1688">
                  <c:v>12414</c:v>
                </c:pt>
                <c:pt idx="1689">
                  <c:v>12414</c:v>
                </c:pt>
                <c:pt idx="1690">
                  <c:v>12414</c:v>
                </c:pt>
                <c:pt idx="1691">
                  <c:v>12414</c:v>
                </c:pt>
                <c:pt idx="1692">
                  <c:v>12414</c:v>
                </c:pt>
                <c:pt idx="1693">
                  <c:v>12414</c:v>
                </c:pt>
                <c:pt idx="1694">
                  <c:v>12414</c:v>
                </c:pt>
                <c:pt idx="1695">
                  <c:v>12414</c:v>
                </c:pt>
                <c:pt idx="1696">
                  <c:v>12414</c:v>
                </c:pt>
                <c:pt idx="1697">
                  <c:v>12414</c:v>
                </c:pt>
                <c:pt idx="1698">
                  <c:v>12414</c:v>
                </c:pt>
                <c:pt idx="1699">
                  <c:v>12414</c:v>
                </c:pt>
                <c:pt idx="1700">
                  <c:v>12414</c:v>
                </c:pt>
                <c:pt idx="1701">
                  <c:v>12414</c:v>
                </c:pt>
                <c:pt idx="1702">
                  <c:v>12414</c:v>
                </c:pt>
                <c:pt idx="1703">
                  <c:v>12414</c:v>
                </c:pt>
                <c:pt idx="1704">
                  <c:v>12414</c:v>
                </c:pt>
                <c:pt idx="1705">
                  <c:v>12414</c:v>
                </c:pt>
                <c:pt idx="1706">
                  <c:v>12414</c:v>
                </c:pt>
                <c:pt idx="1707">
                  <c:v>12414</c:v>
                </c:pt>
                <c:pt idx="1708">
                  <c:v>12414</c:v>
                </c:pt>
                <c:pt idx="1709">
                  <c:v>12414</c:v>
                </c:pt>
                <c:pt idx="1710">
                  <c:v>12414</c:v>
                </c:pt>
                <c:pt idx="1711">
                  <c:v>12414</c:v>
                </c:pt>
                <c:pt idx="1712">
                  <c:v>12414</c:v>
                </c:pt>
                <c:pt idx="1713">
                  <c:v>12414</c:v>
                </c:pt>
                <c:pt idx="1714">
                  <c:v>12414</c:v>
                </c:pt>
                <c:pt idx="1715">
                  <c:v>12414</c:v>
                </c:pt>
                <c:pt idx="1716">
                  <c:v>12414</c:v>
                </c:pt>
                <c:pt idx="1717">
                  <c:v>12414</c:v>
                </c:pt>
                <c:pt idx="1718">
                  <c:v>12414</c:v>
                </c:pt>
                <c:pt idx="1719">
                  <c:v>12414</c:v>
                </c:pt>
                <c:pt idx="1720">
                  <c:v>12414</c:v>
                </c:pt>
                <c:pt idx="1721">
                  <c:v>12414</c:v>
                </c:pt>
                <c:pt idx="1722">
                  <c:v>12414</c:v>
                </c:pt>
                <c:pt idx="1723">
                  <c:v>12414</c:v>
                </c:pt>
                <c:pt idx="1724">
                  <c:v>12414</c:v>
                </c:pt>
                <c:pt idx="1725">
                  <c:v>12414</c:v>
                </c:pt>
                <c:pt idx="1726">
                  <c:v>12414</c:v>
                </c:pt>
                <c:pt idx="1727">
                  <c:v>12414</c:v>
                </c:pt>
                <c:pt idx="1728">
                  <c:v>12414</c:v>
                </c:pt>
                <c:pt idx="1729">
                  <c:v>12414</c:v>
                </c:pt>
                <c:pt idx="1730">
                  <c:v>12414</c:v>
                </c:pt>
                <c:pt idx="1731">
                  <c:v>12414</c:v>
                </c:pt>
                <c:pt idx="1732">
                  <c:v>12414</c:v>
                </c:pt>
                <c:pt idx="1733">
                  <c:v>12414</c:v>
                </c:pt>
                <c:pt idx="1734">
                  <c:v>12414</c:v>
                </c:pt>
                <c:pt idx="1735">
                  <c:v>12414</c:v>
                </c:pt>
                <c:pt idx="1736">
                  <c:v>12414</c:v>
                </c:pt>
                <c:pt idx="1737">
                  <c:v>12414</c:v>
                </c:pt>
                <c:pt idx="1738">
                  <c:v>12414</c:v>
                </c:pt>
                <c:pt idx="1739">
                  <c:v>12414</c:v>
                </c:pt>
                <c:pt idx="1740">
                  <c:v>12414</c:v>
                </c:pt>
                <c:pt idx="1741">
                  <c:v>12414</c:v>
                </c:pt>
                <c:pt idx="1742">
                  <c:v>12414</c:v>
                </c:pt>
                <c:pt idx="1743">
                  <c:v>12414</c:v>
                </c:pt>
                <c:pt idx="1744">
                  <c:v>12414</c:v>
                </c:pt>
                <c:pt idx="1745">
                  <c:v>12414</c:v>
                </c:pt>
                <c:pt idx="1746">
                  <c:v>12414</c:v>
                </c:pt>
                <c:pt idx="1747">
                  <c:v>12414</c:v>
                </c:pt>
                <c:pt idx="1748">
                  <c:v>12414</c:v>
                </c:pt>
                <c:pt idx="1749">
                  <c:v>12414</c:v>
                </c:pt>
                <c:pt idx="1750">
                  <c:v>12414</c:v>
                </c:pt>
                <c:pt idx="1751">
                  <c:v>12414</c:v>
                </c:pt>
                <c:pt idx="1752">
                  <c:v>12414</c:v>
                </c:pt>
                <c:pt idx="1753">
                  <c:v>12414</c:v>
                </c:pt>
                <c:pt idx="1754">
                  <c:v>12414</c:v>
                </c:pt>
                <c:pt idx="1755">
                  <c:v>12414</c:v>
                </c:pt>
                <c:pt idx="1756">
                  <c:v>12414</c:v>
                </c:pt>
                <c:pt idx="1757">
                  <c:v>12414</c:v>
                </c:pt>
                <c:pt idx="1758">
                  <c:v>12414</c:v>
                </c:pt>
                <c:pt idx="1759">
                  <c:v>12414</c:v>
                </c:pt>
                <c:pt idx="1760">
                  <c:v>12414</c:v>
                </c:pt>
                <c:pt idx="1761">
                  <c:v>12414</c:v>
                </c:pt>
                <c:pt idx="1762">
                  <c:v>12414</c:v>
                </c:pt>
                <c:pt idx="1763">
                  <c:v>12414</c:v>
                </c:pt>
                <c:pt idx="1764">
                  <c:v>12414</c:v>
                </c:pt>
                <c:pt idx="1765">
                  <c:v>12414</c:v>
                </c:pt>
                <c:pt idx="1766">
                  <c:v>12414</c:v>
                </c:pt>
                <c:pt idx="1767">
                  <c:v>12414</c:v>
                </c:pt>
                <c:pt idx="1768">
                  <c:v>12414</c:v>
                </c:pt>
                <c:pt idx="1769">
                  <c:v>12414</c:v>
                </c:pt>
                <c:pt idx="1770">
                  <c:v>12414</c:v>
                </c:pt>
                <c:pt idx="1771">
                  <c:v>12414</c:v>
                </c:pt>
                <c:pt idx="1772">
                  <c:v>12414</c:v>
                </c:pt>
                <c:pt idx="1773">
                  <c:v>12414</c:v>
                </c:pt>
                <c:pt idx="1774">
                  <c:v>12414</c:v>
                </c:pt>
                <c:pt idx="1775">
                  <c:v>12414</c:v>
                </c:pt>
                <c:pt idx="1776">
                  <c:v>12414</c:v>
                </c:pt>
                <c:pt idx="1777">
                  <c:v>12414</c:v>
                </c:pt>
                <c:pt idx="1778">
                  <c:v>12414</c:v>
                </c:pt>
                <c:pt idx="1779">
                  <c:v>12414</c:v>
                </c:pt>
                <c:pt idx="1780">
                  <c:v>12414</c:v>
                </c:pt>
                <c:pt idx="1781">
                  <c:v>12414</c:v>
                </c:pt>
                <c:pt idx="1782">
                  <c:v>12414</c:v>
                </c:pt>
                <c:pt idx="1783">
                  <c:v>12414</c:v>
                </c:pt>
                <c:pt idx="1784">
                  <c:v>12414</c:v>
                </c:pt>
                <c:pt idx="1785">
                  <c:v>12414</c:v>
                </c:pt>
                <c:pt idx="1786">
                  <c:v>12414</c:v>
                </c:pt>
                <c:pt idx="1787">
                  <c:v>12414</c:v>
                </c:pt>
                <c:pt idx="1788">
                  <c:v>12414</c:v>
                </c:pt>
                <c:pt idx="1789">
                  <c:v>12414</c:v>
                </c:pt>
                <c:pt idx="1790">
                  <c:v>12414</c:v>
                </c:pt>
                <c:pt idx="1791">
                  <c:v>12414</c:v>
                </c:pt>
                <c:pt idx="1792">
                  <c:v>12414</c:v>
                </c:pt>
                <c:pt idx="1793">
                  <c:v>12414</c:v>
                </c:pt>
                <c:pt idx="1794">
                  <c:v>12414</c:v>
                </c:pt>
                <c:pt idx="1795">
                  <c:v>12414</c:v>
                </c:pt>
                <c:pt idx="1796">
                  <c:v>12414</c:v>
                </c:pt>
                <c:pt idx="1797">
                  <c:v>12414</c:v>
                </c:pt>
                <c:pt idx="1798">
                  <c:v>12414</c:v>
                </c:pt>
                <c:pt idx="1799">
                  <c:v>12414</c:v>
                </c:pt>
                <c:pt idx="1800">
                  <c:v>12414</c:v>
                </c:pt>
                <c:pt idx="1801">
                  <c:v>12414</c:v>
                </c:pt>
                <c:pt idx="1802">
                  <c:v>12414</c:v>
                </c:pt>
                <c:pt idx="1803">
                  <c:v>12414</c:v>
                </c:pt>
                <c:pt idx="1804">
                  <c:v>12414</c:v>
                </c:pt>
                <c:pt idx="1805">
                  <c:v>12414</c:v>
                </c:pt>
                <c:pt idx="1806">
                  <c:v>12414</c:v>
                </c:pt>
                <c:pt idx="1807">
                  <c:v>12414</c:v>
                </c:pt>
                <c:pt idx="1808">
                  <c:v>12414</c:v>
                </c:pt>
                <c:pt idx="1809">
                  <c:v>12414</c:v>
                </c:pt>
                <c:pt idx="1810">
                  <c:v>12414</c:v>
                </c:pt>
                <c:pt idx="1811">
                  <c:v>12414</c:v>
                </c:pt>
                <c:pt idx="1812">
                  <c:v>12414</c:v>
                </c:pt>
                <c:pt idx="1813">
                  <c:v>12414</c:v>
                </c:pt>
                <c:pt idx="1814">
                  <c:v>12414</c:v>
                </c:pt>
                <c:pt idx="1815">
                  <c:v>12414</c:v>
                </c:pt>
                <c:pt idx="1816">
                  <c:v>12414</c:v>
                </c:pt>
                <c:pt idx="1817">
                  <c:v>12414</c:v>
                </c:pt>
                <c:pt idx="1818">
                  <c:v>12414</c:v>
                </c:pt>
                <c:pt idx="1819">
                  <c:v>12414</c:v>
                </c:pt>
                <c:pt idx="1820">
                  <c:v>12414</c:v>
                </c:pt>
                <c:pt idx="1821">
                  <c:v>12414</c:v>
                </c:pt>
                <c:pt idx="1822">
                  <c:v>12414</c:v>
                </c:pt>
                <c:pt idx="1823">
                  <c:v>12414</c:v>
                </c:pt>
                <c:pt idx="1824">
                  <c:v>12414</c:v>
                </c:pt>
                <c:pt idx="1825">
                  <c:v>12414</c:v>
                </c:pt>
                <c:pt idx="1826">
                  <c:v>12414</c:v>
                </c:pt>
                <c:pt idx="1827">
                  <c:v>12414</c:v>
                </c:pt>
                <c:pt idx="1828">
                  <c:v>12414</c:v>
                </c:pt>
                <c:pt idx="1829">
                  <c:v>12414</c:v>
                </c:pt>
                <c:pt idx="1830">
                  <c:v>12414</c:v>
                </c:pt>
                <c:pt idx="1831">
                  <c:v>12414</c:v>
                </c:pt>
                <c:pt idx="1832">
                  <c:v>12414</c:v>
                </c:pt>
                <c:pt idx="1833">
                  <c:v>12414</c:v>
                </c:pt>
                <c:pt idx="1834">
                  <c:v>12414</c:v>
                </c:pt>
                <c:pt idx="1835">
                  <c:v>12414</c:v>
                </c:pt>
                <c:pt idx="1836">
                  <c:v>12414</c:v>
                </c:pt>
                <c:pt idx="1837">
                  <c:v>12414</c:v>
                </c:pt>
                <c:pt idx="1838">
                  <c:v>12414</c:v>
                </c:pt>
                <c:pt idx="1839">
                  <c:v>12414</c:v>
                </c:pt>
                <c:pt idx="1840">
                  <c:v>12414</c:v>
                </c:pt>
                <c:pt idx="1841">
                  <c:v>12414</c:v>
                </c:pt>
                <c:pt idx="1842">
                  <c:v>12414</c:v>
                </c:pt>
                <c:pt idx="1843">
                  <c:v>12414</c:v>
                </c:pt>
                <c:pt idx="1844">
                  <c:v>12414</c:v>
                </c:pt>
                <c:pt idx="1845">
                  <c:v>12414</c:v>
                </c:pt>
                <c:pt idx="1846">
                  <c:v>12414</c:v>
                </c:pt>
                <c:pt idx="1847">
                  <c:v>12414</c:v>
                </c:pt>
                <c:pt idx="1848">
                  <c:v>12414</c:v>
                </c:pt>
                <c:pt idx="1849">
                  <c:v>12414</c:v>
                </c:pt>
                <c:pt idx="1850">
                  <c:v>12414</c:v>
                </c:pt>
                <c:pt idx="1851">
                  <c:v>12414</c:v>
                </c:pt>
                <c:pt idx="1852">
                  <c:v>12414</c:v>
                </c:pt>
                <c:pt idx="1853">
                  <c:v>12414</c:v>
                </c:pt>
                <c:pt idx="1854">
                  <c:v>12414</c:v>
                </c:pt>
                <c:pt idx="1855">
                  <c:v>12414</c:v>
                </c:pt>
                <c:pt idx="1856">
                  <c:v>12414</c:v>
                </c:pt>
                <c:pt idx="1857">
                  <c:v>12414</c:v>
                </c:pt>
                <c:pt idx="1858">
                  <c:v>12414</c:v>
                </c:pt>
                <c:pt idx="1859">
                  <c:v>12414</c:v>
                </c:pt>
                <c:pt idx="1860">
                  <c:v>12414</c:v>
                </c:pt>
                <c:pt idx="1861">
                  <c:v>12414</c:v>
                </c:pt>
                <c:pt idx="1862">
                  <c:v>12414</c:v>
                </c:pt>
                <c:pt idx="1863">
                  <c:v>12414</c:v>
                </c:pt>
                <c:pt idx="1864">
                  <c:v>12414</c:v>
                </c:pt>
                <c:pt idx="1865">
                  <c:v>12414</c:v>
                </c:pt>
                <c:pt idx="1866">
                  <c:v>12414</c:v>
                </c:pt>
                <c:pt idx="1867">
                  <c:v>12414</c:v>
                </c:pt>
                <c:pt idx="1868">
                  <c:v>12414</c:v>
                </c:pt>
                <c:pt idx="1869">
                  <c:v>12414</c:v>
                </c:pt>
                <c:pt idx="1870">
                  <c:v>12414</c:v>
                </c:pt>
                <c:pt idx="1871">
                  <c:v>12414</c:v>
                </c:pt>
                <c:pt idx="1872">
                  <c:v>12414</c:v>
                </c:pt>
                <c:pt idx="1873">
                  <c:v>12414</c:v>
                </c:pt>
                <c:pt idx="1874">
                  <c:v>12414</c:v>
                </c:pt>
                <c:pt idx="1875">
                  <c:v>12414</c:v>
                </c:pt>
                <c:pt idx="1876">
                  <c:v>12414</c:v>
                </c:pt>
                <c:pt idx="1877">
                  <c:v>12414</c:v>
                </c:pt>
                <c:pt idx="1878">
                  <c:v>12414</c:v>
                </c:pt>
                <c:pt idx="1879">
                  <c:v>12414</c:v>
                </c:pt>
                <c:pt idx="1880">
                  <c:v>12414</c:v>
                </c:pt>
                <c:pt idx="1881">
                  <c:v>12414</c:v>
                </c:pt>
                <c:pt idx="1882">
                  <c:v>12414</c:v>
                </c:pt>
                <c:pt idx="1883">
                  <c:v>12414</c:v>
                </c:pt>
                <c:pt idx="1884">
                  <c:v>12414</c:v>
                </c:pt>
                <c:pt idx="1885">
                  <c:v>12414</c:v>
                </c:pt>
                <c:pt idx="1886">
                  <c:v>12414</c:v>
                </c:pt>
                <c:pt idx="1887">
                  <c:v>12414</c:v>
                </c:pt>
                <c:pt idx="1888">
                  <c:v>12414</c:v>
                </c:pt>
                <c:pt idx="1889">
                  <c:v>12414</c:v>
                </c:pt>
                <c:pt idx="1890">
                  <c:v>12414</c:v>
                </c:pt>
                <c:pt idx="1891">
                  <c:v>12414</c:v>
                </c:pt>
                <c:pt idx="1892">
                  <c:v>12414</c:v>
                </c:pt>
                <c:pt idx="1893">
                  <c:v>12414</c:v>
                </c:pt>
                <c:pt idx="1894">
                  <c:v>12414</c:v>
                </c:pt>
                <c:pt idx="1895">
                  <c:v>12414</c:v>
                </c:pt>
                <c:pt idx="1896">
                  <c:v>12414</c:v>
                </c:pt>
                <c:pt idx="1897">
                  <c:v>12414</c:v>
                </c:pt>
                <c:pt idx="1898">
                  <c:v>12414</c:v>
                </c:pt>
                <c:pt idx="1899">
                  <c:v>12414</c:v>
                </c:pt>
                <c:pt idx="1900">
                  <c:v>12414</c:v>
                </c:pt>
                <c:pt idx="1901">
                  <c:v>12414</c:v>
                </c:pt>
                <c:pt idx="1902">
                  <c:v>12414</c:v>
                </c:pt>
                <c:pt idx="1903">
                  <c:v>12414</c:v>
                </c:pt>
                <c:pt idx="1904">
                  <c:v>12414</c:v>
                </c:pt>
                <c:pt idx="1905">
                  <c:v>12414</c:v>
                </c:pt>
                <c:pt idx="1906">
                  <c:v>12414</c:v>
                </c:pt>
                <c:pt idx="1907">
                  <c:v>12414</c:v>
                </c:pt>
                <c:pt idx="1908">
                  <c:v>12414</c:v>
                </c:pt>
                <c:pt idx="1909">
                  <c:v>12414</c:v>
                </c:pt>
                <c:pt idx="1910">
                  <c:v>12414</c:v>
                </c:pt>
                <c:pt idx="1911">
                  <c:v>12414</c:v>
                </c:pt>
                <c:pt idx="1912">
                  <c:v>12414</c:v>
                </c:pt>
                <c:pt idx="1913">
                  <c:v>12414</c:v>
                </c:pt>
                <c:pt idx="1914">
                  <c:v>12414</c:v>
                </c:pt>
                <c:pt idx="1915">
                  <c:v>12414</c:v>
                </c:pt>
                <c:pt idx="1916">
                  <c:v>12414</c:v>
                </c:pt>
                <c:pt idx="1917">
                  <c:v>12414</c:v>
                </c:pt>
                <c:pt idx="1918">
                  <c:v>12414</c:v>
                </c:pt>
                <c:pt idx="1919">
                  <c:v>12414</c:v>
                </c:pt>
                <c:pt idx="1920">
                  <c:v>12414</c:v>
                </c:pt>
                <c:pt idx="1921">
                  <c:v>12414</c:v>
                </c:pt>
                <c:pt idx="1922">
                  <c:v>12414</c:v>
                </c:pt>
                <c:pt idx="1923">
                  <c:v>12414</c:v>
                </c:pt>
                <c:pt idx="1924">
                  <c:v>12414</c:v>
                </c:pt>
                <c:pt idx="1925">
                  <c:v>12414</c:v>
                </c:pt>
                <c:pt idx="1926">
                  <c:v>12414</c:v>
                </c:pt>
                <c:pt idx="1927">
                  <c:v>12414</c:v>
                </c:pt>
                <c:pt idx="1928">
                  <c:v>12414</c:v>
                </c:pt>
                <c:pt idx="1929">
                  <c:v>12414</c:v>
                </c:pt>
                <c:pt idx="1930">
                  <c:v>12414</c:v>
                </c:pt>
                <c:pt idx="1931">
                  <c:v>12414</c:v>
                </c:pt>
                <c:pt idx="1932">
                  <c:v>12414</c:v>
                </c:pt>
                <c:pt idx="1933">
                  <c:v>12414</c:v>
                </c:pt>
                <c:pt idx="1934">
                  <c:v>12414</c:v>
                </c:pt>
                <c:pt idx="1935">
                  <c:v>12414</c:v>
                </c:pt>
                <c:pt idx="1936">
                  <c:v>12414</c:v>
                </c:pt>
                <c:pt idx="1937">
                  <c:v>12414</c:v>
                </c:pt>
                <c:pt idx="1938">
                  <c:v>12414</c:v>
                </c:pt>
                <c:pt idx="1939">
                  <c:v>12414</c:v>
                </c:pt>
                <c:pt idx="1940">
                  <c:v>12414</c:v>
                </c:pt>
                <c:pt idx="1941">
                  <c:v>12414</c:v>
                </c:pt>
                <c:pt idx="1942">
                  <c:v>12414</c:v>
                </c:pt>
                <c:pt idx="1943">
                  <c:v>12414</c:v>
                </c:pt>
                <c:pt idx="1944">
                  <c:v>12414</c:v>
                </c:pt>
                <c:pt idx="1945">
                  <c:v>12414</c:v>
                </c:pt>
                <c:pt idx="1946">
                  <c:v>12414</c:v>
                </c:pt>
                <c:pt idx="1947">
                  <c:v>12414</c:v>
                </c:pt>
                <c:pt idx="1948">
                  <c:v>12414</c:v>
                </c:pt>
                <c:pt idx="1949">
                  <c:v>12414</c:v>
                </c:pt>
                <c:pt idx="1950">
                  <c:v>12414</c:v>
                </c:pt>
                <c:pt idx="1951">
                  <c:v>12414</c:v>
                </c:pt>
                <c:pt idx="1952">
                  <c:v>12414</c:v>
                </c:pt>
                <c:pt idx="1953">
                  <c:v>12414</c:v>
                </c:pt>
                <c:pt idx="1954">
                  <c:v>12414</c:v>
                </c:pt>
                <c:pt idx="1955">
                  <c:v>12414</c:v>
                </c:pt>
                <c:pt idx="1956">
                  <c:v>12414</c:v>
                </c:pt>
                <c:pt idx="1957">
                  <c:v>12414</c:v>
                </c:pt>
                <c:pt idx="1958">
                  <c:v>12414</c:v>
                </c:pt>
                <c:pt idx="1959">
                  <c:v>12414</c:v>
                </c:pt>
                <c:pt idx="1960">
                  <c:v>12414</c:v>
                </c:pt>
                <c:pt idx="1961">
                  <c:v>12414</c:v>
                </c:pt>
                <c:pt idx="1962">
                  <c:v>12414</c:v>
                </c:pt>
                <c:pt idx="1963">
                  <c:v>12414</c:v>
                </c:pt>
                <c:pt idx="1964">
                  <c:v>12414</c:v>
                </c:pt>
                <c:pt idx="1965">
                  <c:v>12414</c:v>
                </c:pt>
                <c:pt idx="1966">
                  <c:v>12414</c:v>
                </c:pt>
                <c:pt idx="1967">
                  <c:v>12414</c:v>
                </c:pt>
                <c:pt idx="1968">
                  <c:v>12414</c:v>
                </c:pt>
                <c:pt idx="1969">
                  <c:v>12414</c:v>
                </c:pt>
                <c:pt idx="1970">
                  <c:v>12414</c:v>
                </c:pt>
                <c:pt idx="1971">
                  <c:v>12414</c:v>
                </c:pt>
                <c:pt idx="1972">
                  <c:v>12414</c:v>
                </c:pt>
                <c:pt idx="1973">
                  <c:v>12414</c:v>
                </c:pt>
                <c:pt idx="1974">
                  <c:v>12414</c:v>
                </c:pt>
                <c:pt idx="1975">
                  <c:v>12414</c:v>
                </c:pt>
                <c:pt idx="1976">
                  <c:v>12414</c:v>
                </c:pt>
                <c:pt idx="1977">
                  <c:v>12414</c:v>
                </c:pt>
                <c:pt idx="1978">
                  <c:v>12414</c:v>
                </c:pt>
                <c:pt idx="1979">
                  <c:v>12414</c:v>
                </c:pt>
                <c:pt idx="1980">
                  <c:v>12414</c:v>
                </c:pt>
                <c:pt idx="1981">
                  <c:v>12414</c:v>
                </c:pt>
                <c:pt idx="1982">
                  <c:v>12414</c:v>
                </c:pt>
                <c:pt idx="1983">
                  <c:v>12414</c:v>
                </c:pt>
                <c:pt idx="1984">
                  <c:v>12414</c:v>
                </c:pt>
                <c:pt idx="1985">
                  <c:v>12414</c:v>
                </c:pt>
                <c:pt idx="1986">
                  <c:v>12414</c:v>
                </c:pt>
                <c:pt idx="1987">
                  <c:v>12414</c:v>
                </c:pt>
                <c:pt idx="1988">
                  <c:v>12414</c:v>
                </c:pt>
                <c:pt idx="1989">
                  <c:v>12414</c:v>
                </c:pt>
                <c:pt idx="1990">
                  <c:v>12414</c:v>
                </c:pt>
                <c:pt idx="1991">
                  <c:v>12414</c:v>
                </c:pt>
                <c:pt idx="1992">
                  <c:v>12414</c:v>
                </c:pt>
                <c:pt idx="1993">
                  <c:v>12414</c:v>
                </c:pt>
                <c:pt idx="1994">
                  <c:v>12414</c:v>
                </c:pt>
                <c:pt idx="1995">
                  <c:v>12414</c:v>
                </c:pt>
                <c:pt idx="1996">
                  <c:v>12414</c:v>
                </c:pt>
                <c:pt idx="1997">
                  <c:v>12414</c:v>
                </c:pt>
                <c:pt idx="1998">
                  <c:v>12414</c:v>
                </c:pt>
                <c:pt idx="1999">
                  <c:v>12414</c:v>
                </c:pt>
                <c:pt idx="2000">
                  <c:v>12414</c:v>
                </c:pt>
                <c:pt idx="2001">
                  <c:v>12414</c:v>
                </c:pt>
                <c:pt idx="2002">
                  <c:v>12414</c:v>
                </c:pt>
                <c:pt idx="2003">
                  <c:v>12414</c:v>
                </c:pt>
                <c:pt idx="2004">
                  <c:v>12414</c:v>
                </c:pt>
                <c:pt idx="2005">
                  <c:v>12414</c:v>
                </c:pt>
                <c:pt idx="2006">
                  <c:v>12414</c:v>
                </c:pt>
                <c:pt idx="2007">
                  <c:v>12414</c:v>
                </c:pt>
                <c:pt idx="2008">
                  <c:v>12414</c:v>
                </c:pt>
                <c:pt idx="2009">
                  <c:v>12414</c:v>
                </c:pt>
                <c:pt idx="2010">
                  <c:v>12414</c:v>
                </c:pt>
                <c:pt idx="2011">
                  <c:v>12414</c:v>
                </c:pt>
                <c:pt idx="2012">
                  <c:v>12414</c:v>
                </c:pt>
                <c:pt idx="2013">
                  <c:v>12414</c:v>
                </c:pt>
                <c:pt idx="2014">
                  <c:v>12414</c:v>
                </c:pt>
                <c:pt idx="2015">
                  <c:v>12414</c:v>
                </c:pt>
                <c:pt idx="2016">
                  <c:v>12414</c:v>
                </c:pt>
                <c:pt idx="2017">
                  <c:v>12414</c:v>
                </c:pt>
                <c:pt idx="2018">
                  <c:v>12414</c:v>
                </c:pt>
                <c:pt idx="2019">
                  <c:v>12414</c:v>
                </c:pt>
                <c:pt idx="2020">
                  <c:v>12414</c:v>
                </c:pt>
                <c:pt idx="2021">
                  <c:v>12414</c:v>
                </c:pt>
                <c:pt idx="2022">
                  <c:v>12414</c:v>
                </c:pt>
                <c:pt idx="2023">
                  <c:v>12414</c:v>
                </c:pt>
                <c:pt idx="2024">
                  <c:v>12414</c:v>
                </c:pt>
                <c:pt idx="2025">
                  <c:v>12414</c:v>
                </c:pt>
                <c:pt idx="2026">
                  <c:v>12414</c:v>
                </c:pt>
                <c:pt idx="2027">
                  <c:v>12414</c:v>
                </c:pt>
                <c:pt idx="2028">
                  <c:v>12414</c:v>
                </c:pt>
                <c:pt idx="2029">
                  <c:v>12414</c:v>
                </c:pt>
                <c:pt idx="2030">
                  <c:v>12414</c:v>
                </c:pt>
                <c:pt idx="2031">
                  <c:v>12414</c:v>
                </c:pt>
                <c:pt idx="2032">
                  <c:v>12414</c:v>
                </c:pt>
                <c:pt idx="2033">
                  <c:v>12414</c:v>
                </c:pt>
                <c:pt idx="2034">
                  <c:v>12414</c:v>
                </c:pt>
                <c:pt idx="2035">
                  <c:v>12414</c:v>
                </c:pt>
                <c:pt idx="2036">
                  <c:v>12414</c:v>
                </c:pt>
                <c:pt idx="2037">
                  <c:v>12414</c:v>
                </c:pt>
                <c:pt idx="2038">
                  <c:v>12414</c:v>
                </c:pt>
                <c:pt idx="2039">
                  <c:v>12414</c:v>
                </c:pt>
                <c:pt idx="2040">
                  <c:v>12414</c:v>
                </c:pt>
                <c:pt idx="2041">
                  <c:v>12414</c:v>
                </c:pt>
                <c:pt idx="2042">
                  <c:v>12414</c:v>
                </c:pt>
                <c:pt idx="2043">
                  <c:v>12414</c:v>
                </c:pt>
                <c:pt idx="2044">
                  <c:v>12414</c:v>
                </c:pt>
                <c:pt idx="2045">
                  <c:v>12414</c:v>
                </c:pt>
                <c:pt idx="2046">
                  <c:v>12414</c:v>
                </c:pt>
                <c:pt idx="2047">
                  <c:v>12414</c:v>
                </c:pt>
                <c:pt idx="2048">
                  <c:v>12414</c:v>
                </c:pt>
                <c:pt idx="2049">
                  <c:v>12414</c:v>
                </c:pt>
                <c:pt idx="2050">
                  <c:v>12414</c:v>
                </c:pt>
                <c:pt idx="2051">
                  <c:v>12414</c:v>
                </c:pt>
                <c:pt idx="2052">
                  <c:v>12414</c:v>
                </c:pt>
                <c:pt idx="2053">
                  <c:v>12414</c:v>
                </c:pt>
                <c:pt idx="2054">
                  <c:v>12414</c:v>
                </c:pt>
                <c:pt idx="2055">
                  <c:v>12414</c:v>
                </c:pt>
                <c:pt idx="2056">
                  <c:v>12414</c:v>
                </c:pt>
                <c:pt idx="2057">
                  <c:v>12414</c:v>
                </c:pt>
                <c:pt idx="2058">
                  <c:v>12414</c:v>
                </c:pt>
                <c:pt idx="2059">
                  <c:v>12414</c:v>
                </c:pt>
                <c:pt idx="2060">
                  <c:v>12414</c:v>
                </c:pt>
                <c:pt idx="2061">
                  <c:v>12414</c:v>
                </c:pt>
                <c:pt idx="2062">
                  <c:v>12414</c:v>
                </c:pt>
                <c:pt idx="2063">
                  <c:v>12414</c:v>
                </c:pt>
                <c:pt idx="2064">
                  <c:v>12414</c:v>
                </c:pt>
                <c:pt idx="2065">
                  <c:v>12414</c:v>
                </c:pt>
                <c:pt idx="2066">
                  <c:v>12414</c:v>
                </c:pt>
                <c:pt idx="2067">
                  <c:v>12414</c:v>
                </c:pt>
                <c:pt idx="2068">
                  <c:v>12414</c:v>
                </c:pt>
                <c:pt idx="2069">
                  <c:v>12414</c:v>
                </c:pt>
                <c:pt idx="2070">
                  <c:v>12414</c:v>
                </c:pt>
                <c:pt idx="2071">
                  <c:v>12414</c:v>
                </c:pt>
                <c:pt idx="2072">
                  <c:v>12414</c:v>
                </c:pt>
                <c:pt idx="2073">
                  <c:v>12414</c:v>
                </c:pt>
                <c:pt idx="2074">
                  <c:v>12414</c:v>
                </c:pt>
                <c:pt idx="2075">
                  <c:v>12414</c:v>
                </c:pt>
                <c:pt idx="2076">
                  <c:v>12414</c:v>
                </c:pt>
                <c:pt idx="2077">
                  <c:v>12414</c:v>
                </c:pt>
                <c:pt idx="2078">
                  <c:v>12414</c:v>
                </c:pt>
                <c:pt idx="2079">
                  <c:v>12414</c:v>
                </c:pt>
                <c:pt idx="2080">
                  <c:v>12414</c:v>
                </c:pt>
                <c:pt idx="2081">
                  <c:v>12414</c:v>
                </c:pt>
                <c:pt idx="2082">
                  <c:v>12414</c:v>
                </c:pt>
                <c:pt idx="2083">
                  <c:v>12414</c:v>
                </c:pt>
                <c:pt idx="2084">
                  <c:v>12414</c:v>
                </c:pt>
                <c:pt idx="2085">
                  <c:v>12414</c:v>
                </c:pt>
                <c:pt idx="2086">
                  <c:v>12414</c:v>
                </c:pt>
                <c:pt idx="2087">
                  <c:v>12414</c:v>
                </c:pt>
                <c:pt idx="2088">
                  <c:v>12414</c:v>
                </c:pt>
                <c:pt idx="2089">
                  <c:v>12414</c:v>
                </c:pt>
                <c:pt idx="2090">
                  <c:v>12414</c:v>
                </c:pt>
                <c:pt idx="2091">
                  <c:v>12414</c:v>
                </c:pt>
                <c:pt idx="2092">
                  <c:v>12414</c:v>
                </c:pt>
                <c:pt idx="2093">
                  <c:v>12414</c:v>
                </c:pt>
                <c:pt idx="2094">
                  <c:v>12414</c:v>
                </c:pt>
                <c:pt idx="2095">
                  <c:v>12414</c:v>
                </c:pt>
                <c:pt idx="2096">
                  <c:v>12414</c:v>
                </c:pt>
                <c:pt idx="2097">
                  <c:v>12414</c:v>
                </c:pt>
                <c:pt idx="2098">
                  <c:v>12414</c:v>
                </c:pt>
                <c:pt idx="2099">
                  <c:v>12414</c:v>
                </c:pt>
                <c:pt idx="2100">
                  <c:v>12414</c:v>
                </c:pt>
                <c:pt idx="2101">
                  <c:v>12414</c:v>
                </c:pt>
                <c:pt idx="2102">
                  <c:v>12414</c:v>
                </c:pt>
                <c:pt idx="2103">
                  <c:v>12414</c:v>
                </c:pt>
                <c:pt idx="2104">
                  <c:v>12414</c:v>
                </c:pt>
                <c:pt idx="2105">
                  <c:v>12414</c:v>
                </c:pt>
                <c:pt idx="2106">
                  <c:v>12414</c:v>
                </c:pt>
                <c:pt idx="2107">
                  <c:v>12414</c:v>
                </c:pt>
                <c:pt idx="2108">
                  <c:v>12414</c:v>
                </c:pt>
                <c:pt idx="2109">
                  <c:v>12414</c:v>
                </c:pt>
                <c:pt idx="2110">
                  <c:v>12414</c:v>
                </c:pt>
                <c:pt idx="2111">
                  <c:v>12414</c:v>
                </c:pt>
                <c:pt idx="2112">
                  <c:v>12414</c:v>
                </c:pt>
                <c:pt idx="2113">
                  <c:v>12414</c:v>
                </c:pt>
                <c:pt idx="2114">
                  <c:v>12414</c:v>
                </c:pt>
                <c:pt idx="2115">
                  <c:v>12414</c:v>
                </c:pt>
                <c:pt idx="2116">
                  <c:v>12414</c:v>
                </c:pt>
                <c:pt idx="2117">
                  <c:v>12414</c:v>
                </c:pt>
                <c:pt idx="2118">
                  <c:v>12414</c:v>
                </c:pt>
                <c:pt idx="2119">
                  <c:v>12414</c:v>
                </c:pt>
                <c:pt idx="2120">
                  <c:v>12414</c:v>
                </c:pt>
                <c:pt idx="2121">
                  <c:v>12414</c:v>
                </c:pt>
                <c:pt idx="2122">
                  <c:v>12414</c:v>
                </c:pt>
                <c:pt idx="2123">
                  <c:v>12414</c:v>
                </c:pt>
                <c:pt idx="2124">
                  <c:v>12414</c:v>
                </c:pt>
                <c:pt idx="2125">
                  <c:v>12414</c:v>
                </c:pt>
                <c:pt idx="2126">
                  <c:v>12414</c:v>
                </c:pt>
                <c:pt idx="2127">
                  <c:v>12414</c:v>
                </c:pt>
                <c:pt idx="2128">
                  <c:v>12414</c:v>
                </c:pt>
                <c:pt idx="2129">
                  <c:v>12414</c:v>
                </c:pt>
                <c:pt idx="2130">
                  <c:v>12414</c:v>
                </c:pt>
                <c:pt idx="2131">
                  <c:v>12414</c:v>
                </c:pt>
                <c:pt idx="2132">
                  <c:v>12414</c:v>
                </c:pt>
                <c:pt idx="2133">
                  <c:v>12414</c:v>
                </c:pt>
                <c:pt idx="2134">
                  <c:v>12414</c:v>
                </c:pt>
                <c:pt idx="2135">
                  <c:v>12414</c:v>
                </c:pt>
                <c:pt idx="2136">
                  <c:v>12414</c:v>
                </c:pt>
                <c:pt idx="2137">
                  <c:v>12414</c:v>
                </c:pt>
                <c:pt idx="2138">
                  <c:v>12414</c:v>
                </c:pt>
                <c:pt idx="2139">
                  <c:v>12414</c:v>
                </c:pt>
                <c:pt idx="2140">
                  <c:v>12414</c:v>
                </c:pt>
                <c:pt idx="2141">
                  <c:v>12414</c:v>
                </c:pt>
                <c:pt idx="2142">
                  <c:v>12414</c:v>
                </c:pt>
                <c:pt idx="2143">
                  <c:v>12414</c:v>
                </c:pt>
                <c:pt idx="2144">
                  <c:v>12414</c:v>
                </c:pt>
                <c:pt idx="2145">
                  <c:v>12414</c:v>
                </c:pt>
                <c:pt idx="2146">
                  <c:v>12414</c:v>
                </c:pt>
                <c:pt idx="2147">
                  <c:v>12414</c:v>
                </c:pt>
                <c:pt idx="2148">
                  <c:v>12414</c:v>
                </c:pt>
                <c:pt idx="2149">
                  <c:v>12414</c:v>
                </c:pt>
                <c:pt idx="2150">
                  <c:v>12414</c:v>
                </c:pt>
                <c:pt idx="2151">
                  <c:v>12414</c:v>
                </c:pt>
                <c:pt idx="2152">
                  <c:v>12414</c:v>
                </c:pt>
                <c:pt idx="2153">
                  <c:v>12414</c:v>
                </c:pt>
                <c:pt idx="2154">
                  <c:v>12414</c:v>
                </c:pt>
                <c:pt idx="2155">
                  <c:v>12414</c:v>
                </c:pt>
                <c:pt idx="2156">
                  <c:v>12414</c:v>
                </c:pt>
                <c:pt idx="2157">
                  <c:v>12414</c:v>
                </c:pt>
                <c:pt idx="2158">
                  <c:v>12414</c:v>
                </c:pt>
                <c:pt idx="2159">
                  <c:v>12414</c:v>
                </c:pt>
                <c:pt idx="2160">
                  <c:v>12414</c:v>
                </c:pt>
                <c:pt idx="2161">
                  <c:v>12414</c:v>
                </c:pt>
                <c:pt idx="2162">
                  <c:v>12414</c:v>
                </c:pt>
                <c:pt idx="2163">
                  <c:v>12414</c:v>
                </c:pt>
                <c:pt idx="2164">
                  <c:v>12414</c:v>
                </c:pt>
                <c:pt idx="2165">
                  <c:v>12414</c:v>
                </c:pt>
                <c:pt idx="2166">
                  <c:v>12414</c:v>
                </c:pt>
                <c:pt idx="2167">
                  <c:v>12414</c:v>
                </c:pt>
                <c:pt idx="2168">
                  <c:v>12414</c:v>
                </c:pt>
                <c:pt idx="2169">
                  <c:v>12414</c:v>
                </c:pt>
                <c:pt idx="2170">
                  <c:v>12414</c:v>
                </c:pt>
                <c:pt idx="2171">
                  <c:v>12414</c:v>
                </c:pt>
                <c:pt idx="2172">
                  <c:v>12414</c:v>
                </c:pt>
                <c:pt idx="2173">
                  <c:v>12414</c:v>
                </c:pt>
                <c:pt idx="2174">
                  <c:v>12414</c:v>
                </c:pt>
                <c:pt idx="2175">
                  <c:v>12414</c:v>
                </c:pt>
                <c:pt idx="2176">
                  <c:v>12414</c:v>
                </c:pt>
                <c:pt idx="2177">
                  <c:v>12414</c:v>
                </c:pt>
                <c:pt idx="2178">
                  <c:v>12414</c:v>
                </c:pt>
                <c:pt idx="2179">
                  <c:v>12414</c:v>
                </c:pt>
                <c:pt idx="2180">
                  <c:v>12414</c:v>
                </c:pt>
                <c:pt idx="2181">
                  <c:v>12414</c:v>
                </c:pt>
                <c:pt idx="2182">
                  <c:v>12414</c:v>
                </c:pt>
                <c:pt idx="2183">
                  <c:v>12414</c:v>
                </c:pt>
                <c:pt idx="2184">
                  <c:v>12414</c:v>
                </c:pt>
                <c:pt idx="2185">
                  <c:v>12414</c:v>
                </c:pt>
                <c:pt idx="2186">
                  <c:v>12414</c:v>
                </c:pt>
                <c:pt idx="2187">
                  <c:v>12414</c:v>
                </c:pt>
                <c:pt idx="2188">
                  <c:v>12414</c:v>
                </c:pt>
                <c:pt idx="2189">
                  <c:v>12414</c:v>
                </c:pt>
                <c:pt idx="2190">
                  <c:v>12414</c:v>
                </c:pt>
                <c:pt idx="2191">
                  <c:v>12414</c:v>
                </c:pt>
                <c:pt idx="2192">
                  <c:v>12414</c:v>
                </c:pt>
                <c:pt idx="2193">
                  <c:v>12414</c:v>
                </c:pt>
                <c:pt idx="2194">
                  <c:v>12414</c:v>
                </c:pt>
                <c:pt idx="2195">
                  <c:v>12414</c:v>
                </c:pt>
                <c:pt idx="2196">
                  <c:v>12414</c:v>
                </c:pt>
                <c:pt idx="2197">
                  <c:v>12414</c:v>
                </c:pt>
                <c:pt idx="2198">
                  <c:v>12414</c:v>
                </c:pt>
                <c:pt idx="2199">
                  <c:v>12414</c:v>
                </c:pt>
                <c:pt idx="2200">
                  <c:v>12414</c:v>
                </c:pt>
                <c:pt idx="2201">
                  <c:v>12414</c:v>
                </c:pt>
                <c:pt idx="2202">
                  <c:v>12414</c:v>
                </c:pt>
                <c:pt idx="2203">
                  <c:v>12414</c:v>
                </c:pt>
                <c:pt idx="2204">
                  <c:v>12414</c:v>
                </c:pt>
                <c:pt idx="2205">
                  <c:v>12414</c:v>
                </c:pt>
                <c:pt idx="2206">
                  <c:v>12414</c:v>
                </c:pt>
                <c:pt idx="2207">
                  <c:v>12414</c:v>
                </c:pt>
                <c:pt idx="2208">
                  <c:v>12414</c:v>
                </c:pt>
                <c:pt idx="2209">
                  <c:v>12414</c:v>
                </c:pt>
                <c:pt idx="2210">
                  <c:v>12414</c:v>
                </c:pt>
                <c:pt idx="2211">
                  <c:v>12414</c:v>
                </c:pt>
                <c:pt idx="2212">
                  <c:v>12414</c:v>
                </c:pt>
                <c:pt idx="2213">
                  <c:v>12414</c:v>
                </c:pt>
                <c:pt idx="2214">
                  <c:v>12414</c:v>
                </c:pt>
                <c:pt idx="2215">
                  <c:v>12414</c:v>
                </c:pt>
                <c:pt idx="2216">
                  <c:v>12414</c:v>
                </c:pt>
                <c:pt idx="2217">
                  <c:v>12414</c:v>
                </c:pt>
                <c:pt idx="2218">
                  <c:v>12414</c:v>
                </c:pt>
                <c:pt idx="2219">
                  <c:v>12414</c:v>
                </c:pt>
                <c:pt idx="2220">
                  <c:v>12414</c:v>
                </c:pt>
                <c:pt idx="2221">
                  <c:v>12414</c:v>
                </c:pt>
                <c:pt idx="2222">
                  <c:v>12414</c:v>
                </c:pt>
                <c:pt idx="2223">
                  <c:v>12414</c:v>
                </c:pt>
                <c:pt idx="2224">
                  <c:v>12414</c:v>
                </c:pt>
                <c:pt idx="2225">
                  <c:v>12414</c:v>
                </c:pt>
                <c:pt idx="2226">
                  <c:v>12414</c:v>
                </c:pt>
                <c:pt idx="2227">
                  <c:v>12414</c:v>
                </c:pt>
                <c:pt idx="2228">
                  <c:v>12414</c:v>
                </c:pt>
                <c:pt idx="2229">
                  <c:v>12414</c:v>
                </c:pt>
                <c:pt idx="2230">
                  <c:v>12414</c:v>
                </c:pt>
                <c:pt idx="2231">
                  <c:v>12414</c:v>
                </c:pt>
                <c:pt idx="2232">
                  <c:v>12414</c:v>
                </c:pt>
                <c:pt idx="2233">
                  <c:v>12414</c:v>
                </c:pt>
                <c:pt idx="2234">
                  <c:v>12414</c:v>
                </c:pt>
                <c:pt idx="2235">
                  <c:v>12414</c:v>
                </c:pt>
                <c:pt idx="2236">
                  <c:v>12414</c:v>
                </c:pt>
                <c:pt idx="2237">
                  <c:v>12414</c:v>
                </c:pt>
                <c:pt idx="2238">
                  <c:v>12414</c:v>
                </c:pt>
                <c:pt idx="2239">
                  <c:v>12414</c:v>
                </c:pt>
                <c:pt idx="2240">
                  <c:v>12414</c:v>
                </c:pt>
                <c:pt idx="2241">
                  <c:v>12414</c:v>
                </c:pt>
                <c:pt idx="2242">
                  <c:v>12414</c:v>
                </c:pt>
                <c:pt idx="2243">
                  <c:v>12414</c:v>
                </c:pt>
                <c:pt idx="2244">
                  <c:v>12414</c:v>
                </c:pt>
                <c:pt idx="2245">
                  <c:v>12414</c:v>
                </c:pt>
                <c:pt idx="2246">
                  <c:v>12414</c:v>
                </c:pt>
                <c:pt idx="2247">
                  <c:v>12414</c:v>
                </c:pt>
                <c:pt idx="2248">
                  <c:v>12414</c:v>
                </c:pt>
                <c:pt idx="2249">
                  <c:v>12414</c:v>
                </c:pt>
                <c:pt idx="2250">
                  <c:v>12414</c:v>
                </c:pt>
                <c:pt idx="2251">
                  <c:v>12414</c:v>
                </c:pt>
                <c:pt idx="2252">
                  <c:v>12414</c:v>
                </c:pt>
                <c:pt idx="2253">
                  <c:v>12414</c:v>
                </c:pt>
                <c:pt idx="2254">
                  <c:v>12414</c:v>
                </c:pt>
                <c:pt idx="2255">
                  <c:v>12414</c:v>
                </c:pt>
                <c:pt idx="2256">
                  <c:v>12414</c:v>
                </c:pt>
                <c:pt idx="2257">
                  <c:v>12414</c:v>
                </c:pt>
                <c:pt idx="2258">
                  <c:v>12414</c:v>
                </c:pt>
                <c:pt idx="2259">
                  <c:v>12414</c:v>
                </c:pt>
                <c:pt idx="2260">
                  <c:v>12414</c:v>
                </c:pt>
                <c:pt idx="2261">
                  <c:v>12414</c:v>
                </c:pt>
                <c:pt idx="2262">
                  <c:v>12414</c:v>
                </c:pt>
                <c:pt idx="2263">
                  <c:v>12414</c:v>
                </c:pt>
                <c:pt idx="2264">
                  <c:v>12414</c:v>
                </c:pt>
                <c:pt idx="2265">
                  <c:v>12414</c:v>
                </c:pt>
                <c:pt idx="2266">
                  <c:v>12414</c:v>
                </c:pt>
                <c:pt idx="2267">
                  <c:v>12414</c:v>
                </c:pt>
                <c:pt idx="2268">
                  <c:v>12414</c:v>
                </c:pt>
                <c:pt idx="2269">
                  <c:v>12414</c:v>
                </c:pt>
                <c:pt idx="2270">
                  <c:v>12414</c:v>
                </c:pt>
                <c:pt idx="2271">
                  <c:v>12414</c:v>
                </c:pt>
                <c:pt idx="2272">
                  <c:v>12414</c:v>
                </c:pt>
                <c:pt idx="2273">
                  <c:v>12414</c:v>
                </c:pt>
                <c:pt idx="2274">
                  <c:v>12414</c:v>
                </c:pt>
                <c:pt idx="2275">
                  <c:v>12414</c:v>
                </c:pt>
                <c:pt idx="2276">
                  <c:v>12414</c:v>
                </c:pt>
                <c:pt idx="2277">
                  <c:v>12414</c:v>
                </c:pt>
                <c:pt idx="2278">
                  <c:v>12414</c:v>
                </c:pt>
                <c:pt idx="2279">
                  <c:v>12414</c:v>
                </c:pt>
                <c:pt idx="2280">
                  <c:v>12414</c:v>
                </c:pt>
                <c:pt idx="2281">
                  <c:v>12414</c:v>
                </c:pt>
                <c:pt idx="2282">
                  <c:v>12414</c:v>
                </c:pt>
                <c:pt idx="2283">
                  <c:v>12414</c:v>
                </c:pt>
                <c:pt idx="2284">
                  <c:v>12414</c:v>
                </c:pt>
                <c:pt idx="2285">
                  <c:v>12414</c:v>
                </c:pt>
                <c:pt idx="2286">
                  <c:v>12414</c:v>
                </c:pt>
                <c:pt idx="2287">
                  <c:v>12414</c:v>
                </c:pt>
                <c:pt idx="2288">
                  <c:v>12414</c:v>
                </c:pt>
                <c:pt idx="2289">
                  <c:v>12414</c:v>
                </c:pt>
                <c:pt idx="2290">
                  <c:v>12414</c:v>
                </c:pt>
                <c:pt idx="2291">
                  <c:v>12414</c:v>
                </c:pt>
                <c:pt idx="2292">
                  <c:v>12414</c:v>
                </c:pt>
                <c:pt idx="2293">
                  <c:v>12414</c:v>
                </c:pt>
                <c:pt idx="2294">
                  <c:v>12414</c:v>
                </c:pt>
                <c:pt idx="2295">
                  <c:v>12414</c:v>
                </c:pt>
                <c:pt idx="2296">
                  <c:v>12414</c:v>
                </c:pt>
                <c:pt idx="2297">
                  <c:v>12414</c:v>
                </c:pt>
                <c:pt idx="2298">
                  <c:v>12414</c:v>
                </c:pt>
                <c:pt idx="2299">
                  <c:v>12414</c:v>
                </c:pt>
                <c:pt idx="2300">
                  <c:v>12414</c:v>
                </c:pt>
                <c:pt idx="2301">
                  <c:v>12414</c:v>
                </c:pt>
                <c:pt idx="2302">
                  <c:v>12414</c:v>
                </c:pt>
                <c:pt idx="2303">
                  <c:v>12414</c:v>
                </c:pt>
                <c:pt idx="2304">
                  <c:v>12414</c:v>
                </c:pt>
                <c:pt idx="2305">
                  <c:v>12414</c:v>
                </c:pt>
                <c:pt idx="2306">
                  <c:v>12414</c:v>
                </c:pt>
                <c:pt idx="2307">
                  <c:v>12414</c:v>
                </c:pt>
                <c:pt idx="2308">
                  <c:v>12414</c:v>
                </c:pt>
                <c:pt idx="2309">
                  <c:v>12414</c:v>
                </c:pt>
                <c:pt idx="2310">
                  <c:v>12414</c:v>
                </c:pt>
                <c:pt idx="2311">
                  <c:v>12414</c:v>
                </c:pt>
                <c:pt idx="2312">
                  <c:v>12414</c:v>
                </c:pt>
                <c:pt idx="2313">
                  <c:v>12414</c:v>
                </c:pt>
                <c:pt idx="2314">
                  <c:v>12414</c:v>
                </c:pt>
                <c:pt idx="2315">
                  <c:v>12414</c:v>
                </c:pt>
                <c:pt idx="2316">
                  <c:v>12414</c:v>
                </c:pt>
                <c:pt idx="2317">
                  <c:v>12414</c:v>
                </c:pt>
                <c:pt idx="2318">
                  <c:v>12414</c:v>
                </c:pt>
                <c:pt idx="2319">
                  <c:v>12414</c:v>
                </c:pt>
                <c:pt idx="2320">
                  <c:v>12414</c:v>
                </c:pt>
                <c:pt idx="2321">
                  <c:v>12414</c:v>
                </c:pt>
                <c:pt idx="2322">
                  <c:v>12414</c:v>
                </c:pt>
                <c:pt idx="2323">
                  <c:v>12414</c:v>
                </c:pt>
                <c:pt idx="2324">
                  <c:v>12414</c:v>
                </c:pt>
                <c:pt idx="2325">
                  <c:v>12414</c:v>
                </c:pt>
                <c:pt idx="2326">
                  <c:v>12414</c:v>
                </c:pt>
                <c:pt idx="2327">
                  <c:v>12414</c:v>
                </c:pt>
                <c:pt idx="2328">
                  <c:v>12414</c:v>
                </c:pt>
                <c:pt idx="2329">
                  <c:v>12414</c:v>
                </c:pt>
                <c:pt idx="2330">
                  <c:v>12414</c:v>
                </c:pt>
                <c:pt idx="2331">
                  <c:v>12414</c:v>
                </c:pt>
                <c:pt idx="2332">
                  <c:v>12414</c:v>
                </c:pt>
                <c:pt idx="2333">
                  <c:v>12414</c:v>
                </c:pt>
                <c:pt idx="2334">
                  <c:v>12414</c:v>
                </c:pt>
                <c:pt idx="2335">
                  <c:v>12414</c:v>
                </c:pt>
                <c:pt idx="2336">
                  <c:v>12414</c:v>
                </c:pt>
                <c:pt idx="2337">
                  <c:v>12414</c:v>
                </c:pt>
                <c:pt idx="2338">
                  <c:v>12414</c:v>
                </c:pt>
                <c:pt idx="2339">
                  <c:v>12414</c:v>
                </c:pt>
                <c:pt idx="2340">
                  <c:v>12414</c:v>
                </c:pt>
                <c:pt idx="2341">
                  <c:v>12414</c:v>
                </c:pt>
                <c:pt idx="2342">
                  <c:v>12414</c:v>
                </c:pt>
                <c:pt idx="2343">
                  <c:v>12414</c:v>
                </c:pt>
                <c:pt idx="2344">
                  <c:v>12414</c:v>
                </c:pt>
                <c:pt idx="2345">
                  <c:v>12414</c:v>
                </c:pt>
                <c:pt idx="2346">
                  <c:v>12414</c:v>
                </c:pt>
                <c:pt idx="2347">
                  <c:v>12414</c:v>
                </c:pt>
                <c:pt idx="2348">
                  <c:v>12414</c:v>
                </c:pt>
                <c:pt idx="2349">
                  <c:v>12414</c:v>
                </c:pt>
                <c:pt idx="2350">
                  <c:v>12414</c:v>
                </c:pt>
                <c:pt idx="2351">
                  <c:v>12414</c:v>
                </c:pt>
                <c:pt idx="2352">
                  <c:v>12414</c:v>
                </c:pt>
                <c:pt idx="2353">
                  <c:v>12414</c:v>
                </c:pt>
                <c:pt idx="2354">
                  <c:v>12414</c:v>
                </c:pt>
                <c:pt idx="2355">
                  <c:v>12414</c:v>
                </c:pt>
                <c:pt idx="2356">
                  <c:v>12414</c:v>
                </c:pt>
                <c:pt idx="2357">
                  <c:v>12414</c:v>
                </c:pt>
                <c:pt idx="2358">
                  <c:v>12414</c:v>
                </c:pt>
                <c:pt idx="2359">
                  <c:v>12414</c:v>
                </c:pt>
                <c:pt idx="2360">
                  <c:v>12414</c:v>
                </c:pt>
                <c:pt idx="2361">
                  <c:v>12414</c:v>
                </c:pt>
                <c:pt idx="2362">
                  <c:v>12414</c:v>
                </c:pt>
                <c:pt idx="2363">
                  <c:v>12414</c:v>
                </c:pt>
                <c:pt idx="2364">
                  <c:v>12414</c:v>
                </c:pt>
                <c:pt idx="2365">
                  <c:v>12414</c:v>
                </c:pt>
                <c:pt idx="2366">
                  <c:v>12414</c:v>
                </c:pt>
                <c:pt idx="2367">
                  <c:v>12414</c:v>
                </c:pt>
                <c:pt idx="2368">
                  <c:v>12414</c:v>
                </c:pt>
                <c:pt idx="2369">
                  <c:v>12414</c:v>
                </c:pt>
                <c:pt idx="2370">
                  <c:v>12414</c:v>
                </c:pt>
                <c:pt idx="2371">
                  <c:v>12414</c:v>
                </c:pt>
                <c:pt idx="2372">
                  <c:v>12414</c:v>
                </c:pt>
                <c:pt idx="2373">
                  <c:v>12414</c:v>
                </c:pt>
                <c:pt idx="2374">
                  <c:v>12414</c:v>
                </c:pt>
                <c:pt idx="2375">
                  <c:v>12414</c:v>
                </c:pt>
                <c:pt idx="2376">
                  <c:v>12414</c:v>
                </c:pt>
                <c:pt idx="2377">
                  <c:v>12414</c:v>
                </c:pt>
                <c:pt idx="2378">
                  <c:v>12414</c:v>
                </c:pt>
                <c:pt idx="2379">
                  <c:v>12414</c:v>
                </c:pt>
                <c:pt idx="2380">
                  <c:v>12414</c:v>
                </c:pt>
                <c:pt idx="2381">
                  <c:v>12414</c:v>
                </c:pt>
                <c:pt idx="2382">
                  <c:v>12414</c:v>
                </c:pt>
                <c:pt idx="2383">
                  <c:v>12414</c:v>
                </c:pt>
                <c:pt idx="2384">
                  <c:v>12414</c:v>
                </c:pt>
                <c:pt idx="2385">
                  <c:v>12414</c:v>
                </c:pt>
                <c:pt idx="2386">
                  <c:v>12414</c:v>
                </c:pt>
                <c:pt idx="2387">
                  <c:v>12414</c:v>
                </c:pt>
                <c:pt idx="2388">
                  <c:v>12414</c:v>
                </c:pt>
                <c:pt idx="2389">
                  <c:v>12414</c:v>
                </c:pt>
                <c:pt idx="2390">
                  <c:v>12414</c:v>
                </c:pt>
                <c:pt idx="2391">
                  <c:v>12414</c:v>
                </c:pt>
                <c:pt idx="2392">
                  <c:v>12414</c:v>
                </c:pt>
                <c:pt idx="2393">
                  <c:v>12414</c:v>
                </c:pt>
                <c:pt idx="2394">
                  <c:v>12414</c:v>
                </c:pt>
                <c:pt idx="2395">
                  <c:v>12414</c:v>
                </c:pt>
                <c:pt idx="2396">
                  <c:v>12414</c:v>
                </c:pt>
                <c:pt idx="2397">
                  <c:v>12414</c:v>
                </c:pt>
                <c:pt idx="2398">
                  <c:v>12414</c:v>
                </c:pt>
                <c:pt idx="2399">
                  <c:v>12414</c:v>
                </c:pt>
                <c:pt idx="2400">
                  <c:v>12414</c:v>
                </c:pt>
                <c:pt idx="2401">
                  <c:v>12414</c:v>
                </c:pt>
                <c:pt idx="2402">
                  <c:v>12414</c:v>
                </c:pt>
                <c:pt idx="2403">
                  <c:v>12414</c:v>
                </c:pt>
                <c:pt idx="2404">
                  <c:v>12414</c:v>
                </c:pt>
                <c:pt idx="2405">
                  <c:v>12414</c:v>
                </c:pt>
                <c:pt idx="2406">
                  <c:v>12414</c:v>
                </c:pt>
                <c:pt idx="2407">
                  <c:v>12414</c:v>
                </c:pt>
                <c:pt idx="2408">
                  <c:v>12414</c:v>
                </c:pt>
                <c:pt idx="2409">
                  <c:v>12414</c:v>
                </c:pt>
                <c:pt idx="2410">
                  <c:v>12414</c:v>
                </c:pt>
                <c:pt idx="2411">
                  <c:v>12414</c:v>
                </c:pt>
                <c:pt idx="2412">
                  <c:v>12414</c:v>
                </c:pt>
                <c:pt idx="2413">
                  <c:v>12414</c:v>
                </c:pt>
                <c:pt idx="2414">
                  <c:v>12414</c:v>
                </c:pt>
                <c:pt idx="2415">
                  <c:v>12414</c:v>
                </c:pt>
                <c:pt idx="2416">
                  <c:v>12414</c:v>
                </c:pt>
                <c:pt idx="2417">
                  <c:v>12414</c:v>
                </c:pt>
                <c:pt idx="2418">
                  <c:v>12414</c:v>
                </c:pt>
                <c:pt idx="2419">
                  <c:v>12414</c:v>
                </c:pt>
                <c:pt idx="2420">
                  <c:v>12414</c:v>
                </c:pt>
                <c:pt idx="2421">
                  <c:v>12414</c:v>
                </c:pt>
                <c:pt idx="2422">
                  <c:v>12414</c:v>
                </c:pt>
                <c:pt idx="2423">
                  <c:v>12414</c:v>
                </c:pt>
                <c:pt idx="2424">
                  <c:v>12414</c:v>
                </c:pt>
                <c:pt idx="2425">
                  <c:v>12414</c:v>
                </c:pt>
                <c:pt idx="2426">
                  <c:v>12414</c:v>
                </c:pt>
                <c:pt idx="2427">
                  <c:v>12414</c:v>
                </c:pt>
                <c:pt idx="2428">
                  <c:v>12414</c:v>
                </c:pt>
                <c:pt idx="2429">
                  <c:v>12414</c:v>
                </c:pt>
                <c:pt idx="2430">
                  <c:v>12414</c:v>
                </c:pt>
                <c:pt idx="2431">
                  <c:v>12414</c:v>
                </c:pt>
                <c:pt idx="2432">
                  <c:v>12414</c:v>
                </c:pt>
                <c:pt idx="2433">
                  <c:v>12414</c:v>
                </c:pt>
                <c:pt idx="2434">
                  <c:v>12414</c:v>
                </c:pt>
                <c:pt idx="2435">
                  <c:v>12414</c:v>
                </c:pt>
                <c:pt idx="2436">
                  <c:v>12414</c:v>
                </c:pt>
                <c:pt idx="2437">
                  <c:v>12414</c:v>
                </c:pt>
                <c:pt idx="2438">
                  <c:v>12414</c:v>
                </c:pt>
                <c:pt idx="2439">
                  <c:v>12414</c:v>
                </c:pt>
                <c:pt idx="2440">
                  <c:v>12414</c:v>
                </c:pt>
                <c:pt idx="2441">
                  <c:v>12414</c:v>
                </c:pt>
                <c:pt idx="2442">
                  <c:v>12414</c:v>
                </c:pt>
                <c:pt idx="2443">
                  <c:v>12414</c:v>
                </c:pt>
                <c:pt idx="2444">
                  <c:v>12414</c:v>
                </c:pt>
                <c:pt idx="2445">
                  <c:v>12414</c:v>
                </c:pt>
                <c:pt idx="2446">
                  <c:v>12414</c:v>
                </c:pt>
                <c:pt idx="2447">
                  <c:v>12414</c:v>
                </c:pt>
                <c:pt idx="2448">
                  <c:v>12414</c:v>
                </c:pt>
                <c:pt idx="2449">
                  <c:v>12414</c:v>
                </c:pt>
                <c:pt idx="2450">
                  <c:v>12414</c:v>
                </c:pt>
                <c:pt idx="2451">
                  <c:v>12414</c:v>
                </c:pt>
                <c:pt idx="2452">
                  <c:v>12414</c:v>
                </c:pt>
                <c:pt idx="2453">
                  <c:v>12414</c:v>
                </c:pt>
                <c:pt idx="2454">
                  <c:v>12414</c:v>
                </c:pt>
                <c:pt idx="2455">
                  <c:v>12414</c:v>
                </c:pt>
                <c:pt idx="2456">
                  <c:v>12414</c:v>
                </c:pt>
                <c:pt idx="2457">
                  <c:v>12414</c:v>
                </c:pt>
                <c:pt idx="2458">
                  <c:v>12414</c:v>
                </c:pt>
                <c:pt idx="2459">
                  <c:v>12414</c:v>
                </c:pt>
                <c:pt idx="2460">
                  <c:v>12414</c:v>
                </c:pt>
                <c:pt idx="2461">
                  <c:v>12414</c:v>
                </c:pt>
                <c:pt idx="2462">
                  <c:v>12414</c:v>
                </c:pt>
                <c:pt idx="2463">
                  <c:v>12414</c:v>
                </c:pt>
                <c:pt idx="2464">
                  <c:v>12414</c:v>
                </c:pt>
                <c:pt idx="2465">
                  <c:v>12414</c:v>
                </c:pt>
                <c:pt idx="2466">
                  <c:v>12414</c:v>
                </c:pt>
                <c:pt idx="2467">
                  <c:v>12414</c:v>
                </c:pt>
                <c:pt idx="2468">
                  <c:v>12414</c:v>
                </c:pt>
                <c:pt idx="2469">
                  <c:v>12414</c:v>
                </c:pt>
                <c:pt idx="2470">
                  <c:v>12414</c:v>
                </c:pt>
                <c:pt idx="2471">
                  <c:v>12414</c:v>
                </c:pt>
                <c:pt idx="2472">
                  <c:v>12414</c:v>
                </c:pt>
                <c:pt idx="2473">
                  <c:v>12414</c:v>
                </c:pt>
                <c:pt idx="2474">
                  <c:v>12414</c:v>
                </c:pt>
                <c:pt idx="2475">
                  <c:v>12414</c:v>
                </c:pt>
                <c:pt idx="2476">
                  <c:v>12414</c:v>
                </c:pt>
                <c:pt idx="2477">
                  <c:v>12414</c:v>
                </c:pt>
                <c:pt idx="2478">
                  <c:v>12414</c:v>
                </c:pt>
                <c:pt idx="2479">
                  <c:v>12414</c:v>
                </c:pt>
                <c:pt idx="2480">
                  <c:v>12414</c:v>
                </c:pt>
                <c:pt idx="2481">
                  <c:v>12414</c:v>
                </c:pt>
                <c:pt idx="2482">
                  <c:v>12414</c:v>
                </c:pt>
                <c:pt idx="2483">
                  <c:v>12414</c:v>
                </c:pt>
                <c:pt idx="2484">
                  <c:v>12414</c:v>
                </c:pt>
                <c:pt idx="2485">
                  <c:v>12414</c:v>
                </c:pt>
                <c:pt idx="2486">
                  <c:v>12414</c:v>
                </c:pt>
                <c:pt idx="2487">
                  <c:v>12414</c:v>
                </c:pt>
                <c:pt idx="2488">
                  <c:v>12414</c:v>
                </c:pt>
                <c:pt idx="2489">
                  <c:v>12414</c:v>
                </c:pt>
                <c:pt idx="2490">
                  <c:v>12414</c:v>
                </c:pt>
                <c:pt idx="2491">
                  <c:v>12414</c:v>
                </c:pt>
                <c:pt idx="2492">
                  <c:v>12414</c:v>
                </c:pt>
                <c:pt idx="2493">
                  <c:v>12414</c:v>
                </c:pt>
                <c:pt idx="2494">
                  <c:v>12414</c:v>
                </c:pt>
                <c:pt idx="2495">
                  <c:v>12414</c:v>
                </c:pt>
                <c:pt idx="2496">
                  <c:v>12414</c:v>
                </c:pt>
                <c:pt idx="2497">
                  <c:v>12414</c:v>
                </c:pt>
                <c:pt idx="2498">
                  <c:v>12414</c:v>
                </c:pt>
                <c:pt idx="2499">
                  <c:v>12414</c:v>
                </c:pt>
                <c:pt idx="2500">
                  <c:v>12414</c:v>
                </c:pt>
                <c:pt idx="2501">
                  <c:v>12414</c:v>
                </c:pt>
                <c:pt idx="2502">
                  <c:v>12414</c:v>
                </c:pt>
                <c:pt idx="2503">
                  <c:v>12414</c:v>
                </c:pt>
                <c:pt idx="2504">
                  <c:v>12414</c:v>
                </c:pt>
                <c:pt idx="2505">
                  <c:v>12414</c:v>
                </c:pt>
                <c:pt idx="2506">
                  <c:v>12414</c:v>
                </c:pt>
                <c:pt idx="2507">
                  <c:v>12414</c:v>
                </c:pt>
                <c:pt idx="2508">
                  <c:v>12414</c:v>
                </c:pt>
                <c:pt idx="2509">
                  <c:v>12414</c:v>
                </c:pt>
                <c:pt idx="2510">
                  <c:v>12414</c:v>
                </c:pt>
                <c:pt idx="2511">
                  <c:v>12414</c:v>
                </c:pt>
                <c:pt idx="2512">
                  <c:v>12414</c:v>
                </c:pt>
                <c:pt idx="2513">
                  <c:v>12414</c:v>
                </c:pt>
                <c:pt idx="2514">
                  <c:v>12414</c:v>
                </c:pt>
                <c:pt idx="2515">
                  <c:v>12414</c:v>
                </c:pt>
                <c:pt idx="2516">
                  <c:v>12414</c:v>
                </c:pt>
                <c:pt idx="2517">
                  <c:v>12414</c:v>
                </c:pt>
                <c:pt idx="2518">
                  <c:v>12414</c:v>
                </c:pt>
                <c:pt idx="2519">
                  <c:v>12414</c:v>
                </c:pt>
                <c:pt idx="2520">
                  <c:v>12414</c:v>
                </c:pt>
                <c:pt idx="2521">
                  <c:v>12414</c:v>
                </c:pt>
                <c:pt idx="2522">
                  <c:v>12414</c:v>
                </c:pt>
                <c:pt idx="2523">
                  <c:v>12414</c:v>
                </c:pt>
                <c:pt idx="2524">
                  <c:v>12414</c:v>
                </c:pt>
                <c:pt idx="2525">
                  <c:v>12414</c:v>
                </c:pt>
                <c:pt idx="2526">
                  <c:v>12414</c:v>
                </c:pt>
                <c:pt idx="2527">
                  <c:v>12414</c:v>
                </c:pt>
                <c:pt idx="2528">
                  <c:v>12414</c:v>
                </c:pt>
                <c:pt idx="2529">
                  <c:v>12414</c:v>
                </c:pt>
                <c:pt idx="2530">
                  <c:v>12414</c:v>
                </c:pt>
                <c:pt idx="2531">
                  <c:v>12414</c:v>
                </c:pt>
                <c:pt idx="2532">
                  <c:v>12414</c:v>
                </c:pt>
                <c:pt idx="2533">
                  <c:v>12414</c:v>
                </c:pt>
                <c:pt idx="2534">
                  <c:v>12414</c:v>
                </c:pt>
                <c:pt idx="2535">
                  <c:v>12414</c:v>
                </c:pt>
                <c:pt idx="2536">
                  <c:v>12414</c:v>
                </c:pt>
                <c:pt idx="2537">
                  <c:v>12414</c:v>
                </c:pt>
                <c:pt idx="2538">
                  <c:v>12414</c:v>
                </c:pt>
                <c:pt idx="2539">
                  <c:v>12414</c:v>
                </c:pt>
                <c:pt idx="2540">
                  <c:v>12414</c:v>
                </c:pt>
                <c:pt idx="2541">
                  <c:v>12414</c:v>
                </c:pt>
                <c:pt idx="2542">
                  <c:v>12414</c:v>
                </c:pt>
                <c:pt idx="2543">
                  <c:v>12414</c:v>
                </c:pt>
                <c:pt idx="2544">
                  <c:v>12414</c:v>
                </c:pt>
                <c:pt idx="2545">
                  <c:v>12414</c:v>
                </c:pt>
                <c:pt idx="2546">
                  <c:v>12414</c:v>
                </c:pt>
                <c:pt idx="2547">
                  <c:v>12414</c:v>
                </c:pt>
                <c:pt idx="2548">
                  <c:v>12414</c:v>
                </c:pt>
                <c:pt idx="2549">
                  <c:v>12414</c:v>
                </c:pt>
                <c:pt idx="2550">
                  <c:v>12414</c:v>
                </c:pt>
                <c:pt idx="2551">
                  <c:v>12414</c:v>
                </c:pt>
                <c:pt idx="2552">
                  <c:v>12414</c:v>
                </c:pt>
                <c:pt idx="2553">
                  <c:v>12414</c:v>
                </c:pt>
                <c:pt idx="2554">
                  <c:v>12414</c:v>
                </c:pt>
                <c:pt idx="2555">
                  <c:v>12414</c:v>
                </c:pt>
                <c:pt idx="2556">
                  <c:v>12414</c:v>
                </c:pt>
                <c:pt idx="2557">
                  <c:v>12414</c:v>
                </c:pt>
                <c:pt idx="2558">
                  <c:v>12414</c:v>
                </c:pt>
                <c:pt idx="2559">
                  <c:v>12414</c:v>
                </c:pt>
                <c:pt idx="2560">
                  <c:v>12414</c:v>
                </c:pt>
                <c:pt idx="2561">
                  <c:v>12414</c:v>
                </c:pt>
                <c:pt idx="2562">
                  <c:v>12414</c:v>
                </c:pt>
                <c:pt idx="2563">
                  <c:v>12414</c:v>
                </c:pt>
                <c:pt idx="2564">
                  <c:v>12414</c:v>
                </c:pt>
                <c:pt idx="2565">
                  <c:v>12414</c:v>
                </c:pt>
                <c:pt idx="2566">
                  <c:v>12414</c:v>
                </c:pt>
                <c:pt idx="2567">
                  <c:v>12414</c:v>
                </c:pt>
                <c:pt idx="2568">
                  <c:v>12414</c:v>
                </c:pt>
                <c:pt idx="2569">
                  <c:v>12414</c:v>
                </c:pt>
                <c:pt idx="2570">
                  <c:v>12414</c:v>
                </c:pt>
                <c:pt idx="2571">
                  <c:v>12414</c:v>
                </c:pt>
                <c:pt idx="2572">
                  <c:v>12414</c:v>
                </c:pt>
                <c:pt idx="2573">
                  <c:v>12414</c:v>
                </c:pt>
                <c:pt idx="2574">
                  <c:v>12414</c:v>
                </c:pt>
                <c:pt idx="2575">
                  <c:v>12414</c:v>
                </c:pt>
                <c:pt idx="2576">
                  <c:v>12414</c:v>
                </c:pt>
                <c:pt idx="2577">
                  <c:v>12414</c:v>
                </c:pt>
                <c:pt idx="2578">
                  <c:v>12414</c:v>
                </c:pt>
                <c:pt idx="2579">
                  <c:v>12414</c:v>
                </c:pt>
                <c:pt idx="2580">
                  <c:v>12414</c:v>
                </c:pt>
                <c:pt idx="2581">
                  <c:v>12414</c:v>
                </c:pt>
                <c:pt idx="2582">
                  <c:v>12414</c:v>
                </c:pt>
                <c:pt idx="2583">
                  <c:v>12414</c:v>
                </c:pt>
                <c:pt idx="2584">
                  <c:v>12414</c:v>
                </c:pt>
                <c:pt idx="2585">
                  <c:v>12414</c:v>
                </c:pt>
                <c:pt idx="2586">
                  <c:v>12414</c:v>
                </c:pt>
                <c:pt idx="2587">
                  <c:v>12414</c:v>
                </c:pt>
                <c:pt idx="2588">
                  <c:v>12414</c:v>
                </c:pt>
                <c:pt idx="2589">
                  <c:v>12414</c:v>
                </c:pt>
                <c:pt idx="2590">
                  <c:v>12414</c:v>
                </c:pt>
                <c:pt idx="2591">
                  <c:v>12414</c:v>
                </c:pt>
                <c:pt idx="2592">
                  <c:v>12414</c:v>
                </c:pt>
                <c:pt idx="2593">
                  <c:v>12414</c:v>
                </c:pt>
                <c:pt idx="2594">
                  <c:v>12414</c:v>
                </c:pt>
                <c:pt idx="2595">
                  <c:v>12414</c:v>
                </c:pt>
                <c:pt idx="2596">
                  <c:v>12414</c:v>
                </c:pt>
                <c:pt idx="2597">
                  <c:v>12414</c:v>
                </c:pt>
                <c:pt idx="2598">
                  <c:v>12414</c:v>
                </c:pt>
                <c:pt idx="2599">
                  <c:v>12414</c:v>
                </c:pt>
                <c:pt idx="2600">
                  <c:v>12414</c:v>
                </c:pt>
                <c:pt idx="2601">
                  <c:v>12414</c:v>
                </c:pt>
                <c:pt idx="2602">
                  <c:v>12414</c:v>
                </c:pt>
                <c:pt idx="2603">
                  <c:v>12414</c:v>
                </c:pt>
                <c:pt idx="2604">
                  <c:v>12414</c:v>
                </c:pt>
                <c:pt idx="2605">
                  <c:v>12414</c:v>
                </c:pt>
                <c:pt idx="2606">
                  <c:v>12414</c:v>
                </c:pt>
                <c:pt idx="2607">
                  <c:v>12414</c:v>
                </c:pt>
                <c:pt idx="2608">
                  <c:v>12414</c:v>
                </c:pt>
                <c:pt idx="2609">
                  <c:v>12414</c:v>
                </c:pt>
                <c:pt idx="2610">
                  <c:v>12414</c:v>
                </c:pt>
                <c:pt idx="2611">
                  <c:v>12414</c:v>
                </c:pt>
                <c:pt idx="2612">
                  <c:v>12414</c:v>
                </c:pt>
                <c:pt idx="2613">
                  <c:v>12414</c:v>
                </c:pt>
                <c:pt idx="2614">
                  <c:v>12414</c:v>
                </c:pt>
                <c:pt idx="2615">
                  <c:v>12414</c:v>
                </c:pt>
                <c:pt idx="2616">
                  <c:v>12414</c:v>
                </c:pt>
                <c:pt idx="2617">
                  <c:v>12414</c:v>
                </c:pt>
                <c:pt idx="2618">
                  <c:v>12414</c:v>
                </c:pt>
                <c:pt idx="2619">
                  <c:v>12414</c:v>
                </c:pt>
                <c:pt idx="2620">
                  <c:v>12414</c:v>
                </c:pt>
                <c:pt idx="2621">
                  <c:v>12414</c:v>
                </c:pt>
                <c:pt idx="2622">
                  <c:v>12414</c:v>
                </c:pt>
                <c:pt idx="2623">
                  <c:v>12414</c:v>
                </c:pt>
                <c:pt idx="2624">
                  <c:v>12414</c:v>
                </c:pt>
                <c:pt idx="2625">
                  <c:v>12414</c:v>
                </c:pt>
                <c:pt idx="2626">
                  <c:v>12414</c:v>
                </c:pt>
                <c:pt idx="2627">
                  <c:v>12414</c:v>
                </c:pt>
                <c:pt idx="2628">
                  <c:v>12414</c:v>
                </c:pt>
                <c:pt idx="2629">
                  <c:v>12414</c:v>
                </c:pt>
                <c:pt idx="2630">
                  <c:v>12414</c:v>
                </c:pt>
                <c:pt idx="2631">
                  <c:v>12414</c:v>
                </c:pt>
                <c:pt idx="2632">
                  <c:v>12414</c:v>
                </c:pt>
                <c:pt idx="2633">
                  <c:v>12414</c:v>
                </c:pt>
                <c:pt idx="2634">
                  <c:v>12414</c:v>
                </c:pt>
                <c:pt idx="2635">
                  <c:v>12414</c:v>
                </c:pt>
                <c:pt idx="2636">
                  <c:v>12414</c:v>
                </c:pt>
                <c:pt idx="2637">
                  <c:v>12414</c:v>
                </c:pt>
                <c:pt idx="2638">
                  <c:v>12414</c:v>
                </c:pt>
                <c:pt idx="2639">
                  <c:v>12414</c:v>
                </c:pt>
                <c:pt idx="2640">
                  <c:v>12414</c:v>
                </c:pt>
                <c:pt idx="2641">
                  <c:v>12414</c:v>
                </c:pt>
                <c:pt idx="2642">
                  <c:v>12414</c:v>
                </c:pt>
                <c:pt idx="2643">
                  <c:v>12414</c:v>
                </c:pt>
                <c:pt idx="2644">
                  <c:v>12414</c:v>
                </c:pt>
                <c:pt idx="2645">
                  <c:v>12414</c:v>
                </c:pt>
                <c:pt idx="2646">
                  <c:v>12414</c:v>
                </c:pt>
                <c:pt idx="2647">
                  <c:v>12414</c:v>
                </c:pt>
                <c:pt idx="2648">
                  <c:v>12414</c:v>
                </c:pt>
                <c:pt idx="2649">
                  <c:v>12414</c:v>
                </c:pt>
                <c:pt idx="2650">
                  <c:v>12414</c:v>
                </c:pt>
                <c:pt idx="2651">
                  <c:v>12414</c:v>
                </c:pt>
                <c:pt idx="2652">
                  <c:v>12414</c:v>
                </c:pt>
                <c:pt idx="2653">
                  <c:v>12414</c:v>
                </c:pt>
                <c:pt idx="2654">
                  <c:v>12414</c:v>
                </c:pt>
                <c:pt idx="2655">
                  <c:v>12414</c:v>
                </c:pt>
                <c:pt idx="2656">
                  <c:v>12414</c:v>
                </c:pt>
                <c:pt idx="2657">
                  <c:v>12414</c:v>
                </c:pt>
                <c:pt idx="2658">
                  <c:v>12414</c:v>
                </c:pt>
                <c:pt idx="2659">
                  <c:v>12414</c:v>
                </c:pt>
                <c:pt idx="2660">
                  <c:v>12414</c:v>
                </c:pt>
                <c:pt idx="2661">
                  <c:v>12414</c:v>
                </c:pt>
                <c:pt idx="2662">
                  <c:v>12414</c:v>
                </c:pt>
                <c:pt idx="2663">
                  <c:v>12414</c:v>
                </c:pt>
                <c:pt idx="2664">
                  <c:v>12414</c:v>
                </c:pt>
                <c:pt idx="2665">
                  <c:v>12414</c:v>
                </c:pt>
                <c:pt idx="2666">
                  <c:v>12414</c:v>
                </c:pt>
                <c:pt idx="2667">
                  <c:v>12414</c:v>
                </c:pt>
                <c:pt idx="2668">
                  <c:v>12414</c:v>
                </c:pt>
                <c:pt idx="2669">
                  <c:v>12414</c:v>
                </c:pt>
                <c:pt idx="2670">
                  <c:v>12414</c:v>
                </c:pt>
                <c:pt idx="2671">
                  <c:v>12414</c:v>
                </c:pt>
                <c:pt idx="2672">
                  <c:v>12414</c:v>
                </c:pt>
                <c:pt idx="2673">
                  <c:v>12414</c:v>
                </c:pt>
                <c:pt idx="2674">
                  <c:v>12414</c:v>
                </c:pt>
                <c:pt idx="2675">
                  <c:v>12414</c:v>
                </c:pt>
                <c:pt idx="2676">
                  <c:v>12414</c:v>
                </c:pt>
                <c:pt idx="2677">
                  <c:v>12414</c:v>
                </c:pt>
                <c:pt idx="2678">
                  <c:v>12414</c:v>
                </c:pt>
                <c:pt idx="2679">
                  <c:v>12414</c:v>
                </c:pt>
                <c:pt idx="2680">
                  <c:v>12414</c:v>
                </c:pt>
                <c:pt idx="2681">
                  <c:v>12414</c:v>
                </c:pt>
                <c:pt idx="2682">
                  <c:v>12414</c:v>
                </c:pt>
                <c:pt idx="2683">
                  <c:v>12414</c:v>
                </c:pt>
                <c:pt idx="2684">
                  <c:v>12414</c:v>
                </c:pt>
                <c:pt idx="2685">
                  <c:v>12414</c:v>
                </c:pt>
                <c:pt idx="2686">
                  <c:v>12414</c:v>
                </c:pt>
                <c:pt idx="2687">
                  <c:v>12414</c:v>
                </c:pt>
                <c:pt idx="2688">
                  <c:v>12414</c:v>
                </c:pt>
                <c:pt idx="2689">
                  <c:v>12414</c:v>
                </c:pt>
                <c:pt idx="2690">
                  <c:v>12414</c:v>
                </c:pt>
                <c:pt idx="2691">
                  <c:v>12414</c:v>
                </c:pt>
                <c:pt idx="2692">
                  <c:v>12414</c:v>
                </c:pt>
                <c:pt idx="2693">
                  <c:v>12414</c:v>
                </c:pt>
                <c:pt idx="2694">
                  <c:v>12414</c:v>
                </c:pt>
                <c:pt idx="2695">
                  <c:v>12414</c:v>
                </c:pt>
                <c:pt idx="2696">
                  <c:v>12414</c:v>
                </c:pt>
                <c:pt idx="2697">
                  <c:v>12414</c:v>
                </c:pt>
                <c:pt idx="2698">
                  <c:v>12414</c:v>
                </c:pt>
                <c:pt idx="2699">
                  <c:v>12414</c:v>
                </c:pt>
                <c:pt idx="2700">
                  <c:v>12414</c:v>
                </c:pt>
                <c:pt idx="2701">
                  <c:v>12414</c:v>
                </c:pt>
                <c:pt idx="2702">
                  <c:v>12414</c:v>
                </c:pt>
                <c:pt idx="2703">
                  <c:v>12414</c:v>
                </c:pt>
                <c:pt idx="2704">
                  <c:v>12414</c:v>
                </c:pt>
                <c:pt idx="2705">
                  <c:v>12414</c:v>
                </c:pt>
                <c:pt idx="2706">
                  <c:v>12414</c:v>
                </c:pt>
                <c:pt idx="2707">
                  <c:v>12414</c:v>
                </c:pt>
                <c:pt idx="2708">
                  <c:v>12414</c:v>
                </c:pt>
                <c:pt idx="2709">
                  <c:v>12414</c:v>
                </c:pt>
                <c:pt idx="2710">
                  <c:v>12414</c:v>
                </c:pt>
                <c:pt idx="2711">
                  <c:v>12414</c:v>
                </c:pt>
                <c:pt idx="2712">
                  <c:v>12414</c:v>
                </c:pt>
                <c:pt idx="2713">
                  <c:v>12414</c:v>
                </c:pt>
                <c:pt idx="2714">
                  <c:v>12414</c:v>
                </c:pt>
                <c:pt idx="2715">
                  <c:v>12414</c:v>
                </c:pt>
                <c:pt idx="2716">
                  <c:v>12414</c:v>
                </c:pt>
                <c:pt idx="2717">
                  <c:v>12414</c:v>
                </c:pt>
                <c:pt idx="2718">
                  <c:v>12414</c:v>
                </c:pt>
                <c:pt idx="2719">
                  <c:v>12414</c:v>
                </c:pt>
                <c:pt idx="2720">
                  <c:v>12414</c:v>
                </c:pt>
                <c:pt idx="2721">
                  <c:v>12414</c:v>
                </c:pt>
                <c:pt idx="2722">
                  <c:v>12414</c:v>
                </c:pt>
                <c:pt idx="2723">
                  <c:v>12414</c:v>
                </c:pt>
                <c:pt idx="2724">
                  <c:v>12414</c:v>
                </c:pt>
                <c:pt idx="2725">
                  <c:v>12414</c:v>
                </c:pt>
                <c:pt idx="2726">
                  <c:v>12414</c:v>
                </c:pt>
                <c:pt idx="2727">
                  <c:v>12414</c:v>
                </c:pt>
                <c:pt idx="2728">
                  <c:v>12414</c:v>
                </c:pt>
                <c:pt idx="2729">
                  <c:v>12414</c:v>
                </c:pt>
                <c:pt idx="2730">
                  <c:v>12414</c:v>
                </c:pt>
                <c:pt idx="2731">
                  <c:v>12414</c:v>
                </c:pt>
                <c:pt idx="2732">
                  <c:v>12414</c:v>
                </c:pt>
                <c:pt idx="2733">
                  <c:v>12414</c:v>
                </c:pt>
                <c:pt idx="2734">
                  <c:v>12414</c:v>
                </c:pt>
                <c:pt idx="2735">
                  <c:v>12414</c:v>
                </c:pt>
                <c:pt idx="2736">
                  <c:v>12414</c:v>
                </c:pt>
                <c:pt idx="2737">
                  <c:v>12414</c:v>
                </c:pt>
                <c:pt idx="2738">
                  <c:v>12414</c:v>
                </c:pt>
                <c:pt idx="2739">
                  <c:v>12414</c:v>
                </c:pt>
                <c:pt idx="2740">
                  <c:v>12414</c:v>
                </c:pt>
                <c:pt idx="2741">
                  <c:v>12414</c:v>
                </c:pt>
                <c:pt idx="2742">
                  <c:v>12414</c:v>
                </c:pt>
                <c:pt idx="2743">
                  <c:v>12414</c:v>
                </c:pt>
                <c:pt idx="2744">
                  <c:v>12414</c:v>
                </c:pt>
                <c:pt idx="2745">
                  <c:v>12414</c:v>
                </c:pt>
                <c:pt idx="2746">
                  <c:v>12414</c:v>
                </c:pt>
                <c:pt idx="2747">
                  <c:v>12414</c:v>
                </c:pt>
                <c:pt idx="2748">
                  <c:v>12414</c:v>
                </c:pt>
                <c:pt idx="2749">
                  <c:v>12414</c:v>
                </c:pt>
                <c:pt idx="2750">
                  <c:v>12414</c:v>
                </c:pt>
                <c:pt idx="2751">
                  <c:v>12414</c:v>
                </c:pt>
                <c:pt idx="2752">
                  <c:v>12414</c:v>
                </c:pt>
                <c:pt idx="2753">
                  <c:v>12414</c:v>
                </c:pt>
                <c:pt idx="2754">
                  <c:v>12414</c:v>
                </c:pt>
                <c:pt idx="2755">
                  <c:v>12414</c:v>
                </c:pt>
                <c:pt idx="2756">
                  <c:v>12414</c:v>
                </c:pt>
                <c:pt idx="2757">
                  <c:v>12414</c:v>
                </c:pt>
                <c:pt idx="2758">
                  <c:v>12414</c:v>
                </c:pt>
                <c:pt idx="2759">
                  <c:v>12414</c:v>
                </c:pt>
                <c:pt idx="2760">
                  <c:v>12414</c:v>
                </c:pt>
                <c:pt idx="2761">
                  <c:v>12414</c:v>
                </c:pt>
                <c:pt idx="2762">
                  <c:v>12414</c:v>
                </c:pt>
                <c:pt idx="2763">
                  <c:v>12414</c:v>
                </c:pt>
                <c:pt idx="2764">
                  <c:v>12414</c:v>
                </c:pt>
                <c:pt idx="2765">
                  <c:v>12414</c:v>
                </c:pt>
                <c:pt idx="2766">
                  <c:v>12414</c:v>
                </c:pt>
                <c:pt idx="2767">
                  <c:v>12414</c:v>
                </c:pt>
                <c:pt idx="2768">
                  <c:v>12414</c:v>
                </c:pt>
                <c:pt idx="2769">
                  <c:v>12414</c:v>
                </c:pt>
                <c:pt idx="2770">
                  <c:v>12414</c:v>
                </c:pt>
                <c:pt idx="2771">
                  <c:v>12414</c:v>
                </c:pt>
                <c:pt idx="2772">
                  <c:v>12414</c:v>
                </c:pt>
                <c:pt idx="2773">
                  <c:v>12414</c:v>
                </c:pt>
                <c:pt idx="2774">
                  <c:v>12414</c:v>
                </c:pt>
                <c:pt idx="2775">
                  <c:v>12414</c:v>
                </c:pt>
                <c:pt idx="2776">
                  <c:v>12414</c:v>
                </c:pt>
                <c:pt idx="2777">
                  <c:v>12414</c:v>
                </c:pt>
                <c:pt idx="2778">
                  <c:v>12414</c:v>
                </c:pt>
                <c:pt idx="2779">
                  <c:v>12414</c:v>
                </c:pt>
                <c:pt idx="2780">
                  <c:v>12414</c:v>
                </c:pt>
                <c:pt idx="2781">
                  <c:v>12414</c:v>
                </c:pt>
                <c:pt idx="2782">
                  <c:v>12414</c:v>
                </c:pt>
                <c:pt idx="2783">
                  <c:v>12414</c:v>
                </c:pt>
                <c:pt idx="2784">
                  <c:v>12414</c:v>
                </c:pt>
                <c:pt idx="2785">
                  <c:v>12414</c:v>
                </c:pt>
                <c:pt idx="2786">
                  <c:v>12414</c:v>
                </c:pt>
                <c:pt idx="2787">
                  <c:v>12414</c:v>
                </c:pt>
                <c:pt idx="2788">
                  <c:v>12414</c:v>
                </c:pt>
                <c:pt idx="2789">
                  <c:v>12414</c:v>
                </c:pt>
                <c:pt idx="2790">
                  <c:v>12414</c:v>
                </c:pt>
                <c:pt idx="2791">
                  <c:v>12414</c:v>
                </c:pt>
                <c:pt idx="2792">
                  <c:v>12414</c:v>
                </c:pt>
                <c:pt idx="2793">
                  <c:v>12414</c:v>
                </c:pt>
                <c:pt idx="2794">
                  <c:v>12414</c:v>
                </c:pt>
                <c:pt idx="2795">
                  <c:v>12414</c:v>
                </c:pt>
                <c:pt idx="2796">
                  <c:v>12414</c:v>
                </c:pt>
                <c:pt idx="2797">
                  <c:v>12414</c:v>
                </c:pt>
                <c:pt idx="2798">
                  <c:v>12414</c:v>
                </c:pt>
                <c:pt idx="2799">
                  <c:v>12414</c:v>
                </c:pt>
                <c:pt idx="2800">
                  <c:v>12414</c:v>
                </c:pt>
                <c:pt idx="2801">
                  <c:v>12414</c:v>
                </c:pt>
                <c:pt idx="2802">
                  <c:v>12414</c:v>
                </c:pt>
                <c:pt idx="2803">
                  <c:v>12414</c:v>
                </c:pt>
                <c:pt idx="2804">
                  <c:v>12414</c:v>
                </c:pt>
                <c:pt idx="2805">
                  <c:v>12414</c:v>
                </c:pt>
                <c:pt idx="2806">
                  <c:v>12414</c:v>
                </c:pt>
                <c:pt idx="2807">
                  <c:v>12414</c:v>
                </c:pt>
                <c:pt idx="2808">
                  <c:v>12414</c:v>
                </c:pt>
                <c:pt idx="2809">
                  <c:v>12414</c:v>
                </c:pt>
                <c:pt idx="2810">
                  <c:v>12414</c:v>
                </c:pt>
                <c:pt idx="2811">
                  <c:v>12414</c:v>
                </c:pt>
                <c:pt idx="2812">
                  <c:v>12414</c:v>
                </c:pt>
                <c:pt idx="2813">
                  <c:v>12414</c:v>
                </c:pt>
                <c:pt idx="2814">
                  <c:v>12414</c:v>
                </c:pt>
                <c:pt idx="2815">
                  <c:v>12414</c:v>
                </c:pt>
                <c:pt idx="2816">
                  <c:v>12414</c:v>
                </c:pt>
                <c:pt idx="2817">
                  <c:v>12414</c:v>
                </c:pt>
                <c:pt idx="2818">
                  <c:v>12414</c:v>
                </c:pt>
                <c:pt idx="2819">
                  <c:v>12414</c:v>
                </c:pt>
                <c:pt idx="2820">
                  <c:v>12414</c:v>
                </c:pt>
                <c:pt idx="2821">
                  <c:v>12414</c:v>
                </c:pt>
                <c:pt idx="2822">
                  <c:v>12414</c:v>
                </c:pt>
                <c:pt idx="2823">
                  <c:v>12414</c:v>
                </c:pt>
                <c:pt idx="2824">
                  <c:v>12414</c:v>
                </c:pt>
                <c:pt idx="2825">
                  <c:v>12414</c:v>
                </c:pt>
                <c:pt idx="2826">
                  <c:v>12414</c:v>
                </c:pt>
                <c:pt idx="2827">
                  <c:v>12414</c:v>
                </c:pt>
                <c:pt idx="2828">
                  <c:v>12414</c:v>
                </c:pt>
                <c:pt idx="2829">
                  <c:v>12414</c:v>
                </c:pt>
                <c:pt idx="2830">
                  <c:v>12414</c:v>
                </c:pt>
                <c:pt idx="2831">
                  <c:v>12414</c:v>
                </c:pt>
                <c:pt idx="2832">
                  <c:v>12414</c:v>
                </c:pt>
                <c:pt idx="2833">
                  <c:v>12414</c:v>
                </c:pt>
                <c:pt idx="2834">
                  <c:v>12414</c:v>
                </c:pt>
                <c:pt idx="2835">
                  <c:v>12414</c:v>
                </c:pt>
                <c:pt idx="2836">
                  <c:v>12414</c:v>
                </c:pt>
                <c:pt idx="2837">
                  <c:v>12414</c:v>
                </c:pt>
                <c:pt idx="2838">
                  <c:v>12414</c:v>
                </c:pt>
                <c:pt idx="2839">
                  <c:v>12414</c:v>
                </c:pt>
                <c:pt idx="2840">
                  <c:v>12414</c:v>
                </c:pt>
                <c:pt idx="2841">
                  <c:v>12414</c:v>
                </c:pt>
                <c:pt idx="2842">
                  <c:v>12414</c:v>
                </c:pt>
                <c:pt idx="2843">
                  <c:v>12414</c:v>
                </c:pt>
                <c:pt idx="2844">
                  <c:v>12414</c:v>
                </c:pt>
                <c:pt idx="2845">
                  <c:v>12414</c:v>
                </c:pt>
                <c:pt idx="2846">
                  <c:v>12414</c:v>
                </c:pt>
                <c:pt idx="2847">
                  <c:v>12414</c:v>
                </c:pt>
                <c:pt idx="2848">
                  <c:v>12414</c:v>
                </c:pt>
                <c:pt idx="2849">
                  <c:v>12414</c:v>
                </c:pt>
                <c:pt idx="2850">
                  <c:v>12414</c:v>
                </c:pt>
                <c:pt idx="2851">
                  <c:v>12414</c:v>
                </c:pt>
                <c:pt idx="2852">
                  <c:v>12414</c:v>
                </c:pt>
                <c:pt idx="2853">
                  <c:v>12414</c:v>
                </c:pt>
                <c:pt idx="2854">
                  <c:v>12414</c:v>
                </c:pt>
                <c:pt idx="2855">
                  <c:v>12414</c:v>
                </c:pt>
                <c:pt idx="2856">
                  <c:v>12414</c:v>
                </c:pt>
                <c:pt idx="2857">
                  <c:v>12414</c:v>
                </c:pt>
                <c:pt idx="2858">
                  <c:v>12414</c:v>
                </c:pt>
                <c:pt idx="2859">
                  <c:v>12414</c:v>
                </c:pt>
                <c:pt idx="2860">
                  <c:v>12414</c:v>
                </c:pt>
                <c:pt idx="2861">
                  <c:v>12414</c:v>
                </c:pt>
                <c:pt idx="2862">
                  <c:v>12414</c:v>
                </c:pt>
                <c:pt idx="2863">
                  <c:v>12414</c:v>
                </c:pt>
                <c:pt idx="2864">
                  <c:v>12414</c:v>
                </c:pt>
                <c:pt idx="2865">
                  <c:v>12414</c:v>
                </c:pt>
                <c:pt idx="2866">
                  <c:v>12414</c:v>
                </c:pt>
                <c:pt idx="2867">
                  <c:v>12414</c:v>
                </c:pt>
                <c:pt idx="2868">
                  <c:v>12414</c:v>
                </c:pt>
                <c:pt idx="2869">
                  <c:v>12414</c:v>
                </c:pt>
                <c:pt idx="2870">
                  <c:v>12414</c:v>
                </c:pt>
                <c:pt idx="2871">
                  <c:v>12414</c:v>
                </c:pt>
                <c:pt idx="2872">
                  <c:v>12414</c:v>
                </c:pt>
                <c:pt idx="2873">
                  <c:v>12414</c:v>
                </c:pt>
                <c:pt idx="2874">
                  <c:v>12414</c:v>
                </c:pt>
                <c:pt idx="2875">
                  <c:v>12414</c:v>
                </c:pt>
                <c:pt idx="2876">
                  <c:v>12414</c:v>
                </c:pt>
                <c:pt idx="2877">
                  <c:v>12414</c:v>
                </c:pt>
                <c:pt idx="2878">
                  <c:v>12414</c:v>
                </c:pt>
                <c:pt idx="2879">
                  <c:v>12414</c:v>
                </c:pt>
                <c:pt idx="2880">
                  <c:v>12414</c:v>
                </c:pt>
                <c:pt idx="2881">
                  <c:v>12414</c:v>
                </c:pt>
                <c:pt idx="2882">
                  <c:v>12414</c:v>
                </c:pt>
                <c:pt idx="2883">
                  <c:v>12414</c:v>
                </c:pt>
                <c:pt idx="2884">
                  <c:v>12414</c:v>
                </c:pt>
                <c:pt idx="2885">
                  <c:v>12414</c:v>
                </c:pt>
                <c:pt idx="2886">
                  <c:v>12414</c:v>
                </c:pt>
                <c:pt idx="2887">
                  <c:v>12414</c:v>
                </c:pt>
                <c:pt idx="2888">
                  <c:v>12414</c:v>
                </c:pt>
                <c:pt idx="2889">
                  <c:v>12414</c:v>
                </c:pt>
                <c:pt idx="2890">
                  <c:v>12414</c:v>
                </c:pt>
                <c:pt idx="2891">
                  <c:v>12414</c:v>
                </c:pt>
                <c:pt idx="2892">
                  <c:v>12414</c:v>
                </c:pt>
                <c:pt idx="2893">
                  <c:v>12414</c:v>
                </c:pt>
                <c:pt idx="2894">
                  <c:v>12414</c:v>
                </c:pt>
                <c:pt idx="2895">
                  <c:v>12414</c:v>
                </c:pt>
                <c:pt idx="2896">
                  <c:v>12414</c:v>
                </c:pt>
                <c:pt idx="2897">
                  <c:v>12414</c:v>
                </c:pt>
                <c:pt idx="2898">
                  <c:v>12414</c:v>
                </c:pt>
                <c:pt idx="2899">
                  <c:v>12414</c:v>
                </c:pt>
                <c:pt idx="2900">
                  <c:v>12414</c:v>
                </c:pt>
                <c:pt idx="2901">
                  <c:v>12414</c:v>
                </c:pt>
                <c:pt idx="2902">
                  <c:v>12414</c:v>
                </c:pt>
                <c:pt idx="2903">
                  <c:v>12414</c:v>
                </c:pt>
                <c:pt idx="2904">
                  <c:v>12414</c:v>
                </c:pt>
                <c:pt idx="2905">
                  <c:v>12414</c:v>
                </c:pt>
                <c:pt idx="2906">
                  <c:v>12414</c:v>
                </c:pt>
                <c:pt idx="2907">
                  <c:v>12414</c:v>
                </c:pt>
                <c:pt idx="2908">
                  <c:v>12414</c:v>
                </c:pt>
                <c:pt idx="2909">
                  <c:v>12414</c:v>
                </c:pt>
                <c:pt idx="2910">
                  <c:v>12414</c:v>
                </c:pt>
                <c:pt idx="2911">
                  <c:v>12414</c:v>
                </c:pt>
                <c:pt idx="2912">
                  <c:v>12414</c:v>
                </c:pt>
                <c:pt idx="2913">
                  <c:v>12414</c:v>
                </c:pt>
                <c:pt idx="2914">
                  <c:v>12414</c:v>
                </c:pt>
                <c:pt idx="2915">
                  <c:v>12414</c:v>
                </c:pt>
                <c:pt idx="2916">
                  <c:v>12414</c:v>
                </c:pt>
                <c:pt idx="2917">
                  <c:v>12414</c:v>
                </c:pt>
                <c:pt idx="2918">
                  <c:v>12414</c:v>
                </c:pt>
                <c:pt idx="2919">
                  <c:v>12414</c:v>
                </c:pt>
                <c:pt idx="2920">
                  <c:v>12414</c:v>
                </c:pt>
                <c:pt idx="2921">
                  <c:v>12414</c:v>
                </c:pt>
                <c:pt idx="2922">
                  <c:v>12414</c:v>
                </c:pt>
                <c:pt idx="2923">
                  <c:v>12414</c:v>
                </c:pt>
                <c:pt idx="2924">
                  <c:v>12414</c:v>
                </c:pt>
                <c:pt idx="2925">
                  <c:v>12414</c:v>
                </c:pt>
                <c:pt idx="2926">
                  <c:v>12414</c:v>
                </c:pt>
                <c:pt idx="2927">
                  <c:v>12414</c:v>
                </c:pt>
                <c:pt idx="2928">
                  <c:v>12414</c:v>
                </c:pt>
                <c:pt idx="2929">
                  <c:v>12414</c:v>
                </c:pt>
                <c:pt idx="2930">
                  <c:v>12414</c:v>
                </c:pt>
                <c:pt idx="2931">
                  <c:v>12414</c:v>
                </c:pt>
                <c:pt idx="2932">
                  <c:v>12414</c:v>
                </c:pt>
                <c:pt idx="2933">
                  <c:v>12414</c:v>
                </c:pt>
                <c:pt idx="2934">
                  <c:v>12414</c:v>
                </c:pt>
                <c:pt idx="2935">
                  <c:v>12414</c:v>
                </c:pt>
                <c:pt idx="2936">
                  <c:v>12414</c:v>
                </c:pt>
                <c:pt idx="2937">
                  <c:v>12414</c:v>
                </c:pt>
                <c:pt idx="2938">
                  <c:v>12414</c:v>
                </c:pt>
                <c:pt idx="2939">
                  <c:v>12414</c:v>
                </c:pt>
                <c:pt idx="2940">
                  <c:v>12414</c:v>
                </c:pt>
                <c:pt idx="2941">
                  <c:v>12414</c:v>
                </c:pt>
                <c:pt idx="2942">
                  <c:v>12414</c:v>
                </c:pt>
                <c:pt idx="2943">
                  <c:v>12414</c:v>
                </c:pt>
                <c:pt idx="2944">
                  <c:v>12414</c:v>
                </c:pt>
                <c:pt idx="2945">
                  <c:v>12414</c:v>
                </c:pt>
                <c:pt idx="2946">
                  <c:v>12414</c:v>
                </c:pt>
                <c:pt idx="2947">
                  <c:v>12414</c:v>
                </c:pt>
                <c:pt idx="2948">
                  <c:v>12414</c:v>
                </c:pt>
                <c:pt idx="2949">
                  <c:v>12414</c:v>
                </c:pt>
                <c:pt idx="2950">
                  <c:v>12414</c:v>
                </c:pt>
                <c:pt idx="2951">
                  <c:v>12414</c:v>
                </c:pt>
                <c:pt idx="2952">
                  <c:v>12414</c:v>
                </c:pt>
                <c:pt idx="2953">
                  <c:v>12414</c:v>
                </c:pt>
                <c:pt idx="2954">
                  <c:v>12414</c:v>
                </c:pt>
                <c:pt idx="2955">
                  <c:v>12414</c:v>
                </c:pt>
                <c:pt idx="2956">
                  <c:v>12414</c:v>
                </c:pt>
                <c:pt idx="2957">
                  <c:v>12414</c:v>
                </c:pt>
                <c:pt idx="2958">
                  <c:v>12414</c:v>
                </c:pt>
                <c:pt idx="2959">
                  <c:v>12414</c:v>
                </c:pt>
                <c:pt idx="2960">
                  <c:v>12414</c:v>
                </c:pt>
                <c:pt idx="2961">
                  <c:v>12414</c:v>
                </c:pt>
                <c:pt idx="2962">
                  <c:v>12414</c:v>
                </c:pt>
                <c:pt idx="2963">
                  <c:v>12414</c:v>
                </c:pt>
                <c:pt idx="2964">
                  <c:v>12414</c:v>
                </c:pt>
                <c:pt idx="2965">
                  <c:v>12414</c:v>
                </c:pt>
                <c:pt idx="2966">
                  <c:v>12414</c:v>
                </c:pt>
                <c:pt idx="2967">
                  <c:v>12414</c:v>
                </c:pt>
                <c:pt idx="2968">
                  <c:v>12414</c:v>
                </c:pt>
                <c:pt idx="2969">
                  <c:v>12414</c:v>
                </c:pt>
                <c:pt idx="2970">
                  <c:v>12414</c:v>
                </c:pt>
                <c:pt idx="2971">
                  <c:v>12414</c:v>
                </c:pt>
                <c:pt idx="2972">
                  <c:v>12414</c:v>
                </c:pt>
                <c:pt idx="2973">
                  <c:v>12414</c:v>
                </c:pt>
                <c:pt idx="2974">
                  <c:v>12414</c:v>
                </c:pt>
                <c:pt idx="2975">
                  <c:v>12414</c:v>
                </c:pt>
                <c:pt idx="2976">
                  <c:v>12414</c:v>
                </c:pt>
                <c:pt idx="2977">
                  <c:v>12414</c:v>
                </c:pt>
                <c:pt idx="2978">
                  <c:v>12414</c:v>
                </c:pt>
                <c:pt idx="2979">
                  <c:v>12414</c:v>
                </c:pt>
                <c:pt idx="2980">
                  <c:v>12414</c:v>
                </c:pt>
                <c:pt idx="2981">
                  <c:v>12414</c:v>
                </c:pt>
                <c:pt idx="2982">
                  <c:v>12414</c:v>
                </c:pt>
                <c:pt idx="2983">
                  <c:v>12414</c:v>
                </c:pt>
                <c:pt idx="2984">
                  <c:v>12414</c:v>
                </c:pt>
                <c:pt idx="2985">
                  <c:v>12414</c:v>
                </c:pt>
                <c:pt idx="2986">
                  <c:v>12414</c:v>
                </c:pt>
                <c:pt idx="2987">
                  <c:v>12414</c:v>
                </c:pt>
                <c:pt idx="2988">
                  <c:v>12414</c:v>
                </c:pt>
                <c:pt idx="2989">
                  <c:v>12414</c:v>
                </c:pt>
                <c:pt idx="2990">
                  <c:v>12414</c:v>
                </c:pt>
                <c:pt idx="2991">
                  <c:v>12414</c:v>
                </c:pt>
                <c:pt idx="2992">
                  <c:v>12414</c:v>
                </c:pt>
                <c:pt idx="2993">
                  <c:v>12414</c:v>
                </c:pt>
                <c:pt idx="2994">
                  <c:v>12414</c:v>
                </c:pt>
                <c:pt idx="2995">
                  <c:v>12414</c:v>
                </c:pt>
                <c:pt idx="2996">
                  <c:v>12414</c:v>
                </c:pt>
                <c:pt idx="2997">
                  <c:v>12414</c:v>
                </c:pt>
                <c:pt idx="2998">
                  <c:v>12414</c:v>
                </c:pt>
                <c:pt idx="2999">
                  <c:v>12414</c:v>
                </c:pt>
                <c:pt idx="3000">
                  <c:v>12414</c:v>
                </c:pt>
                <c:pt idx="3001">
                  <c:v>12414</c:v>
                </c:pt>
                <c:pt idx="3002">
                  <c:v>12414</c:v>
                </c:pt>
                <c:pt idx="3003">
                  <c:v>12414</c:v>
                </c:pt>
                <c:pt idx="3004">
                  <c:v>12414</c:v>
                </c:pt>
                <c:pt idx="3005">
                  <c:v>12414</c:v>
                </c:pt>
                <c:pt idx="3006">
                  <c:v>12414</c:v>
                </c:pt>
                <c:pt idx="3007">
                  <c:v>12414</c:v>
                </c:pt>
                <c:pt idx="3008">
                  <c:v>12414</c:v>
                </c:pt>
                <c:pt idx="3009">
                  <c:v>12414</c:v>
                </c:pt>
                <c:pt idx="3010">
                  <c:v>12414</c:v>
                </c:pt>
                <c:pt idx="3011">
                  <c:v>12414</c:v>
                </c:pt>
                <c:pt idx="3012">
                  <c:v>12414</c:v>
                </c:pt>
                <c:pt idx="3013">
                  <c:v>12414</c:v>
                </c:pt>
                <c:pt idx="3014">
                  <c:v>12414</c:v>
                </c:pt>
                <c:pt idx="3015">
                  <c:v>12414</c:v>
                </c:pt>
                <c:pt idx="3016">
                  <c:v>12414</c:v>
                </c:pt>
                <c:pt idx="3017">
                  <c:v>12414</c:v>
                </c:pt>
                <c:pt idx="3018">
                  <c:v>12414</c:v>
                </c:pt>
                <c:pt idx="3019">
                  <c:v>12414</c:v>
                </c:pt>
                <c:pt idx="3020">
                  <c:v>12414</c:v>
                </c:pt>
                <c:pt idx="3021">
                  <c:v>12414</c:v>
                </c:pt>
                <c:pt idx="3022">
                  <c:v>12414</c:v>
                </c:pt>
                <c:pt idx="3023">
                  <c:v>12414</c:v>
                </c:pt>
                <c:pt idx="3024">
                  <c:v>12414</c:v>
                </c:pt>
                <c:pt idx="3025">
                  <c:v>12414</c:v>
                </c:pt>
                <c:pt idx="3026">
                  <c:v>12414</c:v>
                </c:pt>
                <c:pt idx="3027">
                  <c:v>12414</c:v>
                </c:pt>
                <c:pt idx="3028">
                  <c:v>12414</c:v>
                </c:pt>
                <c:pt idx="3029">
                  <c:v>12414</c:v>
                </c:pt>
                <c:pt idx="3030">
                  <c:v>12414</c:v>
                </c:pt>
                <c:pt idx="3031">
                  <c:v>12414</c:v>
                </c:pt>
                <c:pt idx="3032">
                  <c:v>12414</c:v>
                </c:pt>
                <c:pt idx="3033">
                  <c:v>12414</c:v>
                </c:pt>
                <c:pt idx="3034">
                  <c:v>12414</c:v>
                </c:pt>
                <c:pt idx="3035">
                  <c:v>12414</c:v>
                </c:pt>
                <c:pt idx="3036">
                  <c:v>12414</c:v>
                </c:pt>
                <c:pt idx="3037">
                  <c:v>12414</c:v>
                </c:pt>
                <c:pt idx="3038">
                  <c:v>12414</c:v>
                </c:pt>
                <c:pt idx="3039">
                  <c:v>12414</c:v>
                </c:pt>
                <c:pt idx="3040">
                  <c:v>12414</c:v>
                </c:pt>
                <c:pt idx="3041">
                  <c:v>12414</c:v>
                </c:pt>
                <c:pt idx="3042">
                  <c:v>12414</c:v>
                </c:pt>
                <c:pt idx="3043">
                  <c:v>12414</c:v>
                </c:pt>
                <c:pt idx="3044">
                  <c:v>12414</c:v>
                </c:pt>
                <c:pt idx="3045">
                  <c:v>12414</c:v>
                </c:pt>
                <c:pt idx="3046">
                  <c:v>12414</c:v>
                </c:pt>
                <c:pt idx="3047">
                  <c:v>12414</c:v>
                </c:pt>
                <c:pt idx="3048">
                  <c:v>12414</c:v>
                </c:pt>
                <c:pt idx="3049">
                  <c:v>12414</c:v>
                </c:pt>
                <c:pt idx="3050">
                  <c:v>12414</c:v>
                </c:pt>
                <c:pt idx="3051">
                  <c:v>12414</c:v>
                </c:pt>
                <c:pt idx="3052">
                  <c:v>12414</c:v>
                </c:pt>
                <c:pt idx="3053">
                  <c:v>12414</c:v>
                </c:pt>
                <c:pt idx="3054">
                  <c:v>12414</c:v>
                </c:pt>
                <c:pt idx="3055">
                  <c:v>12414</c:v>
                </c:pt>
                <c:pt idx="3056">
                  <c:v>12414</c:v>
                </c:pt>
                <c:pt idx="3057">
                  <c:v>12414</c:v>
                </c:pt>
                <c:pt idx="3058">
                  <c:v>12414</c:v>
                </c:pt>
                <c:pt idx="3059">
                  <c:v>12414</c:v>
                </c:pt>
                <c:pt idx="3060">
                  <c:v>12414</c:v>
                </c:pt>
                <c:pt idx="3061">
                  <c:v>12414</c:v>
                </c:pt>
                <c:pt idx="3062">
                  <c:v>12414</c:v>
                </c:pt>
                <c:pt idx="3063">
                  <c:v>12414</c:v>
                </c:pt>
                <c:pt idx="3064">
                  <c:v>12414</c:v>
                </c:pt>
                <c:pt idx="3065">
                  <c:v>12414</c:v>
                </c:pt>
                <c:pt idx="3066">
                  <c:v>12414</c:v>
                </c:pt>
                <c:pt idx="3067">
                  <c:v>12414</c:v>
                </c:pt>
                <c:pt idx="3068">
                  <c:v>12414</c:v>
                </c:pt>
                <c:pt idx="3069">
                  <c:v>12414</c:v>
                </c:pt>
                <c:pt idx="3070">
                  <c:v>12414</c:v>
                </c:pt>
                <c:pt idx="3071">
                  <c:v>12414</c:v>
                </c:pt>
                <c:pt idx="3072">
                  <c:v>12414</c:v>
                </c:pt>
                <c:pt idx="3073">
                  <c:v>12414</c:v>
                </c:pt>
                <c:pt idx="3074">
                  <c:v>12414</c:v>
                </c:pt>
                <c:pt idx="3075">
                  <c:v>12414</c:v>
                </c:pt>
                <c:pt idx="3076">
                  <c:v>12414</c:v>
                </c:pt>
                <c:pt idx="3077">
                  <c:v>12414</c:v>
                </c:pt>
                <c:pt idx="3078">
                  <c:v>12414</c:v>
                </c:pt>
                <c:pt idx="3079">
                  <c:v>12414</c:v>
                </c:pt>
                <c:pt idx="3080">
                  <c:v>12414</c:v>
                </c:pt>
                <c:pt idx="3081">
                  <c:v>12414</c:v>
                </c:pt>
                <c:pt idx="3082">
                  <c:v>12414</c:v>
                </c:pt>
                <c:pt idx="3083">
                  <c:v>12414</c:v>
                </c:pt>
                <c:pt idx="3084">
                  <c:v>12414</c:v>
                </c:pt>
                <c:pt idx="3085">
                  <c:v>12414</c:v>
                </c:pt>
                <c:pt idx="3086">
                  <c:v>12414</c:v>
                </c:pt>
                <c:pt idx="3087">
                  <c:v>12414</c:v>
                </c:pt>
                <c:pt idx="3088">
                  <c:v>12414</c:v>
                </c:pt>
                <c:pt idx="3089">
                  <c:v>12414</c:v>
                </c:pt>
                <c:pt idx="3090">
                  <c:v>12414</c:v>
                </c:pt>
                <c:pt idx="3091">
                  <c:v>12414</c:v>
                </c:pt>
                <c:pt idx="3092">
                  <c:v>12414</c:v>
                </c:pt>
                <c:pt idx="3093">
                  <c:v>12414</c:v>
                </c:pt>
                <c:pt idx="3094">
                  <c:v>12414</c:v>
                </c:pt>
                <c:pt idx="3095">
                  <c:v>12414</c:v>
                </c:pt>
                <c:pt idx="3096">
                  <c:v>12414</c:v>
                </c:pt>
                <c:pt idx="3097">
                  <c:v>12414</c:v>
                </c:pt>
                <c:pt idx="3098">
                  <c:v>12414</c:v>
                </c:pt>
                <c:pt idx="3099">
                  <c:v>12414</c:v>
                </c:pt>
                <c:pt idx="3100">
                  <c:v>12414</c:v>
                </c:pt>
                <c:pt idx="3101">
                  <c:v>12414</c:v>
                </c:pt>
                <c:pt idx="3102">
                  <c:v>12414</c:v>
                </c:pt>
                <c:pt idx="3103">
                  <c:v>12414</c:v>
                </c:pt>
                <c:pt idx="3104">
                  <c:v>12414</c:v>
                </c:pt>
                <c:pt idx="3105">
                  <c:v>12414</c:v>
                </c:pt>
                <c:pt idx="3106">
                  <c:v>12414</c:v>
                </c:pt>
                <c:pt idx="3107">
                  <c:v>12414</c:v>
                </c:pt>
                <c:pt idx="3108">
                  <c:v>12414</c:v>
                </c:pt>
                <c:pt idx="3109">
                  <c:v>12414</c:v>
                </c:pt>
                <c:pt idx="3110">
                  <c:v>12414</c:v>
                </c:pt>
                <c:pt idx="3111">
                  <c:v>12414</c:v>
                </c:pt>
                <c:pt idx="3112">
                  <c:v>12414</c:v>
                </c:pt>
                <c:pt idx="3113">
                  <c:v>12414</c:v>
                </c:pt>
                <c:pt idx="3114">
                  <c:v>12414</c:v>
                </c:pt>
                <c:pt idx="3115">
                  <c:v>12414</c:v>
                </c:pt>
                <c:pt idx="3116">
                  <c:v>12414</c:v>
                </c:pt>
                <c:pt idx="3117">
                  <c:v>12414</c:v>
                </c:pt>
                <c:pt idx="3118">
                  <c:v>12414</c:v>
                </c:pt>
                <c:pt idx="3119">
                  <c:v>12414</c:v>
                </c:pt>
                <c:pt idx="3120">
                  <c:v>12414</c:v>
                </c:pt>
                <c:pt idx="3121">
                  <c:v>12414</c:v>
                </c:pt>
                <c:pt idx="3122">
                  <c:v>12414</c:v>
                </c:pt>
                <c:pt idx="3123">
                  <c:v>12414</c:v>
                </c:pt>
                <c:pt idx="3124">
                  <c:v>12414</c:v>
                </c:pt>
                <c:pt idx="3125">
                  <c:v>12414</c:v>
                </c:pt>
                <c:pt idx="3126">
                  <c:v>12414</c:v>
                </c:pt>
                <c:pt idx="3127">
                  <c:v>12414</c:v>
                </c:pt>
                <c:pt idx="3128">
                  <c:v>12414</c:v>
                </c:pt>
                <c:pt idx="3129">
                  <c:v>12414</c:v>
                </c:pt>
                <c:pt idx="3130">
                  <c:v>12414</c:v>
                </c:pt>
                <c:pt idx="3131">
                  <c:v>12414</c:v>
                </c:pt>
                <c:pt idx="3132">
                  <c:v>12414</c:v>
                </c:pt>
                <c:pt idx="3133">
                  <c:v>12414</c:v>
                </c:pt>
                <c:pt idx="3134">
                  <c:v>12414</c:v>
                </c:pt>
                <c:pt idx="3135">
                  <c:v>12414</c:v>
                </c:pt>
                <c:pt idx="3136">
                  <c:v>12414</c:v>
                </c:pt>
                <c:pt idx="3137">
                  <c:v>12414</c:v>
                </c:pt>
                <c:pt idx="3138">
                  <c:v>12414</c:v>
                </c:pt>
                <c:pt idx="3139">
                  <c:v>12414</c:v>
                </c:pt>
                <c:pt idx="3140">
                  <c:v>12414</c:v>
                </c:pt>
                <c:pt idx="3141">
                  <c:v>12414</c:v>
                </c:pt>
                <c:pt idx="3142">
                  <c:v>12414</c:v>
                </c:pt>
                <c:pt idx="3143">
                  <c:v>12414</c:v>
                </c:pt>
                <c:pt idx="3144">
                  <c:v>12414</c:v>
                </c:pt>
                <c:pt idx="3145">
                  <c:v>12414</c:v>
                </c:pt>
                <c:pt idx="3146">
                  <c:v>12414</c:v>
                </c:pt>
                <c:pt idx="3147">
                  <c:v>12414</c:v>
                </c:pt>
                <c:pt idx="3148">
                  <c:v>12414</c:v>
                </c:pt>
                <c:pt idx="3149">
                  <c:v>12414</c:v>
                </c:pt>
                <c:pt idx="3150">
                  <c:v>12414</c:v>
                </c:pt>
                <c:pt idx="3151">
                  <c:v>12414</c:v>
                </c:pt>
                <c:pt idx="3152">
                  <c:v>12414</c:v>
                </c:pt>
                <c:pt idx="3153">
                  <c:v>12414</c:v>
                </c:pt>
                <c:pt idx="3154">
                  <c:v>12414</c:v>
                </c:pt>
                <c:pt idx="3155">
                  <c:v>12414</c:v>
                </c:pt>
                <c:pt idx="3156">
                  <c:v>12414</c:v>
                </c:pt>
                <c:pt idx="3157">
                  <c:v>12414</c:v>
                </c:pt>
                <c:pt idx="3158">
                  <c:v>12414</c:v>
                </c:pt>
                <c:pt idx="3159">
                  <c:v>12414</c:v>
                </c:pt>
                <c:pt idx="3160">
                  <c:v>12414</c:v>
                </c:pt>
                <c:pt idx="3161">
                  <c:v>12414</c:v>
                </c:pt>
                <c:pt idx="3162">
                  <c:v>12414</c:v>
                </c:pt>
                <c:pt idx="3163">
                  <c:v>12414</c:v>
                </c:pt>
                <c:pt idx="3164">
                  <c:v>12414</c:v>
                </c:pt>
                <c:pt idx="3165">
                  <c:v>12414</c:v>
                </c:pt>
                <c:pt idx="3166">
                  <c:v>12414</c:v>
                </c:pt>
                <c:pt idx="3167">
                  <c:v>12414</c:v>
                </c:pt>
                <c:pt idx="3168">
                  <c:v>12414</c:v>
                </c:pt>
                <c:pt idx="3169">
                  <c:v>12414</c:v>
                </c:pt>
                <c:pt idx="3170">
                  <c:v>12414</c:v>
                </c:pt>
                <c:pt idx="3171">
                  <c:v>12414</c:v>
                </c:pt>
                <c:pt idx="3172">
                  <c:v>12414</c:v>
                </c:pt>
                <c:pt idx="3173">
                  <c:v>12414</c:v>
                </c:pt>
                <c:pt idx="3174">
                  <c:v>12414</c:v>
                </c:pt>
                <c:pt idx="3175">
                  <c:v>12414</c:v>
                </c:pt>
                <c:pt idx="3176">
                  <c:v>12414</c:v>
                </c:pt>
                <c:pt idx="3177">
                  <c:v>12414</c:v>
                </c:pt>
                <c:pt idx="3178">
                  <c:v>12414</c:v>
                </c:pt>
                <c:pt idx="3179">
                  <c:v>12414</c:v>
                </c:pt>
                <c:pt idx="3180">
                  <c:v>12414</c:v>
                </c:pt>
                <c:pt idx="3181">
                  <c:v>12414</c:v>
                </c:pt>
                <c:pt idx="3182">
                  <c:v>12414</c:v>
                </c:pt>
                <c:pt idx="3183">
                  <c:v>12414</c:v>
                </c:pt>
                <c:pt idx="3184">
                  <c:v>12414</c:v>
                </c:pt>
                <c:pt idx="3185">
                  <c:v>12414</c:v>
                </c:pt>
                <c:pt idx="3186">
                  <c:v>12414</c:v>
                </c:pt>
                <c:pt idx="3187">
                  <c:v>12414</c:v>
                </c:pt>
                <c:pt idx="3188">
                  <c:v>12414</c:v>
                </c:pt>
                <c:pt idx="3189">
                  <c:v>12414</c:v>
                </c:pt>
                <c:pt idx="3190">
                  <c:v>12414</c:v>
                </c:pt>
                <c:pt idx="3191">
                  <c:v>12414</c:v>
                </c:pt>
                <c:pt idx="3192">
                  <c:v>12414</c:v>
                </c:pt>
                <c:pt idx="3193">
                  <c:v>12414</c:v>
                </c:pt>
                <c:pt idx="3194">
                  <c:v>12414</c:v>
                </c:pt>
                <c:pt idx="3195">
                  <c:v>12414</c:v>
                </c:pt>
                <c:pt idx="3196">
                  <c:v>12414</c:v>
                </c:pt>
                <c:pt idx="3197">
                  <c:v>12414</c:v>
                </c:pt>
                <c:pt idx="3198">
                  <c:v>12414</c:v>
                </c:pt>
                <c:pt idx="3199">
                  <c:v>12414</c:v>
                </c:pt>
                <c:pt idx="3200">
                  <c:v>12414</c:v>
                </c:pt>
                <c:pt idx="3201">
                  <c:v>12414</c:v>
                </c:pt>
                <c:pt idx="3202">
                  <c:v>12414</c:v>
                </c:pt>
                <c:pt idx="3203">
                  <c:v>12414</c:v>
                </c:pt>
                <c:pt idx="3204">
                  <c:v>12414</c:v>
                </c:pt>
                <c:pt idx="3205">
                  <c:v>12414</c:v>
                </c:pt>
                <c:pt idx="3206">
                  <c:v>12414</c:v>
                </c:pt>
                <c:pt idx="3207">
                  <c:v>12414</c:v>
                </c:pt>
                <c:pt idx="3208">
                  <c:v>12414</c:v>
                </c:pt>
                <c:pt idx="3209">
                  <c:v>12414</c:v>
                </c:pt>
                <c:pt idx="3210">
                  <c:v>12414</c:v>
                </c:pt>
                <c:pt idx="3211">
                  <c:v>12414</c:v>
                </c:pt>
                <c:pt idx="3212">
                  <c:v>12414</c:v>
                </c:pt>
                <c:pt idx="3213">
                  <c:v>12414</c:v>
                </c:pt>
                <c:pt idx="3214">
                  <c:v>12414</c:v>
                </c:pt>
                <c:pt idx="3215">
                  <c:v>12414</c:v>
                </c:pt>
                <c:pt idx="3216">
                  <c:v>12414</c:v>
                </c:pt>
                <c:pt idx="3217">
                  <c:v>12414</c:v>
                </c:pt>
                <c:pt idx="3218">
                  <c:v>12414</c:v>
                </c:pt>
                <c:pt idx="3219">
                  <c:v>12414</c:v>
                </c:pt>
                <c:pt idx="3220">
                  <c:v>12414</c:v>
                </c:pt>
                <c:pt idx="3221">
                  <c:v>12414</c:v>
                </c:pt>
                <c:pt idx="3222">
                  <c:v>12414</c:v>
                </c:pt>
                <c:pt idx="3223">
                  <c:v>12414</c:v>
                </c:pt>
                <c:pt idx="3224">
                  <c:v>12414</c:v>
                </c:pt>
                <c:pt idx="3225">
                  <c:v>12414</c:v>
                </c:pt>
                <c:pt idx="3226">
                  <c:v>12414</c:v>
                </c:pt>
                <c:pt idx="3227">
                  <c:v>12414</c:v>
                </c:pt>
                <c:pt idx="3228">
                  <c:v>12414</c:v>
                </c:pt>
                <c:pt idx="3229">
                  <c:v>12414</c:v>
                </c:pt>
                <c:pt idx="3230">
                  <c:v>12414</c:v>
                </c:pt>
                <c:pt idx="3231">
                  <c:v>12414</c:v>
                </c:pt>
                <c:pt idx="3232">
                  <c:v>12414</c:v>
                </c:pt>
                <c:pt idx="3233">
                  <c:v>12414</c:v>
                </c:pt>
                <c:pt idx="3234">
                  <c:v>12414</c:v>
                </c:pt>
                <c:pt idx="3235">
                  <c:v>12414</c:v>
                </c:pt>
                <c:pt idx="3236">
                  <c:v>12414</c:v>
                </c:pt>
                <c:pt idx="3237">
                  <c:v>12414</c:v>
                </c:pt>
                <c:pt idx="3238">
                  <c:v>12414</c:v>
                </c:pt>
                <c:pt idx="3239">
                  <c:v>12414</c:v>
                </c:pt>
                <c:pt idx="3240">
                  <c:v>12414</c:v>
                </c:pt>
                <c:pt idx="3241">
                  <c:v>12414</c:v>
                </c:pt>
                <c:pt idx="3242">
                  <c:v>12414</c:v>
                </c:pt>
                <c:pt idx="3243">
                  <c:v>12414</c:v>
                </c:pt>
                <c:pt idx="3244">
                  <c:v>12414</c:v>
                </c:pt>
                <c:pt idx="3245">
                  <c:v>12414</c:v>
                </c:pt>
                <c:pt idx="3246">
                  <c:v>12414</c:v>
                </c:pt>
                <c:pt idx="3247">
                  <c:v>12414</c:v>
                </c:pt>
                <c:pt idx="3248">
                  <c:v>12414</c:v>
                </c:pt>
                <c:pt idx="3249">
                  <c:v>12414</c:v>
                </c:pt>
                <c:pt idx="3250">
                  <c:v>12414</c:v>
                </c:pt>
                <c:pt idx="3251">
                  <c:v>12414</c:v>
                </c:pt>
                <c:pt idx="3252">
                  <c:v>12414</c:v>
                </c:pt>
                <c:pt idx="3253">
                  <c:v>12414</c:v>
                </c:pt>
                <c:pt idx="3254">
                  <c:v>12414</c:v>
                </c:pt>
                <c:pt idx="3255">
                  <c:v>12414</c:v>
                </c:pt>
                <c:pt idx="3256">
                  <c:v>12414</c:v>
                </c:pt>
                <c:pt idx="3257">
                  <c:v>12414</c:v>
                </c:pt>
                <c:pt idx="3258">
                  <c:v>12414</c:v>
                </c:pt>
                <c:pt idx="3259">
                  <c:v>12414</c:v>
                </c:pt>
                <c:pt idx="3260">
                  <c:v>12414</c:v>
                </c:pt>
                <c:pt idx="3261">
                  <c:v>12414</c:v>
                </c:pt>
                <c:pt idx="3262">
                  <c:v>12414</c:v>
                </c:pt>
                <c:pt idx="3263">
                  <c:v>12414</c:v>
                </c:pt>
                <c:pt idx="3264">
                  <c:v>12414</c:v>
                </c:pt>
                <c:pt idx="3265">
                  <c:v>12414</c:v>
                </c:pt>
                <c:pt idx="3266">
                  <c:v>12414</c:v>
                </c:pt>
                <c:pt idx="3267">
                  <c:v>12414</c:v>
                </c:pt>
                <c:pt idx="3268">
                  <c:v>12414</c:v>
                </c:pt>
                <c:pt idx="3269">
                  <c:v>12414</c:v>
                </c:pt>
                <c:pt idx="3270">
                  <c:v>12414</c:v>
                </c:pt>
                <c:pt idx="3271">
                  <c:v>12414</c:v>
                </c:pt>
                <c:pt idx="3272">
                  <c:v>12414</c:v>
                </c:pt>
                <c:pt idx="3273">
                  <c:v>12414</c:v>
                </c:pt>
                <c:pt idx="3274">
                  <c:v>12414</c:v>
                </c:pt>
                <c:pt idx="3275">
                  <c:v>12414</c:v>
                </c:pt>
                <c:pt idx="3276">
                  <c:v>12414</c:v>
                </c:pt>
                <c:pt idx="3277">
                  <c:v>12414</c:v>
                </c:pt>
                <c:pt idx="3278">
                  <c:v>12414</c:v>
                </c:pt>
                <c:pt idx="3279">
                  <c:v>12414</c:v>
                </c:pt>
                <c:pt idx="3280">
                  <c:v>12414</c:v>
                </c:pt>
                <c:pt idx="3281">
                  <c:v>12414</c:v>
                </c:pt>
                <c:pt idx="3282">
                  <c:v>12414</c:v>
                </c:pt>
                <c:pt idx="3283">
                  <c:v>12414</c:v>
                </c:pt>
                <c:pt idx="3284">
                  <c:v>12414</c:v>
                </c:pt>
                <c:pt idx="3285">
                  <c:v>12414</c:v>
                </c:pt>
                <c:pt idx="3286">
                  <c:v>12414</c:v>
                </c:pt>
                <c:pt idx="3287">
                  <c:v>12414</c:v>
                </c:pt>
                <c:pt idx="3288">
                  <c:v>12414</c:v>
                </c:pt>
                <c:pt idx="3289">
                  <c:v>12414</c:v>
                </c:pt>
                <c:pt idx="3290">
                  <c:v>12414</c:v>
                </c:pt>
                <c:pt idx="3291">
                  <c:v>12414</c:v>
                </c:pt>
                <c:pt idx="3292">
                  <c:v>12414</c:v>
                </c:pt>
                <c:pt idx="3293">
                  <c:v>12414</c:v>
                </c:pt>
                <c:pt idx="3294">
                  <c:v>12414</c:v>
                </c:pt>
                <c:pt idx="3295">
                  <c:v>12414</c:v>
                </c:pt>
                <c:pt idx="3296">
                  <c:v>12414</c:v>
                </c:pt>
                <c:pt idx="3297">
                  <c:v>12414</c:v>
                </c:pt>
                <c:pt idx="3298">
                  <c:v>12414</c:v>
                </c:pt>
                <c:pt idx="3299">
                  <c:v>12414</c:v>
                </c:pt>
                <c:pt idx="3300">
                  <c:v>12414</c:v>
                </c:pt>
                <c:pt idx="3301">
                  <c:v>12414</c:v>
                </c:pt>
                <c:pt idx="3302">
                  <c:v>12414</c:v>
                </c:pt>
                <c:pt idx="3303">
                  <c:v>12414</c:v>
                </c:pt>
                <c:pt idx="3304">
                  <c:v>12414</c:v>
                </c:pt>
                <c:pt idx="3305">
                  <c:v>12414</c:v>
                </c:pt>
                <c:pt idx="3306">
                  <c:v>12414</c:v>
                </c:pt>
                <c:pt idx="3307">
                  <c:v>12414</c:v>
                </c:pt>
                <c:pt idx="3308">
                  <c:v>12414</c:v>
                </c:pt>
                <c:pt idx="3309">
                  <c:v>12414</c:v>
                </c:pt>
                <c:pt idx="3310">
                  <c:v>12414</c:v>
                </c:pt>
                <c:pt idx="3311">
                  <c:v>12414</c:v>
                </c:pt>
                <c:pt idx="3312">
                  <c:v>12414</c:v>
                </c:pt>
                <c:pt idx="3313">
                  <c:v>12414</c:v>
                </c:pt>
                <c:pt idx="3314">
                  <c:v>12414</c:v>
                </c:pt>
                <c:pt idx="3315">
                  <c:v>12414</c:v>
                </c:pt>
                <c:pt idx="3316">
                  <c:v>12414</c:v>
                </c:pt>
                <c:pt idx="3317">
                  <c:v>12414</c:v>
                </c:pt>
                <c:pt idx="3318">
                  <c:v>12414</c:v>
                </c:pt>
                <c:pt idx="3319">
                  <c:v>12414</c:v>
                </c:pt>
                <c:pt idx="3320">
                  <c:v>12414</c:v>
                </c:pt>
                <c:pt idx="3321">
                  <c:v>12414</c:v>
                </c:pt>
                <c:pt idx="3322">
                  <c:v>12414</c:v>
                </c:pt>
                <c:pt idx="3323">
                  <c:v>12414</c:v>
                </c:pt>
                <c:pt idx="3324">
                  <c:v>12414</c:v>
                </c:pt>
                <c:pt idx="3325">
                  <c:v>12414</c:v>
                </c:pt>
                <c:pt idx="3326">
                  <c:v>12414</c:v>
                </c:pt>
                <c:pt idx="3327">
                  <c:v>12414</c:v>
                </c:pt>
                <c:pt idx="3328">
                  <c:v>12414</c:v>
                </c:pt>
                <c:pt idx="3329">
                  <c:v>12414</c:v>
                </c:pt>
                <c:pt idx="3330">
                  <c:v>12414</c:v>
                </c:pt>
                <c:pt idx="3331">
                  <c:v>12414</c:v>
                </c:pt>
                <c:pt idx="3332">
                  <c:v>12414</c:v>
                </c:pt>
                <c:pt idx="3333">
                  <c:v>12414</c:v>
                </c:pt>
                <c:pt idx="3334">
                  <c:v>12414</c:v>
                </c:pt>
                <c:pt idx="3335">
                  <c:v>12414</c:v>
                </c:pt>
                <c:pt idx="3336">
                  <c:v>12414</c:v>
                </c:pt>
                <c:pt idx="3337">
                  <c:v>12414</c:v>
                </c:pt>
                <c:pt idx="3338">
                  <c:v>12414</c:v>
                </c:pt>
                <c:pt idx="3339">
                  <c:v>12414</c:v>
                </c:pt>
                <c:pt idx="3340">
                  <c:v>12414</c:v>
                </c:pt>
                <c:pt idx="3341">
                  <c:v>12414</c:v>
                </c:pt>
                <c:pt idx="3342">
                  <c:v>12414</c:v>
                </c:pt>
                <c:pt idx="3343">
                  <c:v>12414</c:v>
                </c:pt>
                <c:pt idx="3344">
                  <c:v>12414</c:v>
                </c:pt>
                <c:pt idx="3345">
                  <c:v>12414</c:v>
                </c:pt>
                <c:pt idx="3346">
                  <c:v>12414</c:v>
                </c:pt>
                <c:pt idx="3347">
                  <c:v>12414</c:v>
                </c:pt>
                <c:pt idx="3348">
                  <c:v>12414</c:v>
                </c:pt>
                <c:pt idx="3349">
                  <c:v>12414</c:v>
                </c:pt>
                <c:pt idx="3350">
                  <c:v>12414</c:v>
                </c:pt>
                <c:pt idx="3351">
                  <c:v>12414</c:v>
                </c:pt>
                <c:pt idx="3352">
                  <c:v>12414</c:v>
                </c:pt>
                <c:pt idx="3353">
                  <c:v>12414</c:v>
                </c:pt>
                <c:pt idx="3354">
                  <c:v>12414</c:v>
                </c:pt>
                <c:pt idx="3355">
                  <c:v>12414</c:v>
                </c:pt>
                <c:pt idx="3356">
                  <c:v>12414</c:v>
                </c:pt>
                <c:pt idx="3357">
                  <c:v>12414</c:v>
                </c:pt>
                <c:pt idx="3358">
                  <c:v>12414</c:v>
                </c:pt>
                <c:pt idx="3359">
                  <c:v>12414</c:v>
                </c:pt>
                <c:pt idx="3360">
                  <c:v>12414</c:v>
                </c:pt>
                <c:pt idx="3361">
                  <c:v>12414</c:v>
                </c:pt>
                <c:pt idx="3362">
                  <c:v>12414</c:v>
                </c:pt>
                <c:pt idx="3363">
                  <c:v>12414</c:v>
                </c:pt>
                <c:pt idx="3364">
                  <c:v>12414</c:v>
                </c:pt>
                <c:pt idx="3365">
                  <c:v>12414</c:v>
                </c:pt>
                <c:pt idx="3366">
                  <c:v>12414</c:v>
                </c:pt>
                <c:pt idx="3367">
                  <c:v>12414</c:v>
                </c:pt>
                <c:pt idx="3368">
                  <c:v>12414</c:v>
                </c:pt>
                <c:pt idx="3369">
                  <c:v>12414</c:v>
                </c:pt>
                <c:pt idx="3370">
                  <c:v>12414</c:v>
                </c:pt>
                <c:pt idx="3371">
                  <c:v>12414</c:v>
                </c:pt>
                <c:pt idx="3372">
                  <c:v>12414</c:v>
                </c:pt>
                <c:pt idx="3373">
                  <c:v>12414</c:v>
                </c:pt>
                <c:pt idx="3374">
                  <c:v>12414</c:v>
                </c:pt>
                <c:pt idx="3375">
                  <c:v>12414</c:v>
                </c:pt>
                <c:pt idx="3376">
                  <c:v>12414</c:v>
                </c:pt>
                <c:pt idx="3377">
                  <c:v>12414</c:v>
                </c:pt>
                <c:pt idx="3378">
                  <c:v>12414</c:v>
                </c:pt>
                <c:pt idx="3379">
                  <c:v>12414</c:v>
                </c:pt>
                <c:pt idx="3380">
                  <c:v>12414</c:v>
                </c:pt>
                <c:pt idx="3381">
                  <c:v>12414</c:v>
                </c:pt>
                <c:pt idx="3382">
                  <c:v>12414</c:v>
                </c:pt>
                <c:pt idx="3383">
                  <c:v>12414</c:v>
                </c:pt>
                <c:pt idx="3384">
                  <c:v>12414</c:v>
                </c:pt>
                <c:pt idx="3385">
                  <c:v>12414</c:v>
                </c:pt>
                <c:pt idx="3386">
                  <c:v>12414</c:v>
                </c:pt>
                <c:pt idx="3387">
                  <c:v>12414</c:v>
                </c:pt>
                <c:pt idx="3388">
                  <c:v>12414</c:v>
                </c:pt>
                <c:pt idx="3389">
                  <c:v>12414</c:v>
                </c:pt>
                <c:pt idx="3390">
                  <c:v>12414</c:v>
                </c:pt>
                <c:pt idx="3391">
                  <c:v>12414</c:v>
                </c:pt>
                <c:pt idx="3392">
                  <c:v>12414</c:v>
                </c:pt>
                <c:pt idx="3393">
                  <c:v>12414</c:v>
                </c:pt>
                <c:pt idx="3394">
                  <c:v>12414</c:v>
                </c:pt>
                <c:pt idx="3395">
                  <c:v>12414</c:v>
                </c:pt>
                <c:pt idx="3396">
                  <c:v>12414</c:v>
                </c:pt>
                <c:pt idx="3397">
                  <c:v>12414</c:v>
                </c:pt>
                <c:pt idx="3398">
                  <c:v>12414</c:v>
                </c:pt>
                <c:pt idx="3399">
                  <c:v>12414</c:v>
                </c:pt>
                <c:pt idx="3400">
                  <c:v>12414</c:v>
                </c:pt>
                <c:pt idx="3401">
                  <c:v>12414</c:v>
                </c:pt>
                <c:pt idx="3402">
                  <c:v>12414</c:v>
                </c:pt>
                <c:pt idx="3403">
                  <c:v>12414</c:v>
                </c:pt>
                <c:pt idx="3404">
                  <c:v>12414</c:v>
                </c:pt>
                <c:pt idx="3405">
                  <c:v>12414</c:v>
                </c:pt>
                <c:pt idx="3406">
                  <c:v>12414</c:v>
                </c:pt>
                <c:pt idx="3407">
                  <c:v>12414</c:v>
                </c:pt>
                <c:pt idx="3408">
                  <c:v>12414</c:v>
                </c:pt>
                <c:pt idx="3409">
                  <c:v>12414</c:v>
                </c:pt>
                <c:pt idx="3410">
                  <c:v>12414</c:v>
                </c:pt>
                <c:pt idx="3411">
                  <c:v>12414</c:v>
                </c:pt>
                <c:pt idx="3412">
                  <c:v>12414</c:v>
                </c:pt>
                <c:pt idx="3413">
                  <c:v>12414</c:v>
                </c:pt>
                <c:pt idx="3414">
                  <c:v>12414</c:v>
                </c:pt>
                <c:pt idx="3415">
                  <c:v>12414</c:v>
                </c:pt>
                <c:pt idx="3416">
                  <c:v>12414</c:v>
                </c:pt>
                <c:pt idx="3417">
                  <c:v>12414</c:v>
                </c:pt>
                <c:pt idx="3418">
                  <c:v>12414</c:v>
                </c:pt>
                <c:pt idx="3419">
                  <c:v>12414</c:v>
                </c:pt>
                <c:pt idx="3420">
                  <c:v>12414</c:v>
                </c:pt>
                <c:pt idx="3421">
                  <c:v>12414</c:v>
                </c:pt>
                <c:pt idx="3422">
                  <c:v>12414</c:v>
                </c:pt>
                <c:pt idx="3423">
                  <c:v>12414</c:v>
                </c:pt>
                <c:pt idx="3424">
                  <c:v>12414</c:v>
                </c:pt>
                <c:pt idx="3425">
                  <c:v>12414</c:v>
                </c:pt>
                <c:pt idx="3426">
                  <c:v>12414</c:v>
                </c:pt>
                <c:pt idx="3427">
                  <c:v>12414</c:v>
                </c:pt>
                <c:pt idx="3428">
                  <c:v>12414</c:v>
                </c:pt>
                <c:pt idx="3429">
                  <c:v>12414</c:v>
                </c:pt>
                <c:pt idx="3430">
                  <c:v>12414</c:v>
                </c:pt>
                <c:pt idx="3431">
                  <c:v>12414</c:v>
                </c:pt>
                <c:pt idx="3432">
                  <c:v>12414</c:v>
                </c:pt>
                <c:pt idx="3433">
                  <c:v>12414</c:v>
                </c:pt>
                <c:pt idx="3434">
                  <c:v>12414</c:v>
                </c:pt>
                <c:pt idx="3435">
                  <c:v>12414</c:v>
                </c:pt>
                <c:pt idx="3436">
                  <c:v>12414</c:v>
                </c:pt>
                <c:pt idx="3437">
                  <c:v>12414</c:v>
                </c:pt>
                <c:pt idx="3438">
                  <c:v>12414</c:v>
                </c:pt>
                <c:pt idx="3439">
                  <c:v>12414</c:v>
                </c:pt>
                <c:pt idx="3440">
                  <c:v>12414</c:v>
                </c:pt>
                <c:pt idx="3441">
                  <c:v>12414</c:v>
                </c:pt>
                <c:pt idx="3442">
                  <c:v>12414</c:v>
                </c:pt>
                <c:pt idx="3443">
                  <c:v>12414</c:v>
                </c:pt>
                <c:pt idx="3444">
                  <c:v>12414</c:v>
                </c:pt>
                <c:pt idx="3445">
                  <c:v>12414</c:v>
                </c:pt>
                <c:pt idx="3446">
                  <c:v>12414</c:v>
                </c:pt>
                <c:pt idx="3447">
                  <c:v>12414</c:v>
                </c:pt>
                <c:pt idx="3448">
                  <c:v>12414</c:v>
                </c:pt>
                <c:pt idx="3449">
                  <c:v>12414</c:v>
                </c:pt>
                <c:pt idx="3450">
                  <c:v>12414</c:v>
                </c:pt>
                <c:pt idx="3451">
                  <c:v>12414</c:v>
                </c:pt>
                <c:pt idx="3452">
                  <c:v>12414</c:v>
                </c:pt>
                <c:pt idx="3453">
                  <c:v>12414</c:v>
                </c:pt>
                <c:pt idx="3454">
                  <c:v>12414</c:v>
                </c:pt>
                <c:pt idx="3455">
                  <c:v>12414</c:v>
                </c:pt>
                <c:pt idx="3456">
                  <c:v>12414</c:v>
                </c:pt>
                <c:pt idx="3457">
                  <c:v>12414</c:v>
                </c:pt>
                <c:pt idx="3458">
                  <c:v>12414</c:v>
                </c:pt>
                <c:pt idx="3459">
                  <c:v>12414</c:v>
                </c:pt>
                <c:pt idx="3460">
                  <c:v>12414</c:v>
                </c:pt>
                <c:pt idx="3461">
                  <c:v>12414</c:v>
                </c:pt>
                <c:pt idx="3462">
                  <c:v>12414</c:v>
                </c:pt>
                <c:pt idx="3463">
                  <c:v>12414</c:v>
                </c:pt>
                <c:pt idx="3464">
                  <c:v>12414</c:v>
                </c:pt>
                <c:pt idx="3465">
                  <c:v>12414</c:v>
                </c:pt>
                <c:pt idx="3466">
                  <c:v>12414</c:v>
                </c:pt>
                <c:pt idx="3467">
                  <c:v>12414</c:v>
                </c:pt>
                <c:pt idx="3468">
                  <c:v>12414</c:v>
                </c:pt>
                <c:pt idx="3469">
                  <c:v>12414</c:v>
                </c:pt>
                <c:pt idx="3470">
                  <c:v>12414</c:v>
                </c:pt>
                <c:pt idx="3471">
                  <c:v>12414</c:v>
                </c:pt>
                <c:pt idx="3472">
                  <c:v>12414</c:v>
                </c:pt>
                <c:pt idx="3473">
                  <c:v>12414</c:v>
                </c:pt>
                <c:pt idx="3474">
                  <c:v>12414</c:v>
                </c:pt>
                <c:pt idx="3475">
                  <c:v>12414</c:v>
                </c:pt>
                <c:pt idx="3476">
                  <c:v>12414</c:v>
                </c:pt>
                <c:pt idx="3477">
                  <c:v>12414</c:v>
                </c:pt>
                <c:pt idx="3478">
                  <c:v>12414</c:v>
                </c:pt>
                <c:pt idx="3479">
                  <c:v>12414</c:v>
                </c:pt>
                <c:pt idx="3480">
                  <c:v>12414</c:v>
                </c:pt>
                <c:pt idx="3481">
                  <c:v>12414</c:v>
                </c:pt>
                <c:pt idx="3482">
                  <c:v>12414</c:v>
                </c:pt>
                <c:pt idx="3483">
                  <c:v>12414</c:v>
                </c:pt>
                <c:pt idx="3484">
                  <c:v>12414</c:v>
                </c:pt>
                <c:pt idx="3485">
                  <c:v>12414</c:v>
                </c:pt>
                <c:pt idx="3486">
                  <c:v>12414</c:v>
                </c:pt>
                <c:pt idx="3487">
                  <c:v>12414</c:v>
                </c:pt>
                <c:pt idx="3488">
                  <c:v>12414</c:v>
                </c:pt>
                <c:pt idx="3489">
                  <c:v>12414</c:v>
                </c:pt>
                <c:pt idx="3490">
                  <c:v>12414</c:v>
                </c:pt>
                <c:pt idx="3491">
                  <c:v>12414</c:v>
                </c:pt>
                <c:pt idx="3492">
                  <c:v>12414</c:v>
                </c:pt>
                <c:pt idx="3493">
                  <c:v>12414</c:v>
                </c:pt>
                <c:pt idx="3494">
                  <c:v>12414</c:v>
                </c:pt>
                <c:pt idx="3495">
                  <c:v>12414</c:v>
                </c:pt>
                <c:pt idx="3496">
                  <c:v>12414</c:v>
                </c:pt>
                <c:pt idx="3497">
                  <c:v>12414</c:v>
                </c:pt>
                <c:pt idx="3498">
                  <c:v>12414</c:v>
                </c:pt>
                <c:pt idx="3499">
                  <c:v>12414</c:v>
                </c:pt>
                <c:pt idx="3500">
                  <c:v>12414</c:v>
                </c:pt>
                <c:pt idx="3501">
                  <c:v>12414</c:v>
                </c:pt>
                <c:pt idx="3502">
                  <c:v>12414</c:v>
                </c:pt>
                <c:pt idx="3503">
                  <c:v>12414</c:v>
                </c:pt>
                <c:pt idx="3504">
                  <c:v>12414</c:v>
                </c:pt>
                <c:pt idx="3505">
                  <c:v>12414</c:v>
                </c:pt>
                <c:pt idx="3506">
                  <c:v>12414</c:v>
                </c:pt>
                <c:pt idx="3507">
                  <c:v>12414</c:v>
                </c:pt>
                <c:pt idx="3508">
                  <c:v>12414</c:v>
                </c:pt>
                <c:pt idx="3509">
                  <c:v>12414</c:v>
                </c:pt>
                <c:pt idx="3510">
                  <c:v>12414</c:v>
                </c:pt>
                <c:pt idx="3511">
                  <c:v>12414</c:v>
                </c:pt>
                <c:pt idx="3512">
                  <c:v>12414</c:v>
                </c:pt>
                <c:pt idx="3513">
                  <c:v>12414</c:v>
                </c:pt>
                <c:pt idx="3514">
                  <c:v>12414</c:v>
                </c:pt>
                <c:pt idx="3515">
                  <c:v>12414</c:v>
                </c:pt>
                <c:pt idx="3516">
                  <c:v>12414</c:v>
                </c:pt>
                <c:pt idx="3517">
                  <c:v>12414</c:v>
                </c:pt>
                <c:pt idx="3518">
                  <c:v>12414</c:v>
                </c:pt>
                <c:pt idx="3519">
                  <c:v>12414</c:v>
                </c:pt>
                <c:pt idx="3520">
                  <c:v>12414</c:v>
                </c:pt>
                <c:pt idx="3521">
                  <c:v>12414</c:v>
                </c:pt>
                <c:pt idx="3522">
                  <c:v>12414</c:v>
                </c:pt>
                <c:pt idx="3523">
                  <c:v>12414</c:v>
                </c:pt>
                <c:pt idx="3524">
                  <c:v>12414</c:v>
                </c:pt>
                <c:pt idx="3525">
                  <c:v>12414</c:v>
                </c:pt>
                <c:pt idx="3526">
                  <c:v>12414</c:v>
                </c:pt>
                <c:pt idx="3527">
                  <c:v>12414</c:v>
                </c:pt>
                <c:pt idx="3528">
                  <c:v>12414</c:v>
                </c:pt>
                <c:pt idx="3529">
                  <c:v>12414</c:v>
                </c:pt>
                <c:pt idx="3530">
                  <c:v>12414</c:v>
                </c:pt>
                <c:pt idx="3531">
                  <c:v>12414</c:v>
                </c:pt>
                <c:pt idx="3532">
                  <c:v>12414</c:v>
                </c:pt>
                <c:pt idx="3533">
                  <c:v>12414</c:v>
                </c:pt>
                <c:pt idx="3534">
                  <c:v>12414</c:v>
                </c:pt>
                <c:pt idx="3535">
                  <c:v>12414</c:v>
                </c:pt>
                <c:pt idx="3536">
                  <c:v>12414</c:v>
                </c:pt>
                <c:pt idx="3537">
                  <c:v>12414</c:v>
                </c:pt>
                <c:pt idx="3538">
                  <c:v>12414</c:v>
                </c:pt>
                <c:pt idx="3539">
                  <c:v>12414</c:v>
                </c:pt>
                <c:pt idx="3540">
                  <c:v>12414</c:v>
                </c:pt>
                <c:pt idx="3541">
                  <c:v>12414</c:v>
                </c:pt>
                <c:pt idx="3542">
                  <c:v>12414</c:v>
                </c:pt>
                <c:pt idx="3543">
                  <c:v>12414</c:v>
                </c:pt>
                <c:pt idx="3544">
                  <c:v>12414</c:v>
                </c:pt>
                <c:pt idx="3545">
                  <c:v>12414</c:v>
                </c:pt>
                <c:pt idx="3546">
                  <c:v>12414</c:v>
                </c:pt>
                <c:pt idx="3547">
                  <c:v>12414</c:v>
                </c:pt>
                <c:pt idx="3548">
                  <c:v>12414</c:v>
                </c:pt>
                <c:pt idx="3549">
                  <c:v>12414</c:v>
                </c:pt>
                <c:pt idx="3550">
                  <c:v>12414</c:v>
                </c:pt>
                <c:pt idx="3551">
                  <c:v>12414</c:v>
                </c:pt>
                <c:pt idx="3552">
                  <c:v>12414</c:v>
                </c:pt>
                <c:pt idx="3553">
                  <c:v>12414</c:v>
                </c:pt>
                <c:pt idx="3554">
                  <c:v>12414</c:v>
                </c:pt>
                <c:pt idx="3555">
                  <c:v>12414</c:v>
                </c:pt>
                <c:pt idx="3556">
                  <c:v>12414</c:v>
                </c:pt>
                <c:pt idx="3557">
                  <c:v>12414</c:v>
                </c:pt>
                <c:pt idx="3558">
                  <c:v>12414</c:v>
                </c:pt>
                <c:pt idx="3559">
                  <c:v>12414</c:v>
                </c:pt>
                <c:pt idx="3560">
                  <c:v>12414</c:v>
                </c:pt>
                <c:pt idx="3561">
                  <c:v>12414</c:v>
                </c:pt>
                <c:pt idx="3562">
                  <c:v>12414</c:v>
                </c:pt>
                <c:pt idx="3563">
                  <c:v>12414</c:v>
                </c:pt>
                <c:pt idx="3564">
                  <c:v>12414</c:v>
                </c:pt>
                <c:pt idx="3565">
                  <c:v>12414</c:v>
                </c:pt>
                <c:pt idx="3566">
                  <c:v>12414</c:v>
                </c:pt>
                <c:pt idx="3567">
                  <c:v>12414</c:v>
                </c:pt>
                <c:pt idx="3568">
                  <c:v>12414</c:v>
                </c:pt>
                <c:pt idx="3569">
                  <c:v>12414</c:v>
                </c:pt>
                <c:pt idx="3570">
                  <c:v>12414</c:v>
                </c:pt>
                <c:pt idx="3571">
                  <c:v>12414</c:v>
                </c:pt>
                <c:pt idx="3572">
                  <c:v>12414</c:v>
                </c:pt>
                <c:pt idx="3573">
                  <c:v>12414</c:v>
                </c:pt>
                <c:pt idx="3574">
                  <c:v>12414</c:v>
                </c:pt>
                <c:pt idx="3575">
                  <c:v>12414</c:v>
                </c:pt>
                <c:pt idx="3576">
                  <c:v>12414</c:v>
                </c:pt>
                <c:pt idx="3577">
                  <c:v>12414</c:v>
                </c:pt>
                <c:pt idx="3578">
                  <c:v>12414</c:v>
                </c:pt>
                <c:pt idx="3579">
                  <c:v>12414</c:v>
                </c:pt>
                <c:pt idx="3580">
                  <c:v>12414</c:v>
                </c:pt>
                <c:pt idx="3581">
                  <c:v>12414</c:v>
                </c:pt>
                <c:pt idx="3582">
                  <c:v>12414</c:v>
                </c:pt>
                <c:pt idx="3583">
                  <c:v>12414</c:v>
                </c:pt>
                <c:pt idx="3584">
                  <c:v>12414</c:v>
                </c:pt>
                <c:pt idx="3585">
                  <c:v>12414</c:v>
                </c:pt>
                <c:pt idx="3586">
                  <c:v>12414</c:v>
                </c:pt>
                <c:pt idx="3587">
                  <c:v>12414</c:v>
                </c:pt>
                <c:pt idx="3588">
                  <c:v>12414</c:v>
                </c:pt>
                <c:pt idx="3589">
                  <c:v>12414</c:v>
                </c:pt>
                <c:pt idx="3590">
                  <c:v>12414</c:v>
                </c:pt>
                <c:pt idx="3591">
                  <c:v>12414</c:v>
                </c:pt>
                <c:pt idx="3592">
                  <c:v>12414</c:v>
                </c:pt>
                <c:pt idx="3593">
                  <c:v>12414</c:v>
                </c:pt>
                <c:pt idx="3594">
                  <c:v>12414</c:v>
                </c:pt>
                <c:pt idx="3595">
                  <c:v>12414</c:v>
                </c:pt>
                <c:pt idx="3596">
                  <c:v>12414</c:v>
                </c:pt>
                <c:pt idx="3597">
                  <c:v>12414</c:v>
                </c:pt>
                <c:pt idx="3598">
                  <c:v>12414</c:v>
                </c:pt>
                <c:pt idx="3599">
                  <c:v>12414</c:v>
                </c:pt>
                <c:pt idx="3600">
                  <c:v>12414</c:v>
                </c:pt>
                <c:pt idx="3601">
                  <c:v>12414</c:v>
                </c:pt>
                <c:pt idx="3602">
                  <c:v>12414</c:v>
                </c:pt>
                <c:pt idx="3603">
                  <c:v>12414</c:v>
                </c:pt>
                <c:pt idx="3604">
                  <c:v>12414</c:v>
                </c:pt>
                <c:pt idx="3605">
                  <c:v>12414</c:v>
                </c:pt>
                <c:pt idx="3606">
                  <c:v>12414</c:v>
                </c:pt>
                <c:pt idx="3607">
                  <c:v>12414</c:v>
                </c:pt>
                <c:pt idx="3608">
                  <c:v>12414</c:v>
                </c:pt>
                <c:pt idx="3609">
                  <c:v>12414</c:v>
                </c:pt>
                <c:pt idx="3610">
                  <c:v>12414</c:v>
                </c:pt>
                <c:pt idx="3611">
                  <c:v>12414</c:v>
                </c:pt>
                <c:pt idx="3612">
                  <c:v>12414</c:v>
                </c:pt>
                <c:pt idx="3613">
                  <c:v>12414</c:v>
                </c:pt>
                <c:pt idx="3614">
                  <c:v>12414</c:v>
                </c:pt>
                <c:pt idx="3615">
                  <c:v>12414</c:v>
                </c:pt>
                <c:pt idx="3616">
                  <c:v>12414</c:v>
                </c:pt>
                <c:pt idx="3617">
                  <c:v>12414</c:v>
                </c:pt>
                <c:pt idx="3618">
                  <c:v>12414</c:v>
                </c:pt>
                <c:pt idx="3619">
                  <c:v>12414</c:v>
                </c:pt>
                <c:pt idx="3620">
                  <c:v>12414</c:v>
                </c:pt>
                <c:pt idx="3621">
                  <c:v>12414</c:v>
                </c:pt>
                <c:pt idx="3622">
                  <c:v>12414</c:v>
                </c:pt>
                <c:pt idx="3623">
                  <c:v>12414</c:v>
                </c:pt>
                <c:pt idx="3624">
                  <c:v>12414</c:v>
                </c:pt>
                <c:pt idx="3625">
                  <c:v>12414</c:v>
                </c:pt>
                <c:pt idx="3626">
                  <c:v>12414</c:v>
                </c:pt>
                <c:pt idx="3627">
                  <c:v>12414</c:v>
                </c:pt>
                <c:pt idx="3628">
                  <c:v>12414</c:v>
                </c:pt>
                <c:pt idx="3629">
                  <c:v>12414</c:v>
                </c:pt>
                <c:pt idx="3630">
                  <c:v>12414</c:v>
                </c:pt>
                <c:pt idx="3631">
                  <c:v>12414</c:v>
                </c:pt>
                <c:pt idx="3632">
                  <c:v>12414</c:v>
                </c:pt>
                <c:pt idx="3633">
                  <c:v>12414</c:v>
                </c:pt>
                <c:pt idx="3634">
                  <c:v>12414</c:v>
                </c:pt>
                <c:pt idx="3635">
                  <c:v>12414</c:v>
                </c:pt>
                <c:pt idx="3636">
                  <c:v>12414</c:v>
                </c:pt>
                <c:pt idx="3637">
                  <c:v>12414</c:v>
                </c:pt>
                <c:pt idx="3638">
                  <c:v>12414</c:v>
                </c:pt>
                <c:pt idx="3639">
                  <c:v>12414</c:v>
                </c:pt>
                <c:pt idx="3640">
                  <c:v>12414</c:v>
                </c:pt>
                <c:pt idx="3641">
                  <c:v>12414</c:v>
                </c:pt>
                <c:pt idx="3642">
                  <c:v>12414</c:v>
                </c:pt>
                <c:pt idx="3643">
                  <c:v>12414</c:v>
                </c:pt>
                <c:pt idx="3644">
                  <c:v>12414</c:v>
                </c:pt>
                <c:pt idx="3645">
                  <c:v>12414</c:v>
                </c:pt>
                <c:pt idx="3646">
                  <c:v>12414</c:v>
                </c:pt>
                <c:pt idx="3647">
                  <c:v>12414</c:v>
                </c:pt>
                <c:pt idx="3648">
                  <c:v>12414</c:v>
                </c:pt>
                <c:pt idx="3649">
                  <c:v>12414</c:v>
                </c:pt>
                <c:pt idx="3650">
                  <c:v>12414</c:v>
                </c:pt>
                <c:pt idx="3651">
                  <c:v>12414</c:v>
                </c:pt>
                <c:pt idx="3652">
                  <c:v>12414</c:v>
                </c:pt>
                <c:pt idx="3653">
                  <c:v>12414</c:v>
                </c:pt>
                <c:pt idx="3654">
                  <c:v>12414</c:v>
                </c:pt>
                <c:pt idx="3655">
                  <c:v>12414</c:v>
                </c:pt>
                <c:pt idx="3656">
                  <c:v>12414</c:v>
                </c:pt>
                <c:pt idx="3657">
                  <c:v>12414</c:v>
                </c:pt>
                <c:pt idx="3658">
                  <c:v>12414</c:v>
                </c:pt>
                <c:pt idx="3659">
                  <c:v>12414</c:v>
                </c:pt>
                <c:pt idx="3660">
                  <c:v>12414</c:v>
                </c:pt>
                <c:pt idx="3661">
                  <c:v>12414</c:v>
                </c:pt>
                <c:pt idx="3662">
                  <c:v>12414</c:v>
                </c:pt>
                <c:pt idx="3663">
                  <c:v>12414</c:v>
                </c:pt>
                <c:pt idx="3664">
                  <c:v>12414</c:v>
                </c:pt>
                <c:pt idx="3665">
                  <c:v>12414</c:v>
                </c:pt>
                <c:pt idx="3666">
                  <c:v>12414</c:v>
                </c:pt>
                <c:pt idx="3667">
                  <c:v>12414</c:v>
                </c:pt>
                <c:pt idx="3668">
                  <c:v>12414</c:v>
                </c:pt>
                <c:pt idx="3669">
                  <c:v>12414</c:v>
                </c:pt>
                <c:pt idx="3670">
                  <c:v>12414</c:v>
                </c:pt>
                <c:pt idx="3671">
                  <c:v>12414</c:v>
                </c:pt>
                <c:pt idx="3672">
                  <c:v>12414</c:v>
                </c:pt>
                <c:pt idx="3673">
                  <c:v>12414</c:v>
                </c:pt>
                <c:pt idx="3674">
                  <c:v>12414</c:v>
                </c:pt>
                <c:pt idx="3675">
                  <c:v>12414</c:v>
                </c:pt>
                <c:pt idx="3676">
                  <c:v>12414</c:v>
                </c:pt>
                <c:pt idx="3677">
                  <c:v>12414</c:v>
                </c:pt>
                <c:pt idx="3678">
                  <c:v>12414</c:v>
                </c:pt>
                <c:pt idx="3679">
                  <c:v>12414</c:v>
                </c:pt>
                <c:pt idx="3680">
                  <c:v>12414</c:v>
                </c:pt>
                <c:pt idx="3681">
                  <c:v>12414</c:v>
                </c:pt>
                <c:pt idx="3682">
                  <c:v>12414</c:v>
                </c:pt>
                <c:pt idx="3683">
                  <c:v>12414</c:v>
                </c:pt>
                <c:pt idx="3684">
                  <c:v>12414</c:v>
                </c:pt>
                <c:pt idx="3685">
                  <c:v>12414</c:v>
                </c:pt>
                <c:pt idx="3686">
                  <c:v>12414</c:v>
                </c:pt>
                <c:pt idx="3687">
                  <c:v>12414</c:v>
                </c:pt>
                <c:pt idx="3688">
                  <c:v>12414</c:v>
                </c:pt>
                <c:pt idx="3689">
                  <c:v>12414</c:v>
                </c:pt>
                <c:pt idx="3690">
                  <c:v>12414</c:v>
                </c:pt>
                <c:pt idx="3691">
                  <c:v>12414</c:v>
                </c:pt>
                <c:pt idx="3692">
                  <c:v>12414</c:v>
                </c:pt>
                <c:pt idx="3693">
                  <c:v>12414</c:v>
                </c:pt>
                <c:pt idx="3694">
                  <c:v>12414</c:v>
                </c:pt>
                <c:pt idx="3695">
                  <c:v>12414</c:v>
                </c:pt>
                <c:pt idx="3696">
                  <c:v>12414</c:v>
                </c:pt>
                <c:pt idx="3697">
                  <c:v>12414</c:v>
                </c:pt>
                <c:pt idx="3698">
                  <c:v>12414</c:v>
                </c:pt>
                <c:pt idx="3699">
                  <c:v>12414</c:v>
                </c:pt>
                <c:pt idx="3700">
                  <c:v>12414</c:v>
                </c:pt>
                <c:pt idx="3701">
                  <c:v>12414</c:v>
                </c:pt>
                <c:pt idx="3702">
                  <c:v>12414</c:v>
                </c:pt>
                <c:pt idx="3703">
                  <c:v>12414</c:v>
                </c:pt>
                <c:pt idx="3704">
                  <c:v>12414</c:v>
                </c:pt>
                <c:pt idx="3705">
                  <c:v>12414</c:v>
                </c:pt>
                <c:pt idx="3706">
                  <c:v>12414</c:v>
                </c:pt>
                <c:pt idx="3707">
                  <c:v>12414</c:v>
                </c:pt>
                <c:pt idx="3708">
                  <c:v>12414</c:v>
                </c:pt>
                <c:pt idx="3709">
                  <c:v>12414</c:v>
                </c:pt>
                <c:pt idx="3710">
                  <c:v>12414</c:v>
                </c:pt>
                <c:pt idx="3711">
                  <c:v>12414</c:v>
                </c:pt>
                <c:pt idx="3712">
                  <c:v>12414</c:v>
                </c:pt>
                <c:pt idx="3713">
                  <c:v>12414</c:v>
                </c:pt>
                <c:pt idx="3714">
                  <c:v>12414</c:v>
                </c:pt>
                <c:pt idx="3715">
                  <c:v>12414</c:v>
                </c:pt>
                <c:pt idx="3716">
                  <c:v>12414</c:v>
                </c:pt>
                <c:pt idx="3717">
                  <c:v>12414</c:v>
                </c:pt>
                <c:pt idx="3718">
                  <c:v>12414</c:v>
                </c:pt>
                <c:pt idx="3719">
                  <c:v>12414</c:v>
                </c:pt>
                <c:pt idx="3720">
                  <c:v>12414</c:v>
                </c:pt>
                <c:pt idx="3721">
                  <c:v>12414</c:v>
                </c:pt>
                <c:pt idx="3722">
                  <c:v>12414</c:v>
                </c:pt>
                <c:pt idx="3723">
                  <c:v>12414</c:v>
                </c:pt>
                <c:pt idx="3724">
                  <c:v>12414</c:v>
                </c:pt>
                <c:pt idx="3725">
                  <c:v>12414</c:v>
                </c:pt>
                <c:pt idx="3726">
                  <c:v>12414</c:v>
                </c:pt>
                <c:pt idx="3727">
                  <c:v>12414</c:v>
                </c:pt>
                <c:pt idx="3728">
                  <c:v>12414</c:v>
                </c:pt>
                <c:pt idx="3729">
                  <c:v>12414</c:v>
                </c:pt>
                <c:pt idx="3730">
                  <c:v>12414</c:v>
                </c:pt>
                <c:pt idx="3731">
                  <c:v>12414</c:v>
                </c:pt>
                <c:pt idx="3732">
                  <c:v>12414</c:v>
                </c:pt>
                <c:pt idx="3733">
                  <c:v>12414</c:v>
                </c:pt>
                <c:pt idx="3734">
                  <c:v>12414</c:v>
                </c:pt>
                <c:pt idx="3735">
                  <c:v>12414</c:v>
                </c:pt>
                <c:pt idx="3736">
                  <c:v>12414</c:v>
                </c:pt>
                <c:pt idx="3737">
                  <c:v>12414</c:v>
                </c:pt>
                <c:pt idx="3738">
                  <c:v>12414</c:v>
                </c:pt>
                <c:pt idx="3739">
                  <c:v>12414</c:v>
                </c:pt>
                <c:pt idx="3740">
                  <c:v>12414</c:v>
                </c:pt>
                <c:pt idx="3741">
                  <c:v>12414</c:v>
                </c:pt>
                <c:pt idx="3742">
                  <c:v>12414</c:v>
                </c:pt>
                <c:pt idx="3743">
                  <c:v>12414</c:v>
                </c:pt>
                <c:pt idx="3744">
                  <c:v>12414</c:v>
                </c:pt>
                <c:pt idx="3745">
                  <c:v>12414</c:v>
                </c:pt>
                <c:pt idx="3746">
                  <c:v>12414</c:v>
                </c:pt>
                <c:pt idx="3747">
                  <c:v>12414</c:v>
                </c:pt>
                <c:pt idx="3748">
                  <c:v>12414</c:v>
                </c:pt>
                <c:pt idx="3749">
                  <c:v>12414</c:v>
                </c:pt>
                <c:pt idx="3750">
                  <c:v>12414</c:v>
                </c:pt>
                <c:pt idx="3751">
                  <c:v>12414</c:v>
                </c:pt>
                <c:pt idx="3752">
                  <c:v>12414</c:v>
                </c:pt>
                <c:pt idx="3753">
                  <c:v>12414</c:v>
                </c:pt>
                <c:pt idx="3754">
                  <c:v>12414</c:v>
                </c:pt>
                <c:pt idx="3755">
                  <c:v>12414</c:v>
                </c:pt>
                <c:pt idx="3756">
                  <c:v>12414</c:v>
                </c:pt>
                <c:pt idx="3757">
                  <c:v>12414</c:v>
                </c:pt>
                <c:pt idx="3758">
                  <c:v>12414</c:v>
                </c:pt>
                <c:pt idx="3759">
                  <c:v>12414</c:v>
                </c:pt>
                <c:pt idx="3760">
                  <c:v>12414</c:v>
                </c:pt>
                <c:pt idx="3761">
                  <c:v>12414</c:v>
                </c:pt>
                <c:pt idx="3762">
                  <c:v>12414</c:v>
                </c:pt>
                <c:pt idx="3763">
                  <c:v>12414</c:v>
                </c:pt>
                <c:pt idx="3764">
                  <c:v>12414</c:v>
                </c:pt>
                <c:pt idx="3765">
                  <c:v>12414</c:v>
                </c:pt>
                <c:pt idx="3766">
                  <c:v>12414</c:v>
                </c:pt>
                <c:pt idx="3767">
                  <c:v>12414</c:v>
                </c:pt>
                <c:pt idx="3768">
                  <c:v>12414</c:v>
                </c:pt>
                <c:pt idx="3769">
                  <c:v>12414</c:v>
                </c:pt>
                <c:pt idx="3770">
                  <c:v>12414</c:v>
                </c:pt>
                <c:pt idx="3771">
                  <c:v>12414</c:v>
                </c:pt>
                <c:pt idx="3772">
                  <c:v>12414</c:v>
                </c:pt>
                <c:pt idx="3773">
                  <c:v>12414</c:v>
                </c:pt>
                <c:pt idx="3774">
                  <c:v>12414</c:v>
                </c:pt>
                <c:pt idx="3775">
                  <c:v>12414</c:v>
                </c:pt>
                <c:pt idx="3776">
                  <c:v>12414</c:v>
                </c:pt>
                <c:pt idx="3777">
                  <c:v>12414</c:v>
                </c:pt>
                <c:pt idx="3778">
                  <c:v>12414</c:v>
                </c:pt>
                <c:pt idx="3779">
                  <c:v>12414</c:v>
                </c:pt>
                <c:pt idx="3780">
                  <c:v>12414</c:v>
                </c:pt>
                <c:pt idx="3781">
                  <c:v>12414</c:v>
                </c:pt>
                <c:pt idx="3782">
                  <c:v>12414</c:v>
                </c:pt>
                <c:pt idx="3783">
                  <c:v>12414</c:v>
                </c:pt>
                <c:pt idx="3784">
                  <c:v>12414</c:v>
                </c:pt>
                <c:pt idx="3785">
                  <c:v>12414</c:v>
                </c:pt>
                <c:pt idx="3786">
                  <c:v>12414</c:v>
                </c:pt>
                <c:pt idx="3787">
                  <c:v>12414</c:v>
                </c:pt>
                <c:pt idx="3788">
                  <c:v>12414</c:v>
                </c:pt>
                <c:pt idx="3789">
                  <c:v>12414</c:v>
                </c:pt>
                <c:pt idx="3790">
                  <c:v>12414</c:v>
                </c:pt>
                <c:pt idx="3791">
                  <c:v>12414</c:v>
                </c:pt>
                <c:pt idx="3792">
                  <c:v>12414</c:v>
                </c:pt>
                <c:pt idx="3793">
                  <c:v>12414</c:v>
                </c:pt>
                <c:pt idx="3794">
                  <c:v>12414</c:v>
                </c:pt>
                <c:pt idx="3795">
                  <c:v>12414</c:v>
                </c:pt>
                <c:pt idx="3796">
                  <c:v>12414</c:v>
                </c:pt>
                <c:pt idx="3797">
                  <c:v>12414</c:v>
                </c:pt>
                <c:pt idx="3798">
                  <c:v>12414</c:v>
                </c:pt>
                <c:pt idx="3799">
                  <c:v>12414</c:v>
                </c:pt>
                <c:pt idx="3800">
                  <c:v>12414</c:v>
                </c:pt>
                <c:pt idx="3801">
                  <c:v>12414</c:v>
                </c:pt>
                <c:pt idx="3802">
                  <c:v>12414</c:v>
                </c:pt>
                <c:pt idx="3803">
                  <c:v>12414</c:v>
                </c:pt>
                <c:pt idx="3804">
                  <c:v>12414</c:v>
                </c:pt>
                <c:pt idx="3805">
                  <c:v>12414</c:v>
                </c:pt>
                <c:pt idx="3806">
                  <c:v>12414</c:v>
                </c:pt>
                <c:pt idx="3807">
                  <c:v>12414</c:v>
                </c:pt>
                <c:pt idx="3808">
                  <c:v>12414</c:v>
                </c:pt>
                <c:pt idx="3809">
                  <c:v>12414</c:v>
                </c:pt>
                <c:pt idx="3810">
                  <c:v>12414</c:v>
                </c:pt>
                <c:pt idx="3811">
                  <c:v>12414</c:v>
                </c:pt>
                <c:pt idx="3812">
                  <c:v>12414</c:v>
                </c:pt>
                <c:pt idx="3813">
                  <c:v>12414</c:v>
                </c:pt>
                <c:pt idx="3814">
                  <c:v>12414</c:v>
                </c:pt>
                <c:pt idx="3815">
                  <c:v>12414</c:v>
                </c:pt>
                <c:pt idx="3816">
                  <c:v>12414</c:v>
                </c:pt>
                <c:pt idx="3817">
                  <c:v>12414</c:v>
                </c:pt>
                <c:pt idx="3818">
                  <c:v>12414</c:v>
                </c:pt>
                <c:pt idx="3819">
                  <c:v>12414</c:v>
                </c:pt>
                <c:pt idx="3820">
                  <c:v>12414</c:v>
                </c:pt>
                <c:pt idx="3821">
                  <c:v>12414</c:v>
                </c:pt>
                <c:pt idx="3822">
                  <c:v>12414</c:v>
                </c:pt>
                <c:pt idx="3823">
                  <c:v>12414</c:v>
                </c:pt>
                <c:pt idx="3824">
                  <c:v>12414</c:v>
                </c:pt>
                <c:pt idx="3825">
                  <c:v>12414</c:v>
                </c:pt>
                <c:pt idx="3826">
                  <c:v>12414</c:v>
                </c:pt>
                <c:pt idx="3827">
                  <c:v>12414</c:v>
                </c:pt>
                <c:pt idx="3828">
                  <c:v>12414</c:v>
                </c:pt>
                <c:pt idx="3829">
                  <c:v>12414</c:v>
                </c:pt>
                <c:pt idx="3830">
                  <c:v>12414</c:v>
                </c:pt>
                <c:pt idx="3831">
                  <c:v>12414</c:v>
                </c:pt>
                <c:pt idx="3832">
                  <c:v>12414</c:v>
                </c:pt>
                <c:pt idx="3833">
                  <c:v>12414</c:v>
                </c:pt>
                <c:pt idx="3834">
                  <c:v>12414</c:v>
                </c:pt>
                <c:pt idx="3835">
                  <c:v>12414</c:v>
                </c:pt>
                <c:pt idx="3836">
                  <c:v>12414</c:v>
                </c:pt>
                <c:pt idx="3837">
                  <c:v>12414</c:v>
                </c:pt>
                <c:pt idx="3838">
                  <c:v>12414</c:v>
                </c:pt>
                <c:pt idx="3839">
                  <c:v>12414</c:v>
                </c:pt>
                <c:pt idx="3840">
                  <c:v>12414</c:v>
                </c:pt>
                <c:pt idx="3841">
                  <c:v>12414</c:v>
                </c:pt>
                <c:pt idx="3842">
                  <c:v>12414</c:v>
                </c:pt>
                <c:pt idx="3843">
                  <c:v>12414</c:v>
                </c:pt>
                <c:pt idx="3844">
                  <c:v>12414</c:v>
                </c:pt>
                <c:pt idx="3845">
                  <c:v>12414</c:v>
                </c:pt>
                <c:pt idx="3846">
                  <c:v>12414</c:v>
                </c:pt>
                <c:pt idx="3847">
                  <c:v>12414</c:v>
                </c:pt>
                <c:pt idx="3848">
                  <c:v>12414</c:v>
                </c:pt>
                <c:pt idx="3849">
                  <c:v>12414</c:v>
                </c:pt>
                <c:pt idx="3850">
                  <c:v>12414</c:v>
                </c:pt>
                <c:pt idx="3851">
                  <c:v>12414</c:v>
                </c:pt>
                <c:pt idx="3852">
                  <c:v>12414</c:v>
                </c:pt>
                <c:pt idx="3853">
                  <c:v>12414</c:v>
                </c:pt>
                <c:pt idx="3854">
                  <c:v>12414</c:v>
                </c:pt>
                <c:pt idx="3855">
                  <c:v>12414</c:v>
                </c:pt>
                <c:pt idx="3856">
                  <c:v>12414</c:v>
                </c:pt>
                <c:pt idx="3857">
                  <c:v>12414</c:v>
                </c:pt>
                <c:pt idx="3858">
                  <c:v>12414</c:v>
                </c:pt>
                <c:pt idx="3859">
                  <c:v>12414</c:v>
                </c:pt>
                <c:pt idx="3860">
                  <c:v>12414</c:v>
                </c:pt>
                <c:pt idx="3861">
                  <c:v>12414</c:v>
                </c:pt>
                <c:pt idx="3862">
                  <c:v>12414</c:v>
                </c:pt>
                <c:pt idx="3863">
                  <c:v>12414</c:v>
                </c:pt>
                <c:pt idx="3864">
                  <c:v>12414</c:v>
                </c:pt>
                <c:pt idx="3865">
                  <c:v>12414</c:v>
                </c:pt>
                <c:pt idx="3866">
                  <c:v>12414</c:v>
                </c:pt>
                <c:pt idx="3867">
                  <c:v>12414</c:v>
                </c:pt>
                <c:pt idx="3868">
                  <c:v>12414</c:v>
                </c:pt>
                <c:pt idx="3869">
                  <c:v>12414</c:v>
                </c:pt>
                <c:pt idx="3870">
                  <c:v>12414</c:v>
                </c:pt>
                <c:pt idx="3871">
                  <c:v>12414</c:v>
                </c:pt>
                <c:pt idx="3872">
                  <c:v>12414</c:v>
                </c:pt>
                <c:pt idx="3873">
                  <c:v>12414</c:v>
                </c:pt>
                <c:pt idx="3874">
                  <c:v>12414</c:v>
                </c:pt>
                <c:pt idx="3875">
                  <c:v>12414</c:v>
                </c:pt>
                <c:pt idx="3876">
                  <c:v>12414</c:v>
                </c:pt>
                <c:pt idx="3877">
                  <c:v>12414</c:v>
                </c:pt>
                <c:pt idx="3878">
                  <c:v>12414</c:v>
                </c:pt>
                <c:pt idx="3879">
                  <c:v>12414</c:v>
                </c:pt>
                <c:pt idx="3880">
                  <c:v>12414</c:v>
                </c:pt>
                <c:pt idx="3881">
                  <c:v>12414</c:v>
                </c:pt>
                <c:pt idx="3882">
                  <c:v>12414</c:v>
                </c:pt>
                <c:pt idx="3883">
                  <c:v>12414</c:v>
                </c:pt>
                <c:pt idx="3884">
                  <c:v>12414</c:v>
                </c:pt>
                <c:pt idx="3885">
                  <c:v>12414</c:v>
                </c:pt>
                <c:pt idx="3886">
                  <c:v>12414</c:v>
                </c:pt>
                <c:pt idx="3887">
                  <c:v>12414</c:v>
                </c:pt>
                <c:pt idx="3888">
                  <c:v>12414</c:v>
                </c:pt>
                <c:pt idx="3889">
                  <c:v>12414</c:v>
                </c:pt>
                <c:pt idx="3890">
                  <c:v>12414</c:v>
                </c:pt>
                <c:pt idx="3891">
                  <c:v>12414</c:v>
                </c:pt>
                <c:pt idx="3892">
                  <c:v>12414</c:v>
                </c:pt>
                <c:pt idx="3893">
                  <c:v>12414</c:v>
                </c:pt>
                <c:pt idx="3894">
                  <c:v>12414</c:v>
                </c:pt>
                <c:pt idx="3895">
                  <c:v>12414</c:v>
                </c:pt>
                <c:pt idx="3896">
                  <c:v>12414</c:v>
                </c:pt>
                <c:pt idx="3897">
                  <c:v>12414</c:v>
                </c:pt>
                <c:pt idx="3898">
                  <c:v>12414</c:v>
                </c:pt>
                <c:pt idx="3899">
                  <c:v>12414</c:v>
                </c:pt>
                <c:pt idx="3900">
                  <c:v>12414</c:v>
                </c:pt>
                <c:pt idx="3901">
                  <c:v>12414</c:v>
                </c:pt>
                <c:pt idx="3902">
                  <c:v>12414</c:v>
                </c:pt>
                <c:pt idx="3903">
                  <c:v>12414</c:v>
                </c:pt>
                <c:pt idx="3904">
                  <c:v>12414</c:v>
                </c:pt>
                <c:pt idx="3905">
                  <c:v>12414</c:v>
                </c:pt>
                <c:pt idx="3906">
                  <c:v>12414</c:v>
                </c:pt>
                <c:pt idx="3907">
                  <c:v>12414</c:v>
                </c:pt>
                <c:pt idx="3908">
                  <c:v>12414</c:v>
                </c:pt>
                <c:pt idx="3909">
                  <c:v>12414</c:v>
                </c:pt>
                <c:pt idx="3910">
                  <c:v>12414</c:v>
                </c:pt>
                <c:pt idx="3911">
                  <c:v>12414</c:v>
                </c:pt>
                <c:pt idx="3912">
                  <c:v>12414</c:v>
                </c:pt>
                <c:pt idx="3913">
                  <c:v>12414</c:v>
                </c:pt>
                <c:pt idx="3914">
                  <c:v>12414</c:v>
                </c:pt>
                <c:pt idx="3915">
                  <c:v>12414</c:v>
                </c:pt>
                <c:pt idx="3916">
                  <c:v>12414</c:v>
                </c:pt>
                <c:pt idx="3917">
                  <c:v>12414</c:v>
                </c:pt>
                <c:pt idx="3918">
                  <c:v>12414</c:v>
                </c:pt>
                <c:pt idx="3919">
                  <c:v>12414</c:v>
                </c:pt>
                <c:pt idx="3920">
                  <c:v>12414</c:v>
                </c:pt>
                <c:pt idx="3921">
                  <c:v>12414</c:v>
                </c:pt>
                <c:pt idx="3922">
                  <c:v>12414</c:v>
                </c:pt>
                <c:pt idx="3923">
                  <c:v>12414</c:v>
                </c:pt>
                <c:pt idx="3924">
                  <c:v>12414</c:v>
                </c:pt>
                <c:pt idx="3925">
                  <c:v>12414</c:v>
                </c:pt>
                <c:pt idx="3926">
                  <c:v>12414</c:v>
                </c:pt>
                <c:pt idx="3927">
                  <c:v>12414</c:v>
                </c:pt>
                <c:pt idx="3928">
                  <c:v>12414</c:v>
                </c:pt>
                <c:pt idx="3929">
                  <c:v>12414</c:v>
                </c:pt>
                <c:pt idx="3930">
                  <c:v>12414</c:v>
                </c:pt>
                <c:pt idx="3931">
                  <c:v>12414</c:v>
                </c:pt>
                <c:pt idx="3932">
                  <c:v>12414</c:v>
                </c:pt>
                <c:pt idx="3933">
                  <c:v>12414</c:v>
                </c:pt>
                <c:pt idx="3934">
                  <c:v>12414</c:v>
                </c:pt>
                <c:pt idx="3935">
                  <c:v>12414</c:v>
                </c:pt>
                <c:pt idx="3936">
                  <c:v>12414</c:v>
                </c:pt>
                <c:pt idx="3937">
                  <c:v>12414</c:v>
                </c:pt>
                <c:pt idx="3938">
                  <c:v>12414</c:v>
                </c:pt>
                <c:pt idx="3939">
                  <c:v>12414</c:v>
                </c:pt>
                <c:pt idx="3940">
                  <c:v>12414</c:v>
                </c:pt>
                <c:pt idx="3941">
                  <c:v>12414</c:v>
                </c:pt>
                <c:pt idx="3942">
                  <c:v>12414</c:v>
                </c:pt>
                <c:pt idx="3943">
                  <c:v>12414</c:v>
                </c:pt>
                <c:pt idx="3944">
                  <c:v>12414</c:v>
                </c:pt>
                <c:pt idx="3945">
                  <c:v>12414</c:v>
                </c:pt>
                <c:pt idx="3946">
                  <c:v>12414</c:v>
                </c:pt>
                <c:pt idx="3947">
                  <c:v>12414</c:v>
                </c:pt>
                <c:pt idx="3948">
                  <c:v>12414</c:v>
                </c:pt>
                <c:pt idx="3949">
                  <c:v>12414</c:v>
                </c:pt>
                <c:pt idx="3950">
                  <c:v>12414</c:v>
                </c:pt>
                <c:pt idx="3951">
                  <c:v>12414</c:v>
                </c:pt>
                <c:pt idx="3952">
                  <c:v>12414</c:v>
                </c:pt>
                <c:pt idx="3953">
                  <c:v>12414</c:v>
                </c:pt>
                <c:pt idx="3954">
                  <c:v>12414</c:v>
                </c:pt>
                <c:pt idx="3955">
                  <c:v>12414</c:v>
                </c:pt>
                <c:pt idx="3956">
                  <c:v>12414</c:v>
                </c:pt>
                <c:pt idx="3957">
                  <c:v>12414</c:v>
                </c:pt>
                <c:pt idx="3958">
                  <c:v>12414</c:v>
                </c:pt>
                <c:pt idx="3959">
                  <c:v>12414</c:v>
                </c:pt>
                <c:pt idx="3960">
                  <c:v>12414</c:v>
                </c:pt>
                <c:pt idx="3961">
                  <c:v>12414</c:v>
                </c:pt>
                <c:pt idx="3962">
                  <c:v>12414</c:v>
                </c:pt>
                <c:pt idx="3963">
                  <c:v>12414</c:v>
                </c:pt>
                <c:pt idx="3964">
                  <c:v>12414</c:v>
                </c:pt>
                <c:pt idx="3965">
                  <c:v>12414</c:v>
                </c:pt>
                <c:pt idx="3966">
                  <c:v>12414</c:v>
                </c:pt>
                <c:pt idx="3967">
                  <c:v>12414</c:v>
                </c:pt>
                <c:pt idx="3968">
                  <c:v>12414</c:v>
                </c:pt>
                <c:pt idx="3969">
                  <c:v>12414</c:v>
                </c:pt>
                <c:pt idx="3970">
                  <c:v>12414</c:v>
                </c:pt>
                <c:pt idx="3971">
                  <c:v>12414</c:v>
                </c:pt>
                <c:pt idx="3972">
                  <c:v>12414</c:v>
                </c:pt>
                <c:pt idx="3973">
                  <c:v>12414</c:v>
                </c:pt>
                <c:pt idx="3974">
                  <c:v>12414</c:v>
                </c:pt>
                <c:pt idx="3975">
                  <c:v>12414</c:v>
                </c:pt>
                <c:pt idx="3976">
                  <c:v>12414</c:v>
                </c:pt>
                <c:pt idx="3977">
                  <c:v>12414</c:v>
                </c:pt>
                <c:pt idx="3978">
                  <c:v>12414</c:v>
                </c:pt>
                <c:pt idx="3979">
                  <c:v>12414</c:v>
                </c:pt>
                <c:pt idx="3980">
                  <c:v>12414</c:v>
                </c:pt>
                <c:pt idx="3981">
                  <c:v>12414</c:v>
                </c:pt>
                <c:pt idx="3982">
                  <c:v>12414</c:v>
                </c:pt>
                <c:pt idx="3983">
                  <c:v>12414</c:v>
                </c:pt>
                <c:pt idx="3984">
                  <c:v>12414</c:v>
                </c:pt>
                <c:pt idx="3985">
                  <c:v>12414</c:v>
                </c:pt>
                <c:pt idx="3986">
                  <c:v>12414</c:v>
                </c:pt>
                <c:pt idx="3987">
                  <c:v>12414</c:v>
                </c:pt>
                <c:pt idx="3988">
                  <c:v>12414</c:v>
                </c:pt>
                <c:pt idx="3989">
                  <c:v>12414</c:v>
                </c:pt>
                <c:pt idx="3990">
                  <c:v>12414</c:v>
                </c:pt>
                <c:pt idx="3991">
                  <c:v>12414</c:v>
                </c:pt>
                <c:pt idx="3992">
                  <c:v>12414</c:v>
                </c:pt>
                <c:pt idx="3993">
                  <c:v>12414</c:v>
                </c:pt>
                <c:pt idx="3994">
                  <c:v>12414</c:v>
                </c:pt>
                <c:pt idx="3995">
                  <c:v>12414</c:v>
                </c:pt>
                <c:pt idx="3996">
                  <c:v>12414</c:v>
                </c:pt>
                <c:pt idx="3997">
                  <c:v>12414</c:v>
                </c:pt>
                <c:pt idx="3998">
                  <c:v>12414</c:v>
                </c:pt>
                <c:pt idx="3999">
                  <c:v>12414</c:v>
                </c:pt>
                <c:pt idx="4000">
                  <c:v>12414</c:v>
                </c:pt>
                <c:pt idx="4001">
                  <c:v>12414</c:v>
                </c:pt>
                <c:pt idx="4002">
                  <c:v>12414</c:v>
                </c:pt>
                <c:pt idx="4003">
                  <c:v>12414</c:v>
                </c:pt>
                <c:pt idx="4004">
                  <c:v>12414</c:v>
                </c:pt>
                <c:pt idx="4005">
                  <c:v>12414</c:v>
                </c:pt>
                <c:pt idx="4006">
                  <c:v>12414</c:v>
                </c:pt>
                <c:pt idx="4007">
                  <c:v>12414</c:v>
                </c:pt>
                <c:pt idx="4008">
                  <c:v>12414</c:v>
                </c:pt>
                <c:pt idx="4009">
                  <c:v>12414</c:v>
                </c:pt>
                <c:pt idx="4010">
                  <c:v>12414</c:v>
                </c:pt>
                <c:pt idx="4011">
                  <c:v>12414</c:v>
                </c:pt>
                <c:pt idx="4012">
                  <c:v>12414</c:v>
                </c:pt>
                <c:pt idx="4013">
                  <c:v>12414</c:v>
                </c:pt>
                <c:pt idx="4014">
                  <c:v>12414</c:v>
                </c:pt>
                <c:pt idx="4015">
                  <c:v>12414</c:v>
                </c:pt>
                <c:pt idx="4016">
                  <c:v>12414</c:v>
                </c:pt>
                <c:pt idx="4017">
                  <c:v>12414</c:v>
                </c:pt>
                <c:pt idx="4018">
                  <c:v>12414</c:v>
                </c:pt>
                <c:pt idx="4019">
                  <c:v>12414</c:v>
                </c:pt>
                <c:pt idx="4020">
                  <c:v>12414</c:v>
                </c:pt>
                <c:pt idx="4021">
                  <c:v>12414</c:v>
                </c:pt>
                <c:pt idx="4022">
                  <c:v>12414</c:v>
                </c:pt>
                <c:pt idx="4023">
                  <c:v>12414</c:v>
                </c:pt>
                <c:pt idx="4024">
                  <c:v>12414</c:v>
                </c:pt>
                <c:pt idx="4025">
                  <c:v>12414</c:v>
                </c:pt>
                <c:pt idx="4026">
                  <c:v>12414</c:v>
                </c:pt>
                <c:pt idx="4027">
                  <c:v>12414</c:v>
                </c:pt>
                <c:pt idx="4028">
                  <c:v>12414</c:v>
                </c:pt>
                <c:pt idx="4029">
                  <c:v>12414</c:v>
                </c:pt>
                <c:pt idx="4030">
                  <c:v>12414</c:v>
                </c:pt>
                <c:pt idx="4031">
                  <c:v>12414</c:v>
                </c:pt>
                <c:pt idx="4032">
                  <c:v>12414</c:v>
                </c:pt>
                <c:pt idx="4033">
                  <c:v>12414</c:v>
                </c:pt>
                <c:pt idx="4034">
                  <c:v>12414</c:v>
                </c:pt>
                <c:pt idx="4035">
                  <c:v>12414</c:v>
                </c:pt>
                <c:pt idx="4036">
                  <c:v>12414</c:v>
                </c:pt>
                <c:pt idx="4037">
                  <c:v>12414</c:v>
                </c:pt>
                <c:pt idx="4038">
                  <c:v>12414</c:v>
                </c:pt>
                <c:pt idx="4039">
                  <c:v>12414</c:v>
                </c:pt>
                <c:pt idx="4040">
                  <c:v>12414</c:v>
                </c:pt>
                <c:pt idx="4041">
                  <c:v>12414</c:v>
                </c:pt>
                <c:pt idx="4042">
                  <c:v>12414</c:v>
                </c:pt>
                <c:pt idx="4043">
                  <c:v>12414</c:v>
                </c:pt>
                <c:pt idx="4044">
                  <c:v>12414</c:v>
                </c:pt>
                <c:pt idx="4045">
                  <c:v>12414</c:v>
                </c:pt>
                <c:pt idx="4046">
                  <c:v>12414</c:v>
                </c:pt>
                <c:pt idx="4047">
                  <c:v>12414</c:v>
                </c:pt>
                <c:pt idx="4048">
                  <c:v>12414</c:v>
                </c:pt>
                <c:pt idx="4049">
                  <c:v>12414</c:v>
                </c:pt>
                <c:pt idx="4050">
                  <c:v>12414</c:v>
                </c:pt>
                <c:pt idx="4051">
                  <c:v>12414</c:v>
                </c:pt>
                <c:pt idx="4052">
                  <c:v>12414</c:v>
                </c:pt>
                <c:pt idx="4053">
                  <c:v>12414</c:v>
                </c:pt>
                <c:pt idx="4054">
                  <c:v>12414</c:v>
                </c:pt>
                <c:pt idx="4055">
                  <c:v>12414</c:v>
                </c:pt>
                <c:pt idx="4056">
                  <c:v>12414</c:v>
                </c:pt>
                <c:pt idx="4057">
                  <c:v>12414</c:v>
                </c:pt>
                <c:pt idx="4058">
                  <c:v>12414</c:v>
                </c:pt>
                <c:pt idx="4059">
                  <c:v>12414</c:v>
                </c:pt>
                <c:pt idx="4060">
                  <c:v>12414</c:v>
                </c:pt>
                <c:pt idx="4061">
                  <c:v>12414</c:v>
                </c:pt>
                <c:pt idx="4062">
                  <c:v>12414</c:v>
                </c:pt>
                <c:pt idx="4063">
                  <c:v>12414</c:v>
                </c:pt>
                <c:pt idx="4064">
                  <c:v>12414</c:v>
                </c:pt>
                <c:pt idx="4065">
                  <c:v>12414</c:v>
                </c:pt>
                <c:pt idx="4066">
                  <c:v>12414</c:v>
                </c:pt>
                <c:pt idx="4067">
                  <c:v>12414</c:v>
                </c:pt>
                <c:pt idx="4068">
                  <c:v>12414</c:v>
                </c:pt>
                <c:pt idx="4069">
                  <c:v>12414</c:v>
                </c:pt>
                <c:pt idx="4070">
                  <c:v>12414</c:v>
                </c:pt>
                <c:pt idx="4071">
                  <c:v>12414</c:v>
                </c:pt>
                <c:pt idx="4072">
                  <c:v>12414</c:v>
                </c:pt>
                <c:pt idx="4073">
                  <c:v>12414</c:v>
                </c:pt>
                <c:pt idx="4074">
                  <c:v>12414</c:v>
                </c:pt>
                <c:pt idx="4075">
                  <c:v>12414</c:v>
                </c:pt>
                <c:pt idx="4076">
                  <c:v>12414</c:v>
                </c:pt>
                <c:pt idx="4077">
                  <c:v>12414</c:v>
                </c:pt>
                <c:pt idx="4078">
                  <c:v>12414</c:v>
                </c:pt>
                <c:pt idx="4079">
                  <c:v>12414</c:v>
                </c:pt>
                <c:pt idx="4080">
                  <c:v>12414</c:v>
                </c:pt>
                <c:pt idx="4081">
                  <c:v>12414</c:v>
                </c:pt>
                <c:pt idx="4082">
                  <c:v>12414</c:v>
                </c:pt>
                <c:pt idx="4083">
                  <c:v>12414</c:v>
                </c:pt>
                <c:pt idx="4084">
                  <c:v>12414</c:v>
                </c:pt>
                <c:pt idx="4085">
                  <c:v>12414</c:v>
                </c:pt>
                <c:pt idx="4086">
                  <c:v>12414</c:v>
                </c:pt>
                <c:pt idx="4087">
                  <c:v>12414</c:v>
                </c:pt>
                <c:pt idx="4088">
                  <c:v>12414</c:v>
                </c:pt>
                <c:pt idx="4089">
                  <c:v>12414</c:v>
                </c:pt>
                <c:pt idx="4090">
                  <c:v>12414</c:v>
                </c:pt>
                <c:pt idx="4091">
                  <c:v>12414</c:v>
                </c:pt>
                <c:pt idx="4092">
                  <c:v>12414</c:v>
                </c:pt>
                <c:pt idx="4093">
                  <c:v>12414</c:v>
                </c:pt>
                <c:pt idx="4094">
                  <c:v>12414</c:v>
                </c:pt>
                <c:pt idx="4095">
                  <c:v>12414</c:v>
                </c:pt>
                <c:pt idx="4096">
                  <c:v>12414</c:v>
                </c:pt>
                <c:pt idx="4097">
                  <c:v>12414</c:v>
                </c:pt>
                <c:pt idx="4098">
                  <c:v>12414</c:v>
                </c:pt>
                <c:pt idx="4099">
                  <c:v>12414</c:v>
                </c:pt>
                <c:pt idx="4100">
                  <c:v>12414</c:v>
                </c:pt>
                <c:pt idx="4101">
                  <c:v>12414</c:v>
                </c:pt>
                <c:pt idx="4102">
                  <c:v>12414</c:v>
                </c:pt>
                <c:pt idx="4103">
                  <c:v>12414</c:v>
                </c:pt>
                <c:pt idx="4104">
                  <c:v>12414</c:v>
                </c:pt>
                <c:pt idx="4105">
                  <c:v>12414</c:v>
                </c:pt>
                <c:pt idx="4106">
                  <c:v>12414</c:v>
                </c:pt>
                <c:pt idx="4107">
                  <c:v>12414</c:v>
                </c:pt>
                <c:pt idx="4108">
                  <c:v>12414</c:v>
                </c:pt>
                <c:pt idx="4109">
                  <c:v>12414</c:v>
                </c:pt>
                <c:pt idx="4110">
                  <c:v>12414</c:v>
                </c:pt>
                <c:pt idx="4111">
                  <c:v>12414</c:v>
                </c:pt>
                <c:pt idx="4112">
                  <c:v>12414</c:v>
                </c:pt>
                <c:pt idx="4113">
                  <c:v>12414</c:v>
                </c:pt>
                <c:pt idx="4114">
                  <c:v>12414</c:v>
                </c:pt>
                <c:pt idx="4115">
                  <c:v>12414</c:v>
                </c:pt>
                <c:pt idx="4116">
                  <c:v>12414</c:v>
                </c:pt>
                <c:pt idx="4117">
                  <c:v>12414</c:v>
                </c:pt>
                <c:pt idx="4118">
                  <c:v>12414</c:v>
                </c:pt>
                <c:pt idx="4119">
                  <c:v>12414</c:v>
                </c:pt>
                <c:pt idx="4120">
                  <c:v>12414</c:v>
                </c:pt>
                <c:pt idx="4121">
                  <c:v>12414</c:v>
                </c:pt>
                <c:pt idx="4122">
                  <c:v>12414</c:v>
                </c:pt>
                <c:pt idx="4123">
                  <c:v>12414</c:v>
                </c:pt>
                <c:pt idx="4124">
                  <c:v>12414</c:v>
                </c:pt>
                <c:pt idx="4125">
                  <c:v>12414</c:v>
                </c:pt>
                <c:pt idx="4126">
                  <c:v>12414</c:v>
                </c:pt>
                <c:pt idx="4127">
                  <c:v>12414</c:v>
                </c:pt>
                <c:pt idx="4128">
                  <c:v>12414</c:v>
                </c:pt>
                <c:pt idx="4129">
                  <c:v>12414</c:v>
                </c:pt>
                <c:pt idx="4130">
                  <c:v>12414</c:v>
                </c:pt>
                <c:pt idx="4131">
                  <c:v>12414</c:v>
                </c:pt>
                <c:pt idx="4132">
                  <c:v>12414</c:v>
                </c:pt>
                <c:pt idx="4133">
                  <c:v>12414</c:v>
                </c:pt>
                <c:pt idx="4134">
                  <c:v>12414</c:v>
                </c:pt>
                <c:pt idx="4135">
                  <c:v>12414</c:v>
                </c:pt>
                <c:pt idx="4136">
                  <c:v>12414</c:v>
                </c:pt>
                <c:pt idx="4137">
                  <c:v>12414</c:v>
                </c:pt>
                <c:pt idx="4138">
                  <c:v>12414</c:v>
                </c:pt>
                <c:pt idx="4139">
                  <c:v>12414</c:v>
                </c:pt>
                <c:pt idx="4140">
                  <c:v>12414</c:v>
                </c:pt>
                <c:pt idx="4141">
                  <c:v>12414</c:v>
                </c:pt>
                <c:pt idx="4142">
                  <c:v>12414</c:v>
                </c:pt>
                <c:pt idx="4143">
                  <c:v>12414</c:v>
                </c:pt>
                <c:pt idx="4144">
                  <c:v>12414</c:v>
                </c:pt>
                <c:pt idx="4145">
                  <c:v>12414</c:v>
                </c:pt>
                <c:pt idx="4146">
                  <c:v>12414</c:v>
                </c:pt>
                <c:pt idx="4147">
                  <c:v>12414</c:v>
                </c:pt>
                <c:pt idx="4148">
                  <c:v>12414</c:v>
                </c:pt>
                <c:pt idx="4149">
                  <c:v>12414</c:v>
                </c:pt>
                <c:pt idx="4150">
                  <c:v>12414</c:v>
                </c:pt>
                <c:pt idx="4151">
                  <c:v>12414</c:v>
                </c:pt>
                <c:pt idx="4152">
                  <c:v>12414</c:v>
                </c:pt>
                <c:pt idx="4153">
                  <c:v>12414</c:v>
                </c:pt>
                <c:pt idx="4154">
                  <c:v>12414</c:v>
                </c:pt>
                <c:pt idx="4155">
                  <c:v>12414</c:v>
                </c:pt>
                <c:pt idx="4156">
                  <c:v>12414</c:v>
                </c:pt>
                <c:pt idx="4157">
                  <c:v>12414</c:v>
                </c:pt>
                <c:pt idx="4158">
                  <c:v>12414</c:v>
                </c:pt>
                <c:pt idx="4159">
                  <c:v>12414</c:v>
                </c:pt>
                <c:pt idx="4160">
                  <c:v>12414</c:v>
                </c:pt>
                <c:pt idx="4161">
                  <c:v>12414</c:v>
                </c:pt>
                <c:pt idx="4162">
                  <c:v>12414</c:v>
                </c:pt>
                <c:pt idx="4163">
                  <c:v>12414</c:v>
                </c:pt>
                <c:pt idx="4164">
                  <c:v>12414</c:v>
                </c:pt>
                <c:pt idx="4165">
                  <c:v>12414</c:v>
                </c:pt>
                <c:pt idx="4166">
                  <c:v>12414</c:v>
                </c:pt>
                <c:pt idx="4167">
                  <c:v>12414</c:v>
                </c:pt>
                <c:pt idx="4168">
                  <c:v>12414</c:v>
                </c:pt>
                <c:pt idx="4169">
                  <c:v>12414</c:v>
                </c:pt>
                <c:pt idx="4170">
                  <c:v>12414</c:v>
                </c:pt>
                <c:pt idx="4171">
                  <c:v>12414</c:v>
                </c:pt>
                <c:pt idx="4172">
                  <c:v>12414</c:v>
                </c:pt>
                <c:pt idx="4173">
                  <c:v>12414</c:v>
                </c:pt>
                <c:pt idx="4174">
                  <c:v>12414</c:v>
                </c:pt>
                <c:pt idx="4175">
                  <c:v>12414</c:v>
                </c:pt>
                <c:pt idx="4176">
                  <c:v>12414</c:v>
                </c:pt>
                <c:pt idx="4177">
                  <c:v>12414</c:v>
                </c:pt>
                <c:pt idx="4178">
                  <c:v>12414</c:v>
                </c:pt>
                <c:pt idx="4179">
                  <c:v>12414</c:v>
                </c:pt>
                <c:pt idx="4180">
                  <c:v>12414</c:v>
                </c:pt>
                <c:pt idx="4181">
                  <c:v>12414</c:v>
                </c:pt>
                <c:pt idx="4182">
                  <c:v>12414</c:v>
                </c:pt>
                <c:pt idx="4183">
                  <c:v>12414</c:v>
                </c:pt>
                <c:pt idx="4184">
                  <c:v>12414</c:v>
                </c:pt>
                <c:pt idx="4185">
                  <c:v>12414</c:v>
                </c:pt>
                <c:pt idx="4186">
                  <c:v>12414</c:v>
                </c:pt>
                <c:pt idx="4187">
                  <c:v>12414</c:v>
                </c:pt>
                <c:pt idx="4188">
                  <c:v>12414</c:v>
                </c:pt>
                <c:pt idx="4189">
                  <c:v>12414</c:v>
                </c:pt>
                <c:pt idx="4190">
                  <c:v>12414</c:v>
                </c:pt>
                <c:pt idx="4191">
                  <c:v>12414</c:v>
                </c:pt>
                <c:pt idx="4192">
                  <c:v>12414</c:v>
                </c:pt>
                <c:pt idx="4193">
                  <c:v>12414</c:v>
                </c:pt>
                <c:pt idx="4194">
                  <c:v>12414</c:v>
                </c:pt>
                <c:pt idx="4195">
                  <c:v>12414</c:v>
                </c:pt>
                <c:pt idx="4196">
                  <c:v>12414</c:v>
                </c:pt>
                <c:pt idx="4197">
                  <c:v>12414</c:v>
                </c:pt>
                <c:pt idx="4198">
                  <c:v>12414</c:v>
                </c:pt>
                <c:pt idx="4199">
                  <c:v>12414</c:v>
                </c:pt>
                <c:pt idx="4200">
                  <c:v>12414</c:v>
                </c:pt>
                <c:pt idx="4201">
                  <c:v>12414</c:v>
                </c:pt>
                <c:pt idx="4202">
                  <c:v>12414</c:v>
                </c:pt>
                <c:pt idx="4203">
                  <c:v>12414</c:v>
                </c:pt>
                <c:pt idx="4204">
                  <c:v>12414</c:v>
                </c:pt>
                <c:pt idx="4205">
                  <c:v>12414</c:v>
                </c:pt>
                <c:pt idx="4206">
                  <c:v>12414</c:v>
                </c:pt>
                <c:pt idx="4207">
                  <c:v>12414</c:v>
                </c:pt>
                <c:pt idx="4208">
                  <c:v>12414</c:v>
                </c:pt>
                <c:pt idx="4209">
                  <c:v>12414</c:v>
                </c:pt>
                <c:pt idx="4210">
                  <c:v>12414</c:v>
                </c:pt>
                <c:pt idx="4211">
                  <c:v>12414</c:v>
                </c:pt>
                <c:pt idx="4212">
                  <c:v>12414</c:v>
                </c:pt>
                <c:pt idx="4213">
                  <c:v>12414</c:v>
                </c:pt>
                <c:pt idx="4214">
                  <c:v>12414</c:v>
                </c:pt>
                <c:pt idx="4215">
                  <c:v>12414</c:v>
                </c:pt>
                <c:pt idx="4216">
                  <c:v>12414</c:v>
                </c:pt>
                <c:pt idx="4217">
                  <c:v>12414</c:v>
                </c:pt>
                <c:pt idx="4218">
                  <c:v>12414</c:v>
                </c:pt>
                <c:pt idx="4219">
                  <c:v>12414</c:v>
                </c:pt>
                <c:pt idx="4220">
                  <c:v>12414</c:v>
                </c:pt>
                <c:pt idx="4221">
                  <c:v>12414</c:v>
                </c:pt>
                <c:pt idx="4222">
                  <c:v>12414</c:v>
                </c:pt>
                <c:pt idx="4223">
                  <c:v>12414</c:v>
                </c:pt>
                <c:pt idx="4224">
                  <c:v>12414</c:v>
                </c:pt>
                <c:pt idx="4225">
                  <c:v>12414</c:v>
                </c:pt>
                <c:pt idx="4226">
                  <c:v>12414</c:v>
                </c:pt>
                <c:pt idx="4227">
                  <c:v>12414</c:v>
                </c:pt>
                <c:pt idx="4228">
                  <c:v>12414</c:v>
                </c:pt>
                <c:pt idx="4229">
                  <c:v>12414</c:v>
                </c:pt>
                <c:pt idx="4230">
                  <c:v>12414</c:v>
                </c:pt>
                <c:pt idx="4231">
                  <c:v>12414</c:v>
                </c:pt>
                <c:pt idx="4232">
                  <c:v>12414</c:v>
                </c:pt>
                <c:pt idx="4233">
                  <c:v>12414</c:v>
                </c:pt>
                <c:pt idx="4234">
                  <c:v>12414</c:v>
                </c:pt>
                <c:pt idx="4235">
                  <c:v>12414</c:v>
                </c:pt>
                <c:pt idx="4236">
                  <c:v>12414</c:v>
                </c:pt>
                <c:pt idx="4237">
                  <c:v>12414</c:v>
                </c:pt>
                <c:pt idx="4238">
                  <c:v>12414</c:v>
                </c:pt>
                <c:pt idx="4239">
                  <c:v>12414</c:v>
                </c:pt>
                <c:pt idx="4240">
                  <c:v>12414</c:v>
                </c:pt>
                <c:pt idx="4241">
                  <c:v>12414</c:v>
                </c:pt>
                <c:pt idx="4242">
                  <c:v>12414</c:v>
                </c:pt>
                <c:pt idx="4243">
                  <c:v>12414</c:v>
                </c:pt>
                <c:pt idx="4244">
                  <c:v>12414</c:v>
                </c:pt>
                <c:pt idx="4245">
                  <c:v>12414</c:v>
                </c:pt>
                <c:pt idx="4246">
                  <c:v>12414</c:v>
                </c:pt>
                <c:pt idx="4247">
                  <c:v>12414</c:v>
                </c:pt>
                <c:pt idx="4248">
                  <c:v>12414</c:v>
                </c:pt>
                <c:pt idx="4249">
                  <c:v>12414</c:v>
                </c:pt>
                <c:pt idx="4250">
                  <c:v>12414</c:v>
                </c:pt>
                <c:pt idx="4251">
                  <c:v>12414</c:v>
                </c:pt>
                <c:pt idx="4252">
                  <c:v>12414</c:v>
                </c:pt>
                <c:pt idx="4253">
                  <c:v>12414</c:v>
                </c:pt>
                <c:pt idx="4254">
                  <c:v>12414</c:v>
                </c:pt>
                <c:pt idx="4255">
                  <c:v>12414</c:v>
                </c:pt>
                <c:pt idx="4256">
                  <c:v>12414</c:v>
                </c:pt>
                <c:pt idx="4257">
                  <c:v>12414</c:v>
                </c:pt>
                <c:pt idx="4258">
                  <c:v>12414</c:v>
                </c:pt>
                <c:pt idx="4259">
                  <c:v>12414</c:v>
                </c:pt>
                <c:pt idx="4260">
                  <c:v>12414</c:v>
                </c:pt>
                <c:pt idx="4261">
                  <c:v>12414</c:v>
                </c:pt>
                <c:pt idx="4262">
                  <c:v>12414</c:v>
                </c:pt>
                <c:pt idx="4263">
                  <c:v>12414</c:v>
                </c:pt>
                <c:pt idx="4264">
                  <c:v>12414</c:v>
                </c:pt>
                <c:pt idx="4265">
                  <c:v>12414</c:v>
                </c:pt>
                <c:pt idx="4266">
                  <c:v>12414</c:v>
                </c:pt>
                <c:pt idx="4267">
                  <c:v>12414</c:v>
                </c:pt>
                <c:pt idx="4268">
                  <c:v>12414</c:v>
                </c:pt>
                <c:pt idx="4269">
                  <c:v>12414</c:v>
                </c:pt>
                <c:pt idx="4270">
                  <c:v>12414</c:v>
                </c:pt>
                <c:pt idx="4271">
                  <c:v>12414</c:v>
                </c:pt>
                <c:pt idx="4272">
                  <c:v>12414</c:v>
                </c:pt>
                <c:pt idx="4273">
                  <c:v>12414</c:v>
                </c:pt>
                <c:pt idx="4274">
                  <c:v>12414</c:v>
                </c:pt>
                <c:pt idx="4275">
                  <c:v>12414</c:v>
                </c:pt>
                <c:pt idx="4276">
                  <c:v>12414</c:v>
                </c:pt>
                <c:pt idx="4277">
                  <c:v>12414</c:v>
                </c:pt>
                <c:pt idx="4278">
                  <c:v>12414</c:v>
                </c:pt>
                <c:pt idx="4279">
                  <c:v>12414</c:v>
                </c:pt>
                <c:pt idx="4280">
                  <c:v>12414</c:v>
                </c:pt>
                <c:pt idx="4281">
                  <c:v>12414</c:v>
                </c:pt>
                <c:pt idx="4282">
                  <c:v>12414</c:v>
                </c:pt>
                <c:pt idx="4283">
                  <c:v>12414</c:v>
                </c:pt>
                <c:pt idx="4284">
                  <c:v>12414</c:v>
                </c:pt>
                <c:pt idx="4285">
                  <c:v>12414</c:v>
                </c:pt>
                <c:pt idx="4286">
                  <c:v>12414</c:v>
                </c:pt>
                <c:pt idx="4287">
                  <c:v>12414</c:v>
                </c:pt>
                <c:pt idx="4288">
                  <c:v>12414</c:v>
                </c:pt>
                <c:pt idx="4289">
                  <c:v>12414</c:v>
                </c:pt>
                <c:pt idx="4290">
                  <c:v>12414</c:v>
                </c:pt>
                <c:pt idx="4291">
                  <c:v>12414</c:v>
                </c:pt>
                <c:pt idx="4292">
                  <c:v>12414</c:v>
                </c:pt>
                <c:pt idx="4293">
                  <c:v>12414</c:v>
                </c:pt>
                <c:pt idx="4294">
                  <c:v>12414</c:v>
                </c:pt>
                <c:pt idx="4295">
                  <c:v>12414</c:v>
                </c:pt>
                <c:pt idx="4296">
                  <c:v>12414</c:v>
                </c:pt>
                <c:pt idx="4297">
                  <c:v>12414</c:v>
                </c:pt>
                <c:pt idx="4298">
                  <c:v>12414</c:v>
                </c:pt>
                <c:pt idx="4299">
                  <c:v>12414</c:v>
                </c:pt>
                <c:pt idx="4300">
                  <c:v>12414</c:v>
                </c:pt>
                <c:pt idx="4301">
                  <c:v>12414</c:v>
                </c:pt>
                <c:pt idx="4302">
                  <c:v>12414</c:v>
                </c:pt>
                <c:pt idx="4303">
                  <c:v>12414</c:v>
                </c:pt>
                <c:pt idx="4304">
                  <c:v>12414</c:v>
                </c:pt>
                <c:pt idx="4305">
                  <c:v>12414</c:v>
                </c:pt>
                <c:pt idx="4306">
                  <c:v>12414</c:v>
                </c:pt>
                <c:pt idx="4307">
                  <c:v>12414</c:v>
                </c:pt>
                <c:pt idx="4308">
                  <c:v>12414</c:v>
                </c:pt>
                <c:pt idx="4309">
                  <c:v>12414</c:v>
                </c:pt>
                <c:pt idx="4310">
                  <c:v>12414</c:v>
                </c:pt>
                <c:pt idx="4311">
                  <c:v>12414</c:v>
                </c:pt>
                <c:pt idx="4312">
                  <c:v>12414</c:v>
                </c:pt>
                <c:pt idx="4313">
                  <c:v>12414</c:v>
                </c:pt>
                <c:pt idx="4314">
                  <c:v>12414</c:v>
                </c:pt>
                <c:pt idx="4315">
                  <c:v>12414</c:v>
                </c:pt>
                <c:pt idx="4316">
                  <c:v>12414</c:v>
                </c:pt>
                <c:pt idx="4317">
                  <c:v>12414</c:v>
                </c:pt>
                <c:pt idx="4318">
                  <c:v>12414</c:v>
                </c:pt>
                <c:pt idx="4319">
                  <c:v>12414</c:v>
                </c:pt>
                <c:pt idx="4320">
                  <c:v>12414</c:v>
                </c:pt>
                <c:pt idx="4321">
                  <c:v>12414</c:v>
                </c:pt>
                <c:pt idx="4322">
                  <c:v>12414</c:v>
                </c:pt>
                <c:pt idx="4323">
                  <c:v>12414</c:v>
                </c:pt>
                <c:pt idx="4324">
                  <c:v>12414</c:v>
                </c:pt>
                <c:pt idx="4325">
                  <c:v>12414</c:v>
                </c:pt>
                <c:pt idx="4326">
                  <c:v>12414</c:v>
                </c:pt>
                <c:pt idx="4327">
                  <c:v>12414</c:v>
                </c:pt>
                <c:pt idx="4328">
                  <c:v>12414</c:v>
                </c:pt>
                <c:pt idx="4329">
                  <c:v>12414</c:v>
                </c:pt>
                <c:pt idx="4330">
                  <c:v>12414</c:v>
                </c:pt>
                <c:pt idx="4331">
                  <c:v>12414</c:v>
                </c:pt>
                <c:pt idx="4332">
                  <c:v>12414</c:v>
                </c:pt>
                <c:pt idx="4333">
                  <c:v>12414</c:v>
                </c:pt>
                <c:pt idx="4334">
                  <c:v>12414</c:v>
                </c:pt>
                <c:pt idx="4335">
                  <c:v>12414</c:v>
                </c:pt>
                <c:pt idx="4336">
                  <c:v>12414</c:v>
                </c:pt>
                <c:pt idx="4337">
                  <c:v>12414</c:v>
                </c:pt>
                <c:pt idx="4338">
                  <c:v>12414</c:v>
                </c:pt>
                <c:pt idx="4339">
                  <c:v>12414</c:v>
                </c:pt>
                <c:pt idx="4340">
                  <c:v>12414</c:v>
                </c:pt>
                <c:pt idx="4341">
                  <c:v>12414</c:v>
                </c:pt>
                <c:pt idx="4342">
                  <c:v>12414</c:v>
                </c:pt>
                <c:pt idx="4343">
                  <c:v>12414</c:v>
                </c:pt>
                <c:pt idx="4344">
                  <c:v>12414</c:v>
                </c:pt>
                <c:pt idx="4345">
                  <c:v>12414</c:v>
                </c:pt>
                <c:pt idx="4346">
                  <c:v>12414</c:v>
                </c:pt>
                <c:pt idx="4347">
                  <c:v>12414</c:v>
                </c:pt>
                <c:pt idx="4348">
                  <c:v>12414</c:v>
                </c:pt>
                <c:pt idx="4349">
                  <c:v>12414</c:v>
                </c:pt>
                <c:pt idx="4350">
                  <c:v>12414</c:v>
                </c:pt>
                <c:pt idx="4351">
                  <c:v>12414</c:v>
                </c:pt>
                <c:pt idx="4352">
                  <c:v>12414</c:v>
                </c:pt>
                <c:pt idx="4353">
                  <c:v>12414</c:v>
                </c:pt>
                <c:pt idx="4354">
                  <c:v>12414</c:v>
                </c:pt>
                <c:pt idx="4355">
                  <c:v>12414</c:v>
                </c:pt>
                <c:pt idx="4356">
                  <c:v>12414</c:v>
                </c:pt>
                <c:pt idx="4357">
                  <c:v>12414</c:v>
                </c:pt>
                <c:pt idx="4358">
                  <c:v>12414</c:v>
                </c:pt>
                <c:pt idx="4359">
                  <c:v>12414</c:v>
                </c:pt>
                <c:pt idx="4360">
                  <c:v>12414</c:v>
                </c:pt>
                <c:pt idx="4361">
                  <c:v>12414</c:v>
                </c:pt>
                <c:pt idx="4362">
                  <c:v>12414</c:v>
                </c:pt>
                <c:pt idx="4363">
                  <c:v>12414</c:v>
                </c:pt>
                <c:pt idx="4364">
                  <c:v>12414</c:v>
                </c:pt>
                <c:pt idx="4365">
                  <c:v>12414</c:v>
                </c:pt>
                <c:pt idx="4366">
                  <c:v>12414</c:v>
                </c:pt>
                <c:pt idx="4367">
                  <c:v>12414</c:v>
                </c:pt>
                <c:pt idx="4368">
                  <c:v>12414</c:v>
                </c:pt>
                <c:pt idx="4369">
                  <c:v>12414</c:v>
                </c:pt>
                <c:pt idx="4370">
                  <c:v>12414</c:v>
                </c:pt>
                <c:pt idx="4371">
                  <c:v>12414</c:v>
                </c:pt>
                <c:pt idx="4372">
                  <c:v>12414</c:v>
                </c:pt>
                <c:pt idx="4373">
                  <c:v>12414</c:v>
                </c:pt>
                <c:pt idx="4374">
                  <c:v>12414</c:v>
                </c:pt>
                <c:pt idx="4375">
                  <c:v>12414</c:v>
                </c:pt>
                <c:pt idx="4376">
                  <c:v>12414</c:v>
                </c:pt>
                <c:pt idx="4377">
                  <c:v>12414</c:v>
                </c:pt>
                <c:pt idx="4378">
                  <c:v>12414</c:v>
                </c:pt>
                <c:pt idx="4379">
                  <c:v>12414</c:v>
                </c:pt>
                <c:pt idx="4380">
                  <c:v>12414</c:v>
                </c:pt>
                <c:pt idx="4381">
                  <c:v>12414</c:v>
                </c:pt>
                <c:pt idx="4382">
                  <c:v>12414</c:v>
                </c:pt>
                <c:pt idx="4383">
                  <c:v>12414</c:v>
                </c:pt>
                <c:pt idx="4384">
                  <c:v>12414</c:v>
                </c:pt>
                <c:pt idx="4385">
                  <c:v>12414</c:v>
                </c:pt>
                <c:pt idx="4386">
                  <c:v>12414</c:v>
                </c:pt>
                <c:pt idx="4387">
                  <c:v>12414</c:v>
                </c:pt>
                <c:pt idx="4388">
                  <c:v>12414</c:v>
                </c:pt>
                <c:pt idx="4389">
                  <c:v>12414</c:v>
                </c:pt>
                <c:pt idx="4390">
                  <c:v>12414</c:v>
                </c:pt>
                <c:pt idx="4391">
                  <c:v>12414</c:v>
                </c:pt>
                <c:pt idx="4392">
                  <c:v>12414</c:v>
                </c:pt>
                <c:pt idx="4393">
                  <c:v>12414</c:v>
                </c:pt>
                <c:pt idx="4394">
                  <c:v>12414</c:v>
                </c:pt>
                <c:pt idx="4395">
                  <c:v>12414</c:v>
                </c:pt>
                <c:pt idx="4396">
                  <c:v>12414</c:v>
                </c:pt>
                <c:pt idx="4397">
                  <c:v>12414</c:v>
                </c:pt>
                <c:pt idx="4398">
                  <c:v>12414</c:v>
                </c:pt>
                <c:pt idx="4399">
                  <c:v>12414</c:v>
                </c:pt>
                <c:pt idx="4400">
                  <c:v>12414</c:v>
                </c:pt>
                <c:pt idx="4401">
                  <c:v>12414</c:v>
                </c:pt>
                <c:pt idx="4402">
                  <c:v>12414</c:v>
                </c:pt>
                <c:pt idx="4403">
                  <c:v>12414</c:v>
                </c:pt>
                <c:pt idx="4404">
                  <c:v>12414</c:v>
                </c:pt>
                <c:pt idx="4405">
                  <c:v>12414</c:v>
                </c:pt>
                <c:pt idx="4406">
                  <c:v>12414</c:v>
                </c:pt>
                <c:pt idx="4407">
                  <c:v>12414</c:v>
                </c:pt>
                <c:pt idx="4408">
                  <c:v>12414</c:v>
                </c:pt>
                <c:pt idx="4409">
                  <c:v>12414</c:v>
                </c:pt>
                <c:pt idx="4410">
                  <c:v>12414</c:v>
                </c:pt>
                <c:pt idx="4411">
                  <c:v>12414</c:v>
                </c:pt>
                <c:pt idx="4412">
                  <c:v>12414</c:v>
                </c:pt>
                <c:pt idx="4413">
                  <c:v>12414</c:v>
                </c:pt>
                <c:pt idx="4414">
                  <c:v>12414</c:v>
                </c:pt>
                <c:pt idx="4415">
                  <c:v>12414</c:v>
                </c:pt>
                <c:pt idx="4416">
                  <c:v>12414</c:v>
                </c:pt>
                <c:pt idx="4417">
                  <c:v>12414</c:v>
                </c:pt>
                <c:pt idx="4418">
                  <c:v>12414</c:v>
                </c:pt>
                <c:pt idx="4419">
                  <c:v>12414</c:v>
                </c:pt>
                <c:pt idx="4420">
                  <c:v>12414</c:v>
                </c:pt>
                <c:pt idx="4421">
                  <c:v>12414</c:v>
                </c:pt>
                <c:pt idx="4422">
                  <c:v>12414</c:v>
                </c:pt>
                <c:pt idx="4423">
                  <c:v>12414</c:v>
                </c:pt>
                <c:pt idx="4424">
                  <c:v>12414</c:v>
                </c:pt>
                <c:pt idx="4425">
                  <c:v>12414</c:v>
                </c:pt>
                <c:pt idx="4426">
                  <c:v>12414</c:v>
                </c:pt>
                <c:pt idx="4427">
                  <c:v>12414</c:v>
                </c:pt>
                <c:pt idx="4428">
                  <c:v>12414</c:v>
                </c:pt>
                <c:pt idx="4429">
                  <c:v>12414</c:v>
                </c:pt>
                <c:pt idx="4430">
                  <c:v>12414</c:v>
                </c:pt>
                <c:pt idx="4431">
                  <c:v>12414</c:v>
                </c:pt>
                <c:pt idx="4432">
                  <c:v>12414</c:v>
                </c:pt>
                <c:pt idx="4433">
                  <c:v>12414</c:v>
                </c:pt>
                <c:pt idx="4434">
                  <c:v>12414</c:v>
                </c:pt>
                <c:pt idx="4435">
                  <c:v>12414</c:v>
                </c:pt>
                <c:pt idx="4436">
                  <c:v>12414</c:v>
                </c:pt>
                <c:pt idx="4437">
                  <c:v>12414</c:v>
                </c:pt>
                <c:pt idx="4438">
                  <c:v>12414</c:v>
                </c:pt>
                <c:pt idx="4439">
                  <c:v>12414</c:v>
                </c:pt>
                <c:pt idx="4440">
                  <c:v>12414</c:v>
                </c:pt>
                <c:pt idx="4441">
                  <c:v>12414</c:v>
                </c:pt>
                <c:pt idx="4442">
                  <c:v>12414</c:v>
                </c:pt>
                <c:pt idx="4443">
                  <c:v>12414</c:v>
                </c:pt>
                <c:pt idx="4444">
                  <c:v>12414</c:v>
                </c:pt>
                <c:pt idx="4445">
                  <c:v>12414</c:v>
                </c:pt>
                <c:pt idx="4446">
                  <c:v>12414</c:v>
                </c:pt>
                <c:pt idx="4447">
                  <c:v>12414</c:v>
                </c:pt>
                <c:pt idx="4448">
                  <c:v>12414</c:v>
                </c:pt>
                <c:pt idx="4449">
                  <c:v>12414</c:v>
                </c:pt>
                <c:pt idx="4450">
                  <c:v>12414</c:v>
                </c:pt>
                <c:pt idx="4451">
                  <c:v>12414</c:v>
                </c:pt>
                <c:pt idx="4452">
                  <c:v>12414</c:v>
                </c:pt>
                <c:pt idx="4453">
                  <c:v>12414</c:v>
                </c:pt>
                <c:pt idx="4454">
                  <c:v>12414</c:v>
                </c:pt>
                <c:pt idx="4455">
                  <c:v>12414</c:v>
                </c:pt>
                <c:pt idx="4456">
                  <c:v>12414</c:v>
                </c:pt>
                <c:pt idx="4457">
                  <c:v>12414</c:v>
                </c:pt>
                <c:pt idx="4458">
                  <c:v>12414</c:v>
                </c:pt>
                <c:pt idx="4459">
                  <c:v>12414</c:v>
                </c:pt>
                <c:pt idx="4460">
                  <c:v>12414</c:v>
                </c:pt>
                <c:pt idx="4461">
                  <c:v>12414</c:v>
                </c:pt>
                <c:pt idx="4462">
                  <c:v>12414</c:v>
                </c:pt>
                <c:pt idx="4463">
                  <c:v>12414</c:v>
                </c:pt>
                <c:pt idx="4464">
                  <c:v>12414</c:v>
                </c:pt>
                <c:pt idx="4465">
                  <c:v>12414</c:v>
                </c:pt>
                <c:pt idx="4466">
                  <c:v>12414</c:v>
                </c:pt>
                <c:pt idx="4467">
                  <c:v>12414</c:v>
                </c:pt>
                <c:pt idx="4468">
                  <c:v>12414</c:v>
                </c:pt>
                <c:pt idx="4469">
                  <c:v>12414</c:v>
                </c:pt>
                <c:pt idx="4470">
                  <c:v>12414</c:v>
                </c:pt>
                <c:pt idx="4471">
                  <c:v>12414</c:v>
                </c:pt>
                <c:pt idx="4472">
                  <c:v>12414</c:v>
                </c:pt>
                <c:pt idx="4473">
                  <c:v>12414</c:v>
                </c:pt>
                <c:pt idx="4474">
                  <c:v>12414</c:v>
                </c:pt>
                <c:pt idx="4475">
                  <c:v>12414</c:v>
                </c:pt>
                <c:pt idx="4476">
                  <c:v>12414</c:v>
                </c:pt>
                <c:pt idx="4477">
                  <c:v>12414</c:v>
                </c:pt>
                <c:pt idx="4478">
                  <c:v>12414</c:v>
                </c:pt>
                <c:pt idx="4479">
                  <c:v>12414</c:v>
                </c:pt>
                <c:pt idx="4480">
                  <c:v>12414</c:v>
                </c:pt>
                <c:pt idx="4481">
                  <c:v>12414</c:v>
                </c:pt>
                <c:pt idx="4482">
                  <c:v>12414</c:v>
                </c:pt>
                <c:pt idx="4483">
                  <c:v>12414</c:v>
                </c:pt>
                <c:pt idx="4484">
                  <c:v>12414</c:v>
                </c:pt>
                <c:pt idx="4485">
                  <c:v>12414</c:v>
                </c:pt>
                <c:pt idx="4486">
                  <c:v>12414</c:v>
                </c:pt>
                <c:pt idx="4487">
                  <c:v>12414</c:v>
                </c:pt>
                <c:pt idx="4488">
                  <c:v>12414</c:v>
                </c:pt>
                <c:pt idx="4489">
                  <c:v>12414</c:v>
                </c:pt>
                <c:pt idx="4490">
                  <c:v>12414</c:v>
                </c:pt>
                <c:pt idx="4491">
                  <c:v>12414</c:v>
                </c:pt>
                <c:pt idx="4492">
                  <c:v>12414</c:v>
                </c:pt>
                <c:pt idx="4493">
                  <c:v>12414</c:v>
                </c:pt>
                <c:pt idx="4494">
                  <c:v>12414</c:v>
                </c:pt>
                <c:pt idx="4495">
                  <c:v>12414</c:v>
                </c:pt>
                <c:pt idx="4496">
                  <c:v>12414</c:v>
                </c:pt>
                <c:pt idx="4497">
                  <c:v>12414</c:v>
                </c:pt>
                <c:pt idx="4498">
                  <c:v>12414</c:v>
                </c:pt>
                <c:pt idx="4499">
                  <c:v>12414</c:v>
                </c:pt>
                <c:pt idx="4500">
                  <c:v>12414</c:v>
                </c:pt>
                <c:pt idx="4501">
                  <c:v>12414</c:v>
                </c:pt>
                <c:pt idx="4502">
                  <c:v>12414</c:v>
                </c:pt>
                <c:pt idx="4503">
                  <c:v>12414</c:v>
                </c:pt>
                <c:pt idx="4504">
                  <c:v>12414</c:v>
                </c:pt>
                <c:pt idx="4505">
                  <c:v>12414</c:v>
                </c:pt>
                <c:pt idx="4506">
                  <c:v>12414</c:v>
                </c:pt>
                <c:pt idx="4507">
                  <c:v>12414</c:v>
                </c:pt>
                <c:pt idx="4508">
                  <c:v>12414</c:v>
                </c:pt>
                <c:pt idx="4509">
                  <c:v>12414</c:v>
                </c:pt>
                <c:pt idx="4510">
                  <c:v>12414</c:v>
                </c:pt>
                <c:pt idx="4511">
                  <c:v>12414</c:v>
                </c:pt>
                <c:pt idx="4512">
                  <c:v>12414</c:v>
                </c:pt>
                <c:pt idx="4513">
                  <c:v>12414</c:v>
                </c:pt>
                <c:pt idx="4514">
                  <c:v>12414</c:v>
                </c:pt>
                <c:pt idx="4515">
                  <c:v>12414</c:v>
                </c:pt>
                <c:pt idx="4516">
                  <c:v>12414</c:v>
                </c:pt>
                <c:pt idx="4517">
                  <c:v>12414</c:v>
                </c:pt>
                <c:pt idx="4518">
                  <c:v>12414</c:v>
                </c:pt>
                <c:pt idx="4519">
                  <c:v>12414</c:v>
                </c:pt>
                <c:pt idx="4520">
                  <c:v>12414</c:v>
                </c:pt>
                <c:pt idx="4521">
                  <c:v>12414</c:v>
                </c:pt>
                <c:pt idx="4522">
                  <c:v>12414</c:v>
                </c:pt>
                <c:pt idx="4523">
                  <c:v>12414</c:v>
                </c:pt>
                <c:pt idx="4524">
                  <c:v>12414</c:v>
                </c:pt>
                <c:pt idx="4525">
                  <c:v>12414</c:v>
                </c:pt>
                <c:pt idx="4526">
                  <c:v>12414</c:v>
                </c:pt>
                <c:pt idx="4527">
                  <c:v>12414</c:v>
                </c:pt>
                <c:pt idx="4528">
                  <c:v>12414</c:v>
                </c:pt>
                <c:pt idx="4529">
                  <c:v>12414</c:v>
                </c:pt>
                <c:pt idx="4530">
                  <c:v>12414</c:v>
                </c:pt>
                <c:pt idx="4531">
                  <c:v>12414</c:v>
                </c:pt>
                <c:pt idx="4532">
                  <c:v>12414</c:v>
                </c:pt>
                <c:pt idx="4533">
                  <c:v>12414</c:v>
                </c:pt>
                <c:pt idx="4534">
                  <c:v>12414</c:v>
                </c:pt>
                <c:pt idx="4535">
                  <c:v>12414</c:v>
                </c:pt>
                <c:pt idx="4536">
                  <c:v>12414</c:v>
                </c:pt>
                <c:pt idx="4537">
                  <c:v>12414</c:v>
                </c:pt>
                <c:pt idx="4538">
                  <c:v>12414</c:v>
                </c:pt>
                <c:pt idx="4539">
                  <c:v>12414</c:v>
                </c:pt>
                <c:pt idx="4540">
                  <c:v>12414</c:v>
                </c:pt>
                <c:pt idx="4541">
                  <c:v>12414</c:v>
                </c:pt>
                <c:pt idx="4542">
                  <c:v>12414</c:v>
                </c:pt>
                <c:pt idx="4543">
                  <c:v>12414</c:v>
                </c:pt>
                <c:pt idx="4544">
                  <c:v>12414</c:v>
                </c:pt>
                <c:pt idx="4545">
                  <c:v>12414</c:v>
                </c:pt>
                <c:pt idx="4546">
                  <c:v>12414</c:v>
                </c:pt>
                <c:pt idx="4547">
                  <c:v>12414</c:v>
                </c:pt>
                <c:pt idx="4548">
                  <c:v>12414</c:v>
                </c:pt>
                <c:pt idx="4549">
                  <c:v>12414</c:v>
                </c:pt>
                <c:pt idx="4550">
                  <c:v>12414</c:v>
                </c:pt>
                <c:pt idx="4551">
                  <c:v>12414</c:v>
                </c:pt>
                <c:pt idx="4552">
                  <c:v>12414</c:v>
                </c:pt>
                <c:pt idx="4553">
                  <c:v>12414</c:v>
                </c:pt>
                <c:pt idx="4554">
                  <c:v>12414</c:v>
                </c:pt>
                <c:pt idx="4555">
                  <c:v>12414</c:v>
                </c:pt>
                <c:pt idx="4556">
                  <c:v>12414</c:v>
                </c:pt>
                <c:pt idx="4557">
                  <c:v>12414</c:v>
                </c:pt>
                <c:pt idx="4558">
                  <c:v>12414</c:v>
                </c:pt>
                <c:pt idx="4559">
                  <c:v>12414</c:v>
                </c:pt>
                <c:pt idx="4560">
                  <c:v>12414</c:v>
                </c:pt>
                <c:pt idx="4561">
                  <c:v>12414</c:v>
                </c:pt>
                <c:pt idx="4562">
                  <c:v>12414</c:v>
                </c:pt>
                <c:pt idx="4563">
                  <c:v>12414</c:v>
                </c:pt>
                <c:pt idx="4564">
                  <c:v>12414</c:v>
                </c:pt>
                <c:pt idx="4565">
                  <c:v>12414</c:v>
                </c:pt>
                <c:pt idx="4566">
                  <c:v>12414</c:v>
                </c:pt>
                <c:pt idx="4567">
                  <c:v>12414</c:v>
                </c:pt>
                <c:pt idx="4568">
                  <c:v>12414</c:v>
                </c:pt>
                <c:pt idx="4569">
                  <c:v>12414</c:v>
                </c:pt>
                <c:pt idx="4570">
                  <c:v>12414</c:v>
                </c:pt>
                <c:pt idx="4571">
                  <c:v>12414</c:v>
                </c:pt>
                <c:pt idx="4572">
                  <c:v>12414</c:v>
                </c:pt>
                <c:pt idx="4573">
                  <c:v>12414</c:v>
                </c:pt>
                <c:pt idx="4574">
                  <c:v>12414</c:v>
                </c:pt>
                <c:pt idx="4575">
                  <c:v>12414</c:v>
                </c:pt>
                <c:pt idx="4576">
                  <c:v>12414</c:v>
                </c:pt>
                <c:pt idx="4577">
                  <c:v>12414</c:v>
                </c:pt>
                <c:pt idx="4578">
                  <c:v>12414</c:v>
                </c:pt>
                <c:pt idx="4579">
                  <c:v>12414</c:v>
                </c:pt>
                <c:pt idx="4580">
                  <c:v>12414</c:v>
                </c:pt>
                <c:pt idx="4581">
                  <c:v>12414</c:v>
                </c:pt>
                <c:pt idx="4582">
                  <c:v>12414</c:v>
                </c:pt>
                <c:pt idx="4583">
                  <c:v>12414</c:v>
                </c:pt>
                <c:pt idx="4584">
                  <c:v>12414</c:v>
                </c:pt>
                <c:pt idx="4585">
                  <c:v>12414</c:v>
                </c:pt>
                <c:pt idx="4586">
                  <c:v>12414</c:v>
                </c:pt>
                <c:pt idx="4587">
                  <c:v>12414</c:v>
                </c:pt>
                <c:pt idx="4588">
                  <c:v>12414</c:v>
                </c:pt>
                <c:pt idx="4589">
                  <c:v>12414</c:v>
                </c:pt>
                <c:pt idx="4590">
                  <c:v>12414</c:v>
                </c:pt>
                <c:pt idx="4591">
                  <c:v>12414</c:v>
                </c:pt>
                <c:pt idx="4592">
                  <c:v>12414</c:v>
                </c:pt>
                <c:pt idx="4593">
                  <c:v>12414</c:v>
                </c:pt>
                <c:pt idx="4594">
                  <c:v>12414</c:v>
                </c:pt>
                <c:pt idx="4595">
                  <c:v>12414</c:v>
                </c:pt>
                <c:pt idx="4596">
                  <c:v>12414</c:v>
                </c:pt>
                <c:pt idx="4597">
                  <c:v>12414</c:v>
                </c:pt>
                <c:pt idx="4598">
                  <c:v>12414</c:v>
                </c:pt>
                <c:pt idx="4599">
                  <c:v>12414</c:v>
                </c:pt>
                <c:pt idx="4600">
                  <c:v>12414</c:v>
                </c:pt>
                <c:pt idx="4601">
                  <c:v>12414</c:v>
                </c:pt>
                <c:pt idx="4602">
                  <c:v>12414</c:v>
                </c:pt>
                <c:pt idx="4603">
                  <c:v>12414</c:v>
                </c:pt>
                <c:pt idx="4604">
                  <c:v>12414</c:v>
                </c:pt>
                <c:pt idx="4605">
                  <c:v>12414</c:v>
                </c:pt>
                <c:pt idx="4606">
                  <c:v>12414</c:v>
                </c:pt>
                <c:pt idx="4607">
                  <c:v>12414</c:v>
                </c:pt>
                <c:pt idx="4608">
                  <c:v>12414</c:v>
                </c:pt>
                <c:pt idx="4609">
                  <c:v>12414</c:v>
                </c:pt>
                <c:pt idx="4610">
                  <c:v>12414</c:v>
                </c:pt>
                <c:pt idx="4611">
                  <c:v>12414</c:v>
                </c:pt>
                <c:pt idx="4612">
                  <c:v>12414</c:v>
                </c:pt>
                <c:pt idx="4613">
                  <c:v>12414</c:v>
                </c:pt>
                <c:pt idx="4614">
                  <c:v>12414</c:v>
                </c:pt>
                <c:pt idx="4615">
                  <c:v>12414</c:v>
                </c:pt>
                <c:pt idx="4616">
                  <c:v>12414</c:v>
                </c:pt>
                <c:pt idx="4617">
                  <c:v>12414</c:v>
                </c:pt>
                <c:pt idx="4618">
                  <c:v>12414</c:v>
                </c:pt>
                <c:pt idx="4619">
                  <c:v>12414</c:v>
                </c:pt>
                <c:pt idx="4620">
                  <c:v>12414</c:v>
                </c:pt>
                <c:pt idx="4621">
                  <c:v>12414</c:v>
                </c:pt>
                <c:pt idx="4622">
                  <c:v>12414</c:v>
                </c:pt>
                <c:pt idx="4623">
                  <c:v>12414</c:v>
                </c:pt>
                <c:pt idx="4624">
                  <c:v>12414</c:v>
                </c:pt>
                <c:pt idx="4625">
                  <c:v>12414</c:v>
                </c:pt>
                <c:pt idx="4626">
                  <c:v>12414</c:v>
                </c:pt>
                <c:pt idx="4627">
                  <c:v>12414</c:v>
                </c:pt>
                <c:pt idx="4628">
                  <c:v>12414</c:v>
                </c:pt>
                <c:pt idx="4629">
                  <c:v>12414</c:v>
                </c:pt>
                <c:pt idx="4630">
                  <c:v>12414</c:v>
                </c:pt>
                <c:pt idx="4631">
                  <c:v>12414</c:v>
                </c:pt>
                <c:pt idx="4632">
                  <c:v>12414</c:v>
                </c:pt>
                <c:pt idx="4633">
                  <c:v>12414</c:v>
                </c:pt>
                <c:pt idx="4634">
                  <c:v>12414</c:v>
                </c:pt>
                <c:pt idx="4635">
                  <c:v>12414</c:v>
                </c:pt>
                <c:pt idx="4636">
                  <c:v>12414</c:v>
                </c:pt>
                <c:pt idx="4637">
                  <c:v>12414</c:v>
                </c:pt>
                <c:pt idx="4638">
                  <c:v>12414</c:v>
                </c:pt>
                <c:pt idx="4639">
                  <c:v>12414</c:v>
                </c:pt>
                <c:pt idx="4640">
                  <c:v>12414</c:v>
                </c:pt>
                <c:pt idx="4641">
                  <c:v>12414</c:v>
                </c:pt>
                <c:pt idx="4642">
                  <c:v>12414</c:v>
                </c:pt>
                <c:pt idx="4643">
                  <c:v>12414</c:v>
                </c:pt>
                <c:pt idx="4644">
                  <c:v>12414</c:v>
                </c:pt>
                <c:pt idx="4645">
                  <c:v>12414</c:v>
                </c:pt>
                <c:pt idx="4646">
                  <c:v>12414</c:v>
                </c:pt>
                <c:pt idx="4647">
                  <c:v>12414</c:v>
                </c:pt>
                <c:pt idx="4648">
                  <c:v>12414</c:v>
                </c:pt>
                <c:pt idx="4649">
                  <c:v>12414</c:v>
                </c:pt>
                <c:pt idx="4650">
                  <c:v>12414</c:v>
                </c:pt>
                <c:pt idx="4651">
                  <c:v>12414</c:v>
                </c:pt>
                <c:pt idx="4652">
                  <c:v>12414</c:v>
                </c:pt>
                <c:pt idx="4653">
                  <c:v>12414</c:v>
                </c:pt>
                <c:pt idx="4654">
                  <c:v>12414</c:v>
                </c:pt>
                <c:pt idx="4655">
                  <c:v>12414</c:v>
                </c:pt>
                <c:pt idx="4656">
                  <c:v>12414</c:v>
                </c:pt>
                <c:pt idx="4657">
                  <c:v>12414</c:v>
                </c:pt>
                <c:pt idx="4658">
                  <c:v>12414</c:v>
                </c:pt>
                <c:pt idx="4659">
                  <c:v>12414</c:v>
                </c:pt>
                <c:pt idx="4660">
                  <c:v>12414</c:v>
                </c:pt>
                <c:pt idx="4661">
                  <c:v>12414</c:v>
                </c:pt>
                <c:pt idx="4662">
                  <c:v>12414</c:v>
                </c:pt>
                <c:pt idx="4663">
                  <c:v>12414</c:v>
                </c:pt>
                <c:pt idx="4664">
                  <c:v>12414</c:v>
                </c:pt>
                <c:pt idx="4665">
                  <c:v>12414</c:v>
                </c:pt>
                <c:pt idx="4666">
                  <c:v>12414</c:v>
                </c:pt>
                <c:pt idx="4667">
                  <c:v>12414</c:v>
                </c:pt>
                <c:pt idx="4668">
                  <c:v>12414</c:v>
                </c:pt>
                <c:pt idx="4669">
                  <c:v>12414</c:v>
                </c:pt>
                <c:pt idx="4670">
                  <c:v>12414</c:v>
                </c:pt>
                <c:pt idx="4671">
                  <c:v>12414</c:v>
                </c:pt>
                <c:pt idx="4672">
                  <c:v>12414</c:v>
                </c:pt>
                <c:pt idx="4673">
                  <c:v>12414</c:v>
                </c:pt>
                <c:pt idx="4674">
                  <c:v>12414</c:v>
                </c:pt>
                <c:pt idx="4675">
                  <c:v>12414</c:v>
                </c:pt>
                <c:pt idx="4676">
                  <c:v>12414</c:v>
                </c:pt>
                <c:pt idx="4677">
                  <c:v>12414</c:v>
                </c:pt>
                <c:pt idx="4678">
                  <c:v>12414</c:v>
                </c:pt>
                <c:pt idx="4679">
                  <c:v>12414</c:v>
                </c:pt>
                <c:pt idx="4680">
                  <c:v>12414</c:v>
                </c:pt>
                <c:pt idx="4681">
                  <c:v>12414</c:v>
                </c:pt>
                <c:pt idx="4682">
                  <c:v>12414</c:v>
                </c:pt>
                <c:pt idx="4683">
                  <c:v>12414</c:v>
                </c:pt>
                <c:pt idx="4684">
                  <c:v>12414</c:v>
                </c:pt>
                <c:pt idx="4685">
                  <c:v>12414</c:v>
                </c:pt>
                <c:pt idx="4686">
                  <c:v>12414</c:v>
                </c:pt>
                <c:pt idx="4687">
                  <c:v>12414</c:v>
                </c:pt>
                <c:pt idx="4688">
                  <c:v>12414</c:v>
                </c:pt>
                <c:pt idx="4689">
                  <c:v>12414</c:v>
                </c:pt>
                <c:pt idx="4690">
                  <c:v>12414</c:v>
                </c:pt>
                <c:pt idx="4691">
                  <c:v>12414</c:v>
                </c:pt>
                <c:pt idx="4692">
                  <c:v>12414</c:v>
                </c:pt>
                <c:pt idx="4693">
                  <c:v>12414</c:v>
                </c:pt>
                <c:pt idx="4694">
                  <c:v>12414</c:v>
                </c:pt>
                <c:pt idx="4695">
                  <c:v>12414</c:v>
                </c:pt>
                <c:pt idx="4696">
                  <c:v>12414</c:v>
                </c:pt>
                <c:pt idx="4697">
                  <c:v>12414</c:v>
                </c:pt>
                <c:pt idx="4698">
                  <c:v>12414</c:v>
                </c:pt>
                <c:pt idx="4699">
                  <c:v>12414</c:v>
                </c:pt>
                <c:pt idx="4700">
                  <c:v>12414</c:v>
                </c:pt>
                <c:pt idx="4701">
                  <c:v>12414</c:v>
                </c:pt>
                <c:pt idx="4702">
                  <c:v>12414</c:v>
                </c:pt>
                <c:pt idx="4703">
                  <c:v>12414</c:v>
                </c:pt>
                <c:pt idx="4704">
                  <c:v>12414</c:v>
                </c:pt>
                <c:pt idx="4705">
                  <c:v>12414</c:v>
                </c:pt>
                <c:pt idx="4706">
                  <c:v>12414</c:v>
                </c:pt>
                <c:pt idx="4707">
                  <c:v>12414</c:v>
                </c:pt>
                <c:pt idx="4708">
                  <c:v>12414</c:v>
                </c:pt>
                <c:pt idx="4709">
                  <c:v>12414</c:v>
                </c:pt>
                <c:pt idx="4710">
                  <c:v>12414</c:v>
                </c:pt>
                <c:pt idx="4711">
                  <c:v>12414</c:v>
                </c:pt>
                <c:pt idx="4712">
                  <c:v>12414</c:v>
                </c:pt>
                <c:pt idx="4713">
                  <c:v>12414</c:v>
                </c:pt>
                <c:pt idx="4714">
                  <c:v>12414</c:v>
                </c:pt>
                <c:pt idx="4715">
                  <c:v>12414</c:v>
                </c:pt>
                <c:pt idx="4716">
                  <c:v>12414</c:v>
                </c:pt>
                <c:pt idx="4717">
                  <c:v>12414</c:v>
                </c:pt>
                <c:pt idx="4718">
                  <c:v>12414</c:v>
                </c:pt>
                <c:pt idx="4719">
                  <c:v>12414</c:v>
                </c:pt>
                <c:pt idx="4720">
                  <c:v>12414</c:v>
                </c:pt>
                <c:pt idx="4721">
                  <c:v>12414</c:v>
                </c:pt>
                <c:pt idx="4722">
                  <c:v>12414</c:v>
                </c:pt>
                <c:pt idx="4723">
                  <c:v>12414</c:v>
                </c:pt>
                <c:pt idx="4724">
                  <c:v>12414</c:v>
                </c:pt>
                <c:pt idx="4725">
                  <c:v>12414</c:v>
                </c:pt>
                <c:pt idx="4726">
                  <c:v>12414</c:v>
                </c:pt>
                <c:pt idx="4727">
                  <c:v>12414</c:v>
                </c:pt>
                <c:pt idx="4728">
                  <c:v>12414</c:v>
                </c:pt>
                <c:pt idx="4729">
                  <c:v>12414</c:v>
                </c:pt>
                <c:pt idx="4730">
                  <c:v>12414</c:v>
                </c:pt>
                <c:pt idx="4731">
                  <c:v>12414</c:v>
                </c:pt>
                <c:pt idx="4732">
                  <c:v>12414</c:v>
                </c:pt>
                <c:pt idx="4733">
                  <c:v>12414</c:v>
                </c:pt>
                <c:pt idx="4734">
                  <c:v>12414</c:v>
                </c:pt>
                <c:pt idx="4735">
                  <c:v>12414</c:v>
                </c:pt>
                <c:pt idx="4736">
                  <c:v>12414</c:v>
                </c:pt>
                <c:pt idx="4737">
                  <c:v>12414</c:v>
                </c:pt>
                <c:pt idx="4738">
                  <c:v>12414</c:v>
                </c:pt>
                <c:pt idx="4739">
                  <c:v>12414</c:v>
                </c:pt>
                <c:pt idx="4740">
                  <c:v>12414</c:v>
                </c:pt>
                <c:pt idx="4741">
                  <c:v>12414</c:v>
                </c:pt>
                <c:pt idx="4742">
                  <c:v>12414</c:v>
                </c:pt>
                <c:pt idx="4743">
                  <c:v>12414</c:v>
                </c:pt>
                <c:pt idx="4744">
                  <c:v>12414</c:v>
                </c:pt>
                <c:pt idx="4745">
                  <c:v>12414</c:v>
                </c:pt>
                <c:pt idx="4746">
                  <c:v>12414</c:v>
                </c:pt>
                <c:pt idx="4747">
                  <c:v>12414</c:v>
                </c:pt>
                <c:pt idx="4748">
                  <c:v>12414</c:v>
                </c:pt>
                <c:pt idx="4749">
                  <c:v>12414</c:v>
                </c:pt>
                <c:pt idx="4750">
                  <c:v>12414</c:v>
                </c:pt>
                <c:pt idx="4751">
                  <c:v>12414</c:v>
                </c:pt>
                <c:pt idx="4752">
                  <c:v>12414</c:v>
                </c:pt>
                <c:pt idx="4753">
                  <c:v>12414</c:v>
                </c:pt>
                <c:pt idx="4754">
                  <c:v>12414</c:v>
                </c:pt>
                <c:pt idx="4755">
                  <c:v>12414</c:v>
                </c:pt>
                <c:pt idx="4756">
                  <c:v>12414</c:v>
                </c:pt>
                <c:pt idx="4757">
                  <c:v>12414</c:v>
                </c:pt>
                <c:pt idx="4758">
                  <c:v>12414</c:v>
                </c:pt>
                <c:pt idx="4759">
                  <c:v>12414</c:v>
                </c:pt>
                <c:pt idx="4760">
                  <c:v>12414</c:v>
                </c:pt>
                <c:pt idx="4761">
                  <c:v>12414</c:v>
                </c:pt>
                <c:pt idx="4762">
                  <c:v>12414</c:v>
                </c:pt>
                <c:pt idx="4763">
                  <c:v>12414</c:v>
                </c:pt>
                <c:pt idx="4764">
                  <c:v>12414</c:v>
                </c:pt>
                <c:pt idx="4765">
                  <c:v>12414</c:v>
                </c:pt>
                <c:pt idx="4766">
                  <c:v>12414</c:v>
                </c:pt>
                <c:pt idx="4767">
                  <c:v>12414</c:v>
                </c:pt>
                <c:pt idx="4768">
                  <c:v>12414</c:v>
                </c:pt>
                <c:pt idx="4769">
                  <c:v>12414</c:v>
                </c:pt>
                <c:pt idx="4770">
                  <c:v>12414</c:v>
                </c:pt>
                <c:pt idx="4771">
                  <c:v>12414</c:v>
                </c:pt>
                <c:pt idx="4772">
                  <c:v>12414</c:v>
                </c:pt>
                <c:pt idx="4773">
                  <c:v>12414</c:v>
                </c:pt>
                <c:pt idx="4774">
                  <c:v>12414</c:v>
                </c:pt>
                <c:pt idx="4775">
                  <c:v>12414</c:v>
                </c:pt>
                <c:pt idx="4776">
                  <c:v>12414</c:v>
                </c:pt>
                <c:pt idx="4777">
                  <c:v>12414</c:v>
                </c:pt>
                <c:pt idx="4778">
                  <c:v>12414</c:v>
                </c:pt>
                <c:pt idx="4779">
                  <c:v>12414</c:v>
                </c:pt>
                <c:pt idx="4780">
                  <c:v>12414</c:v>
                </c:pt>
                <c:pt idx="4781">
                  <c:v>12414</c:v>
                </c:pt>
                <c:pt idx="4782">
                  <c:v>12414</c:v>
                </c:pt>
                <c:pt idx="4783">
                  <c:v>12414</c:v>
                </c:pt>
                <c:pt idx="4784">
                  <c:v>12414</c:v>
                </c:pt>
                <c:pt idx="4785">
                  <c:v>12414</c:v>
                </c:pt>
                <c:pt idx="4786">
                  <c:v>12414</c:v>
                </c:pt>
                <c:pt idx="4787">
                  <c:v>12414</c:v>
                </c:pt>
                <c:pt idx="4788">
                  <c:v>12414</c:v>
                </c:pt>
                <c:pt idx="4789">
                  <c:v>12414</c:v>
                </c:pt>
                <c:pt idx="4790">
                  <c:v>12414</c:v>
                </c:pt>
                <c:pt idx="4791">
                  <c:v>12414</c:v>
                </c:pt>
                <c:pt idx="4792">
                  <c:v>12414</c:v>
                </c:pt>
                <c:pt idx="4793">
                  <c:v>12414</c:v>
                </c:pt>
                <c:pt idx="4794">
                  <c:v>12414</c:v>
                </c:pt>
                <c:pt idx="4795">
                  <c:v>12414</c:v>
                </c:pt>
                <c:pt idx="4796">
                  <c:v>12414</c:v>
                </c:pt>
                <c:pt idx="4797">
                  <c:v>12414</c:v>
                </c:pt>
                <c:pt idx="4798">
                  <c:v>12414</c:v>
                </c:pt>
                <c:pt idx="4799">
                  <c:v>12414</c:v>
                </c:pt>
                <c:pt idx="4800">
                  <c:v>12414</c:v>
                </c:pt>
                <c:pt idx="4801">
                  <c:v>12414</c:v>
                </c:pt>
                <c:pt idx="4802">
                  <c:v>12414</c:v>
                </c:pt>
                <c:pt idx="4803">
                  <c:v>12414</c:v>
                </c:pt>
                <c:pt idx="4804">
                  <c:v>12414</c:v>
                </c:pt>
                <c:pt idx="4805">
                  <c:v>12414</c:v>
                </c:pt>
                <c:pt idx="4806">
                  <c:v>12414</c:v>
                </c:pt>
                <c:pt idx="4807">
                  <c:v>12414</c:v>
                </c:pt>
                <c:pt idx="4808">
                  <c:v>12414</c:v>
                </c:pt>
                <c:pt idx="4809">
                  <c:v>12414</c:v>
                </c:pt>
                <c:pt idx="4810">
                  <c:v>12414</c:v>
                </c:pt>
                <c:pt idx="4811">
                  <c:v>12414</c:v>
                </c:pt>
                <c:pt idx="4812">
                  <c:v>12414</c:v>
                </c:pt>
                <c:pt idx="4813">
                  <c:v>12414</c:v>
                </c:pt>
                <c:pt idx="4814">
                  <c:v>12414</c:v>
                </c:pt>
                <c:pt idx="4815">
                  <c:v>12414</c:v>
                </c:pt>
                <c:pt idx="4816">
                  <c:v>12414</c:v>
                </c:pt>
                <c:pt idx="4817">
                  <c:v>12414</c:v>
                </c:pt>
                <c:pt idx="4818">
                  <c:v>12414</c:v>
                </c:pt>
                <c:pt idx="4819">
                  <c:v>12414</c:v>
                </c:pt>
                <c:pt idx="4820">
                  <c:v>12414</c:v>
                </c:pt>
                <c:pt idx="4821">
                  <c:v>12414</c:v>
                </c:pt>
                <c:pt idx="4822">
                  <c:v>12414</c:v>
                </c:pt>
                <c:pt idx="4823">
                  <c:v>12414</c:v>
                </c:pt>
                <c:pt idx="4824">
                  <c:v>12414</c:v>
                </c:pt>
                <c:pt idx="4825">
                  <c:v>12414</c:v>
                </c:pt>
                <c:pt idx="4826">
                  <c:v>12414</c:v>
                </c:pt>
                <c:pt idx="4827">
                  <c:v>12414</c:v>
                </c:pt>
                <c:pt idx="4828">
                  <c:v>12414</c:v>
                </c:pt>
                <c:pt idx="4829">
                  <c:v>12414</c:v>
                </c:pt>
                <c:pt idx="4830">
                  <c:v>12414</c:v>
                </c:pt>
                <c:pt idx="4831">
                  <c:v>12414</c:v>
                </c:pt>
                <c:pt idx="4832">
                  <c:v>12414</c:v>
                </c:pt>
                <c:pt idx="4833">
                  <c:v>12414</c:v>
                </c:pt>
                <c:pt idx="4834">
                  <c:v>12414</c:v>
                </c:pt>
                <c:pt idx="4835">
                  <c:v>12414</c:v>
                </c:pt>
                <c:pt idx="4836">
                  <c:v>12414</c:v>
                </c:pt>
                <c:pt idx="4837">
                  <c:v>12414</c:v>
                </c:pt>
                <c:pt idx="4838">
                  <c:v>12414</c:v>
                </c:pt>
                <c:pt idx="4839">
                  <c:v>12414</c:v>
                </c:pt>
                <c:pt idx="4840">
                  <c:v>12414</c:v>
                </c:pt>
                <c:pt idx="4841">
                  <c:v>12414</c:v>
                </c:pt>
                <c:pt idx="4842">
                  <c:v>12414</c:v>
                </c:pt>
                <c:pt idx="4843">
                  <c:v>12414</c:v>
                </c:pt>
                <c:pt idx="4844">
                  <c:v>12414</c:v>
                </c:pt>
                <c:pt idx="4845">
                  <c:v>12414</c:v>
                </c:pt>
                <c:pt idx="4846">
                  <c:v>12414</c:v>
                </c:pt>
                <c:pt idx="4847">
                  <c:v>12414</c:v>
                </c:pt>
                <c:pt idx="4848">
                  <c:v>12414</c:v>
                </c:pt>
                <c:pt idx="4849">
                  <c:v>12414</c:v>
                </c:pt>
                <c:pt idx="4850">
                  <c:v>12414</c:v>
                </c:pt>
                <c:pt idx="4851">
                  <c:v>12414</c:v>
                </c:pt>
                <c:pt idx="4852">
                  <c:v>12414</c:v>
                </c:pt>
                <c:pt idx="4853">
                  <c:v>12414</c:v>
                </c:pt>
                <c:pt idx="4854">
                  <c:v>12414</c:v>
                </c:pt>
                <c:pt idx="4855">
                  <c:v>12414</c:v>
                </c:pt>
                <c:pt idx="4856">
                  <c:v>12414</c:v>
                </c:pt>
                <c:pt idx="4857">
                  <c:v>12414</c:v>
                </c:pt>
                <c:pt idx="4858">
                  <c:v>12414</c:v>
                </c:pt>
                <c:pt idx="4859">
                  <c:v>12414</c:v>
                </c:pt>
                <c:pt idx="4860">
                  <c:v>12414</c:v>
                </c:pt>
                <c:pt idx="4861">
                  <c:v>12414</c:v>
                </c:pt>
                <c:pt idx="4862">
                  <c:v>12414</c:v>
                </c:pt>
                <c:pt idx="4863">
                  <c:v>12414</c:v>
                </c:pt>
                <c:pt idx="4864">
                  <c:v>12414</c:v>
                </c:pt>
                <c:pt idx="4865">
                  <c:v>12414</c:v>
                </c:pt>
                <c:pt idx="4866">
                  <c:v>12414</c:v>
                </c:pt>
                <c:pt idx="4867">
                  <c:v>12414</c:v>
                </c:pt>
                <c:pt idx="4868">
                  <c:v>12414</c:v>
                </c:pt>
                <c:pt idx="4869">
                  <c:v>12414</c:v>
                </c:pt>
                <c:pt idx="4870">
                  <c:v>12414</c:v>
                </c:pt>
                <c:pt idx="4871">
                  <c:v>12414</c:v>
                </c:pt>
                <c:pt idx="4872">
                  <c:v>12414</c:v>
                </c:pt>
                <c:pt idx="4873">
                  <c:v>12414</c:v>
                </c:pt>
                <c:pt idx="4874">
                  <c:v>12414</c:v>
                </c:pt>
                <c:pt idx="4875">
                  <c:v>12414</c:v>
                </c:pt>
                <c:pt idx="4876">
                  <c:v>12414</c:v>
                </c:pt>
                <c:pt idx="4877">
                  <c:v>12414</c:v>
                </c:pt>
                <c:pt idx="4878">
                  <c:v>12414</c:v>
                </c:pt>
                <c:pt idx="4879">
                  <c:v>12414</c:v>
                </c:pt>
                <c:pt idx="4880">
                  <c:v>12414</c:v>
                </c:pt>
                <c:pt idx="4881">
                  <c:v>12414</c:v>
                </c:pt>
                <c:pt idx="4882">
                  <c:v>12414</c:v>
                </c:pt>
                <c:pt idx="4883">
                  <c:v>12414</c:v>
                </c:pt>
                <c:pt idx="4884">
                  <c:v>12414</c:v>
                </c:pt>
                <c:pt idx="4885">
                  <c:v>12414</c:v>
                </c:pt>
                <c:pt idx="4886">
                  <c:v>12414</c:v>
                </c:pt>
                <c:pt idx="4887">
                  <c:v>12414</c:v>
                </c:pt>
                <c:pt idx="4888">
                  <c:v>12414</c:v>
                </c:pt>
                <c:pt idx="4889">
                  <c:v>12414</c:v>
                </c:pt>
                <c:pt idx="4890">
                  <c:v>12414</c:v>
                </c:pt>
                <c:pt idx="4891">
                  <c:v>12414</c:v>
                </c:pt>
                <c:pt idx="4892">
                  <c:v>12414</c:v>
                </c:pt>
                <c:pt idx="4893">
                  <c:v>12414</c:v>
                </c:pt>
                <c:pt idx="4894">
                  <c:v>12414</c:v>
                </c:pt>
                <c:pt idx="4895">
                  <c:v>12414</c:v>
                </c:pt>
                <c:pt idx="4896">
                  <c:v>12414</c:v>
                </c:pt>
                <c:pt idx="4897">
                  <c:v>12414</c:v>
                </c:pt>
                <c:pt idx="4898">
                  <c:v>12414</c:v>
                </c:pt>
                <c:pt idx="4899">
                  <c:v>12414</c:v>
                </c:pt>
                <c:pt idx="4900">
                  <c:v>12414</c:v>
                </c:pt>
                <c:pt idx="4901">
                  <c:v>12414</c:v>
                </c:pt>
                <c:pt idx="4902">
                  <c:v>12414</c:v>
                </c:pt>
                <c:pt idx="4903">
                  <c:v>12414</c:v>
                </c:pt>
                <c:pt idx="4904">
                  <c:v>12414</c:v>
                </c:pt>
                <c:pt idx="4905">
                  <c:v>12414</c:v>
                </c:pt>
                <c:pt idx="4906">
                  <c:v>12414</c:v>
                </c:pt>
                <c:pt idx="4907">
                  <c:v>12414</c:v>
                </c:pt>
                <c:pt idx="4908">
                  <c:v>12414</c:v>
                </c:pt>
                <c:pt idx="4909">
                  <c:v>12414</c:v>
                </c:pt>
                <c:pt idx="4910">
                  <c:v>12414</c:v>
                </c:pt>
                <c:pt idx="4911">
                  <c:v>12414</c:v>
                </c:pt>
                <c:pt idx="4912">
                  <c:v>12414</c:v>
                </c:pt>
                <c:pt idx="4913">
                  <c:v>12414</c:v>
                </c:pt>
                <c:pt idx="4914">
                  <c:v>12414</c:v>
                </c:pt>
                <c:pt idx="4915">
                  <c:v>12414</c:v>
                </c:pt>
                <c:pt idx="4916">
                  <c:v>12414</c:v>
                </c:pt>
                <c:pt idx="4917">
                  <c:v>12414</c:v>
                </c:pt>
                <c:pt idx="4918">
                  <c:v>12414</c:v>
                </c:pt>
                <c:pt idx="4919">
                  <c:v>12414</c:v>
                </c:pt>
                <c:pt idx="4920">
                  <c:v>12414</c:v>
                </c:pt>
                <c:pt idx="4921">
                  <c:v>12414</c:v>
                </c:pt>
                <c:pt idx="4922">
                  <c:v>12414</c:v>
                </c:pt>
                <c:pt idx="4923">
                  <c:v>12414</c:v>
                </c:pt>
                <c:pt idx="4924">
                  <c:v>12414</c:v>
                </c:pt>
                <c:pt idx="4925">
                  <c:v>12414</c:v>
                </c:pt>
                <c:pt idx="4926">
                  <c:v>12414</c:v>
                </c:pt>
                <c:pt idx="4927">
                  <c:v>12414</c:v>
                </c:pt>
                <c:pt idx="4928">
                  <c:v>12414</c:v>
                </c:pt>
                <c:pt idx="4929">
                  <c:v>12414</c:v>
                </c:pt>
                <c:pt idx="4930">
                  <c:v>12414</c:v>
                </c:pt>
                <c:pt idx="4931">
                  <c:v>12414</c:v>
                </c:pt>
                <c:pt idx="4932">
                  <c:v>12414</c:v>
                </c:pt>
                <c:pt idx="4933">
                  <c:v>12414</c:v>
                </c:pt>
                <c:pt idx="4934">
                  <c:v>12414</c:v>
                </c:pt>
                <c:pt idx="4935">
                  <c:v>12414</c:v>
                </c:pt>
                <c:pt idx="4936">
                  <c:v>12414</c:v>
                </c:pt>
                <c:pt idx="4937">
                  <c:v>12414</c:v>
                </c:pt>
                <c:pt idx="4938">
                  <c:v>12414</c:v>
                </c:pt>
                <c:pt idx="4939">
                  <c:v>12414</c:v>
                </c:pt>
                <c:pt idx="4940">
                  <c:v>12414</c:v>
                </c:pt>
                <c:pt idx="4941">
                  <c:v>12414</c:v>
                </c:pt>
                <c:pt idx="4942">
                  <c:v>12414</c:v>
                </c:pt>
                <c:pt idx="4943">
                  <c:v>12414</c:v>
                </c:pt>
                <c:pt idx="4944">
                  <c:v>12414</c:v>
                </c:pt>
                <c:pt idx="4945">
                  <c:v>12414</c:v>
                </c:pt>
                <c:pt idx="4946">
                  <c:v>12414</c:v>
                </c:pt>
                <c:pt idx="4947">
                  <c:v>12414</c:v>
                </c:pt>
                <c:pt idx="4948">
                  <c:v>12414</c:v>
                </c:pt>
                <c:pt idx="4949">
                  <c:v>12414</c:v>
                </c:pt>
                <c:pt idx="4950">
                  <c:v>12414</c:v>
                </c:pt>
                <c:pt idx="4951">
                  <c:v>12414</c:v>
                </c:pt>
                <c:pt idx="4952">
                  <c:v>12414</c:v>
                </c:pt>
                <c:pt idx="4953">
                  <c:v>12414</c:v>
                </c:pt>
                <c:pt idx="4954">
                  <c:v>12414</c:v>
                </c:pt>
                <c:pt idx="4955">
                  <c:v>12414</c:v>
                </c:pt>
                <c:pt idx="4956">
                  <c:v>12414</c:v>
                </c:pt>
                <c:pt idx="4957">
                  <c:v>12414</c:v>
                </c:pt>
                <c:pt idx="4958">
                  <c:v>12414</c:v>
                </c:pt>
                <c:pt idx="4959">
                  <c:v>12414</c:v>
                </c:pt>
                <c:pt idx="4960">
                  <c:v>12414</c:v>
                </c:pt>
                <c:pt idx="4961">
                  <c:v>12414</c:v>
                </c:pt>
                <c:pt idx="4962">
                  <c:v>12414</c:v>
                </c:pt>
                <c:pt idx="4963">
                  <c:v>12414</c:v>
                </c:pt>
                <c:pt idx="4964">
                  <c:v>12414</c:v>
                </c:pt>
                <c:pt idx="4965">
                  <c:v>12414</c:v>
                </c:pt>
                <c:pt idx="4966">
                  <c:v>12414</c:v>
                </c:pt>
                <c:pt idx="4967">
                  <c:v>12414</c:v>
                </c:pt>
                <c:pt idx="4968">
                  <c:v>12414</c:v>
                </c:pt>
                <c:pt idx="4969">
                  <c:v>12414</c:v>
                </c:pt>
                <c:pt idx="4970">
                  <c:v>12414</c:v>
                </c:pt>
                <c:pt idx="4971">
                  <c:v>12414</c:v>
                </c:pt>
                <c:pt idx="4972">
                  <c:v>12414</c:v>
                </c:pt>
                <c:pt idx="4973">
                  <c:v>12414</c:v>
                </c:pt>
                <c:pt idx="4974">
                  <c:v>12414</c:v>
                </c:pt>
                <c:pt idx="4975">
                  <c:v>12414</c:v>
                </c:pt>
                <c:pt idx="4976">
                  <c:v>12414</c:v>
                </c:pt>
                <c:pt idx="4977">
                  <c:v>12414</c:v>
                </c:pt>
                <c:pt idx="4978">
                  <c:v>12414</c:v>
                </c:pt>
                <c:pt idx="4979">
                  <c:v>12414</c:v>
                </c:pt>
                <c:pt idx="4980">
                  <c:v>12414</c:v>
                </c:pt>
                <c:pt idx="4981">
                  <c:v>12414</c:v>
                </c:pt>
                <c:pt idx="4982">
                  <c:v>12414</c:v>
                </c:pt>
                <c:pt idx="4983">
                  <c:v>12414</c:v>
                </c:pt>
                <c:pt idx="4984">
                  <c:v>12414</c:v>
                </c:pt>
                <c:pt idx="4985">
                  <c:v>12414</c:v>
                </c:pt>
                <c:pt idx="4986">
                  <c:v>12414</c:v>
                </c:pt>
                <c:pt idx="4987">
                  <c:v>12414</c:v>
                </c:pt>
                <c:pt idx="4988">
                  <c:v>12414</c:v>
                </c:pt>
                <c:pt idx="4989">
                  <c:v>12414</c:v>
                </c:pt>
                <c:pt idx="4990">
                  <c:v>12414</c:v>
                </c:pt>
                <c:pt idx="4991">
                  <c:v>12414</c:v>
                </c:pt>
                <c:pt idx="4992">
                  <c:v>12414</c:v>
                </c:pt>
                <c:pt idx="4993">
                  <c:v>12414</c:v>
                </c:pt>
                <c:pt idx="4994">
                  <c:v>12414</c:v>
                </c:pt>
                <c:pt idx="4995">
                  <c:v>12414</c:v>
                </c:pt>
                <c:pt idx="4996">
                  <c:v>12414</c:v>
                </c:pt>
                <c:pt idx="4997">
                  <c:v>12414</c:v>
                </c:pt>
                <c:pt idx="4998">
                  <c:v>12414</c:v>
                </c:pt>
                <c:pt idx="4999">
                  <c:v>12414</c:v>
                </c:pt>
              </c:numCache>
            </c:numRef>
          </c:yVal>
          <c:smooth val="0"/>
          <c:extLst>
            <c:ext xmlns:c16="http://schemas.microsoft.com/office/drawing/2014/chart" uri="{C3380CC4-5D6E-409C-BE32-E72D297353CC}">
              <c16:uniqueId val="{00000000-55E5-4F54-A062-107138D386E4}"/>
            </c:ext>
          </c:extLst>
        </c:ser>
        <c:dLbls>
          <c:showLegendKey val="0"/>
          <c:showVal val="0"/>
          <c:showCatName val="0"/>
          <c:showSerName val="0"/>
          <c:showPercent val="0"/>
          <c:showBubbleSize val="0"/>
        </c:dLbls>
        <c:axId val="128735408"/>
        <c:axId val="128737760"/>
      </c:scatterChart>
      <c:scatterChart>
        <c:scatterStyle val="lineMarker"/>
        <c:varyColors val="0"/>
        <c:ser>
          <c:idx val="1"/>
          <c:order val="1"/>
          <c:spPr>
            <a:ln w="19050" cap="rnd">
              <a:solidFill>
                <a:schemeClr val="accent2"/>
              </a:solidFill>
              <a:round/>
            </a:ln>
            <a:effectLst/>
          </c:spPr>
          <c:marker>
            <c:symbol val="none"/>
          </c:marker>
          <c:xVal>
            <c:numRef>
              <c:f>'Super CIM'!$A$18:$A$5017</c:f>
              <c:numCache>
                <c:formatCode>General</c:formatCode>
                <c:ptCount val="5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numCache>
            </c:numRef>
          </c:xVal>
          <c:yVal>
            <c:numRef>
              <c:f>'Super CIM'!$C$18:$C$5017</c:f>
              <c:numCache>
                <c:formatCode>0</c:formatCode>
                <c:ptCount val="5000"/>
                <c:pt idx="0">
                  <c:v>25423.871999999999</c:v>
                </c:pt>
                <c:pt idx="1">
                  <c:v>25423.871999999999</c:v>
                </c:pt>
                <c:pt idx="2">
                  <c:v>25423.871999999999</c:v>
                </c:pt>
                <c:pt idx="3">
                  <c:v>25423.871999999999</c:v>
                </c:pt>
                <c:pt idx="4">
                  <c:v>25423.871999999999</c:v>
                </c:pt>
                <c:pt idx="5">
                  <c:v>25423.871999999999</c:v>
                </c:pt>
                <c:pt idx="6">
                  <c:v>25423.871999999999</c:v>
                </c:pt>
                <c:pt idx="7">
                  <c:v>25423.871999999999</c:v>
                </c:pt>
                <c:pt idx="8">
                  <c:v>25423.871999999999</c:v>
                </c:pt>
                <c:pt idx="9">
                  <c:v>25423.871999999999</c:v>
                </c:pt>
                <c:pt idx="10">
                  <c:v>25423.871999999999</c:v>
                </c:pt>
                <c:pt idx="11">
                  <c:v>25423.871999999999</c:v>
                </c:pt>
                <c:pt idx="12">
                  <c:v>25423.871999999999</c:v>
                </c:pt>
                <c:pt idx="13">
                  <c:v>25423.871999999999</c:v>
                </c:pt>
                <c:pt idx="14">
                  <c:v>25423.871999999999</c:v>
                </c:pt>
                <c:pt idx="15">
                  <c:v>25423.871999999999</c:v>
                </c:pt>
                <c:pt idx="16">
                  <c:v>25423.871999999999</c:v>
                </c:pt>
                <c:pt idx="17">
                  <c:v>25423.871999999999</c:v>
                </c:pt>
                <c:pt idx="18">
                  <c:v>25423.871999999999</c:v>
                </c:pt>
                <c:pt idx="19">
                  <c:v>25423.871999999999</c:v>
                </c:pt>
                <c:pt idx="20">
                  <c:v>25423.871999999999</c:v>
                </c:pt>
                <c:pt idx="21">
                  <c:v>25423.871999999999</c:v>
                </c:pt>
                <c:pt idx="22">
                  <c:v>25423.871999999999</c:v>
                </c:pt>
                <c:pt idx="23">
                  <c:v>25423.871999999999</c:v>
                </c:pt>
                <c:pt idx="24">
                  <c:v>25423.871999999999</c:v>
                </c:pt>
                <c:pt idx="25">
                  <c:v>25423.871999999999</c:v>
                </c:pt>
                <c:pt idx="26">
                  <c:v>25423.871999999999</c:v>
                </c:pt>
                <c:pt idx="27">
                  <c:v>25423.871999999999</c:v>
                </c:pt>
                <c:pt idx="28">
                  <c:v>25423.871999999999</c:v>
                </c:pt>
                <c:pt idx="29">
                  <c:v>25423.871999999999</c:v>
                </c:pt>
                <c:pt idx="30">
                  <c:v>25423.871999999999</c:v>
                </c:pt>
                <c:pt idx="31">
                  <c:v>25423.871999999999</c:v>
                </c:pt>
                <c:pt idx="32">
                  <c:v>25423.871999999999</c:v>
                </c:pt>
                <c:pt idx="33">
                  <c:v>25423.871999999999</c:v>
                </c:pt>
                <c:pt idx="34">
                  <c:v>25423.871999999999</c:v>
                </c:pt>
                <c:pt idx="35">
                  <c:v>25423.871999999999</c:v>
                </c:pt>
                <c:pt idx="36">
                  <c:v>25423.871999999999</c:v>
                </c:pt>
                <c:pt idx="37">
                  <c:v>25423.871999999999</c:v>
                </c:pt>
                <c:pt idx="38">
                  <c:v>25423.871999999999</c:v>
                </c:pt>
                <c:pt idx="39">
                  <c:v>25423.871999999999</c:v>
                </c:pt>
                <c:pt idx="40">
                  <c:v>25423.871999999999</c:v>
                </c:pt>
                <c:pt idx="41">
                  <c:v>25423.871999999999</c:v>
                </c:pt>
                <c:pt idx="42">
                  <c:v>25423.871999999999</c:v>
                </c:pt>
                <c:pt idx="43">
                  <c:v>25423.871999999999</c:v>
                </c:pt>
                <c:pt idx="44">
                  <c:v>25423.871999999999</c:v>
                </c:pt>
                <c:pt idx="45">
                  <c:v>25423.871999999999</c:v>
                </c:pt>
                <c:pt idx="46">
                  <c:v>25423.871999999999</c:v>
                </c:pt>
                <c:pt idx="47">
                  <c:v>25423.871999999999</c:v>
                </c:pt>
                <c:pt idx="48">
                  <c:v>25423.871999999999</c:v>
                </c:pt>
                <c:pt idx="49">
                  <c:v>25423.871999999999</c:v>
                </c:pt>
                <c:pt idx="50">
                  <c:v>25423.871999999999</c:v>
                </c:pt>
                <c:pt idx="51">
                  <c:v>25423.871999999999</c:v>
                </c:pt>
                <c:pt idx="52">
                  <c:v>25423.871999999999</c:v>
                </c:pt>
                <c:pt idx="53">
                  <c:v>25423.871999999999</c:v>
                </c:pt>
                <c:pt idx="54">
                  <c:v>25423.871999999999</c:v>
                </c:pt>
                <c:pt idx="55">
                  <c:v>25423.871999999999</c:v>
                </c:pt>
                <c:pt idx="56">
                  <c:v>25423.871999999999</c:v>
                </c:pt>
                <c:pt idx="57">
                  <c:v>25423.871999999999</c:v>
                </c:pt>
                <c:pt idx="58">
                  <c:v>25423.871999999999</c:v>
                </c:pt>
                <c:pt idx="59">
                  <c:v>25423.871999999999</c:v>
                </c:pt>
                <c:pt idx="60">
                  <c:v>25423.871999999999</c:v>
                </c:pt>
                <c:pt idx="61">
                  <c:v>25423.871999999999</c:v>
                </c:pt>
                <c:pt idx="62">
                  <c:v>25423.871999999999</c:v>
                </c:pt>
                <c:pt idx="63">
                  <c:v>25423.871999999999</c:v>
                </c:pt>
                <c:pt idx="64">
                  <c:v>25423.871999999999</c:v>
                </c:pt>
                <c:pt idx="65">
                  <c:v>25423.871999999999</c:v>
                </c:pt>
                <c:pt idx="66">
                  <c:v>25423.871999999999</c:v>
                </c:pt>
                <c:pt idx="67">
                  <c:v>25423.871999999999</c:v>
                </c:pt>
                <c:pt idx="68">
                  <c:v>25423.871999999999</c:v>
                </c:pt>
                <c:pt idx="69">
                  <c:v>25423.871999999999</c:v>
                </c:pt>
                <c:pt idx="70">
                  <c:v>25423.871999999999</c:v>
                </c:pt>
                <c:pt idx="71">
                  <c:v>25423.871999999999</c:v>
                </c:pt>
                <c:pt idx="72">
                  <c:v>25423.871999999999</c:v>
                </c:pt>
                <c:pt idx="73">
                  <c:v>25423.871999999999</c:v>
                </c:pt>
                <c:pt idx="74">
                  <c:v>25423.871999999999</c:v>
                </c:pt>
                <c:pt idx="75">
                  <c:v>25423.871999999999</c:v>
                </c:pt>
                <c:pt idx="76">
                  <c:v>25423.871999999999</c:v>
                </c:pt>
                <c:pt idx="77">
                  <c:v>25423.871999999999</c:v>
                </c:pt>
                <c:pt idx="78">
                  <c:v>25423.871999999999</c:v>
                </c:pt>
                <c:pt idx="79">
                  <c:v>25423.871999999999</c:v>
                </c:pt>
                <c:pt idx="80">
                  <c:v>25423.871999999999</c:v>
                </c:pt>
                <c:pt idx="81">
                  <c:v>25423.871999999999</c:v>
                </c:pt>
                <c:pt idx="82">
                  <c:v>25423.871999999999</c:v>
                </c:pt>
                <c:pt idx="83">
                  <c:v>25423.871999999999</c:v>
                </c:pt>
                <c:pt idx="84">
                  <c:v>25423.871999999999</c:v>
                </c:pt>
                <c:pt idx="85">
                  <c:v>25423.871999999999</c:v>
                </c:pt>
                <c:pt idx="86">
                  <c:v>25423.871999999999</c:v>
                </c:pt>
                <c:pt idx="87">
                  <c:v>25423.871999999999</c:v>
                </c:pt>
                <c:pt idx="88">
                  <c:v>25423.871999999999</c:v>
                </c:pt>
                <c:pt idx="89">
                  <c:v>25423.871999999999</c:v>
                </c:pt>
                <c:pt idx="90">
                  <c:v>25423.871999999999</c:v>
                </c:pt>
                <c:pt idx="91">
                  <c:v>25423.871999999999</c:v>
                </c:pt>
                <c:pt idx="92">
                  <c:v>25423.871999999999</c:v>
                </c:pt>
                <c:pt idx="93">
                  <c:v>25423.871999999999</c:v>
                </c:pt>
                <c:pt idx="94">
                  <c:v>25423.871999999999</c:v>
                </c:pt>
                <c:pt idx="95">
                  <c:v>25423.871999999999</c:v>
                </c:pt>
                <c:pt idx="96">
                  <c:v>25423.871999999999</c:v>
                </c:pt>
                <c:pt idx="97">
                  <c:v>25423.871999999999</c:v>
                </c:pt>
                <c:pt idx="98">
                  <c:v>25423.871999999999</c:v>
                </c:pt>
                <c:pt idx="99">
                  <c:v>25423.871999999999</c:v>
                </c:pt>
                <c:pt idx="100">
                  <c:v>25423.871999999999</c:v>
                </c:pt>
                <c:pt idx="101">
                  <c:v>25423.871999999999</c:v>
                </c:pt>
                <c:pt idx="102">
                  <c:v>25423.871999999999</c:v>
                </c:pt>
                <c:pt idx="103">
                  <c:v>25423.871999999999</c:v>
                </c:pt>
                <c:pt idx="104">
                  <c:v>25423.871999999999</c:v>
                </c:pt>
                <c:pt idx="105">
                  <c:v>25423.871999999999</c:v>
                </c:pt>
                <c:pt idx="106">
                  <c:v>25423.871999999999</c:v>
                </c:pt>
                <c:pt idx="107">
                  <c:v>25423.871999999999</c:v>
                </c:pt>
                <c:pt idx="108">
                  <c:v>25423.871999999999</c:v>
                </c:pt>
                <c:pt idx="109">
                  <c:v>25423.871999999999</c:v>
                </c:pt>
                <c:pt idx="110">
                  <c:v>25423.871999999999</c:v>
                </c:pt>
                <c:pt idx="111">
                  <c:v>25423.871999999999</c:v>
                </c:pt>
                <c:pt idx="112">
                  <c:v>25423.871999999999</c:v>
                </c:pt>
                <c:pt idx="113">
                  <c:v>25423.871999999999</c:v>
                </c:pt>
                <c:pt idx="114">
                  <c:v>25423.871999999999</c:v>
                </c:pt>
                <c:pt idx="115">
                  <c:v>25423.871999999999</c:v>
                </c:pt>
                <c:pt idx="116">
                  <c:v>25423.871999999999</c:v>
                </c:pt>
                <c:pt idx="117">
                  <c:v>25423.871999999999</c:v>
                </c:pt>
                <c:pt idx="118">
                  <c:v>25423.871999999999</c:v>
                </c:pt>
                <c:pt idx="119">
                  <c:v>25423.871999999999</c:v>
                </c:pt>
                <c:pt idx="120">
                  <c:v>25423.871999999999</c:v>
                </c:pt>
                <c:pt idx="121">
                  <c:v>25423.871999999999</c:v>
                </c:pt>
                <c:pt idx="122">
                  <c:v>25423.871999999999</c:v>
                </c:pt>
                <c:pt idx="123">
                  <c:v>25423.871999999999</c:v>
                </c:pt>
                <c:pt idx="124">
                  <c:v>25423.871999999999</c:v>
                </c:pt>
                <c:pt idx="125">
                  <c:v>25423.871999999999</c:v>
                </c:pt>
                <c:pt idx="126">
                  <c:v>25423.871999999999</c:v>
                </c:pt>
                <c:pt idx="127">
                  <c:v>25423.871999999999</c:v>
                </c:pt>
                <c:pt idx="128">
                  <c:v>25423.871999999999</c:v>
                </c:pt>
                <c:pt idx="129">
                  <c:v>25423.871999999999</c:v>
                </c:pt>
                <c:pt idx="130">
                  <c:v>25423.871999999999</c:v>
                </c:pt>
                <c:pt idx="131">
                  <c:v>25423.871999999999</c:v>
                </c:pt>
                <c:pt idx="132">
                  <c:v>25423.871999999999</c:v>
                </c:pt>
                <c:pt idx="133">
                  <c:v>25423.871999999999</c:v>
                </c:pt>
                <c:pt idx="134">
                  <c:v>25423.871999999999</c:v>
                </c:pt>
                <c:pt idx="135">
                  <c:v>25423.871999999999</c:v>
                </c:pt>
                <c:pt idx="136">
                  <c:v>25423.871999999999</c:v>
                </c:pt>
                <c:pt idx="137">
                  <c:v>25423.871999999999</c:v>
                </c:pt>
                <c:pt idx="138">
                  <c:v>25423.871999999999</c:v>
                </c:pt>
                <c:pt idx="139">
                  <c:v>25423.871999999999</c:v>
                </c:pt>
                <c:pt idx="140">
                  <c:v>25423.871999999999</c:v>
                </c:pt>
                <c:pt idx="141">
                  <c:v>25423.871999999999</c:v>
                </c:pt>
                <c:pt idx="142">
                  <c:v>25423.871999999999</c:v>
                </c:pt>
                <c:pt idx="143">
                  <c:v>25423.871999999999</c:v>
                </c:pt>
                <c:pt idx="144">
                  <c:v>25423.871999999999</c:v>
                </c:pt>
                <c:pt idx="145">
                  <c:v>25423.871999999999</c:v>
                </c:pt>
                <c:pt idx="146">
                  <c:v>25423.871999999999</c:v>
                </c:pt>
                <c:pt idx="147">
                  <c:v>25423.871999999999</c:v>
                </c:pt>
                <c:pt idx="148">
                  <c:v>25423.871999999999</c:v>
                </c:pt>
                <c:pt idx="149">
                  <c:v>25423.871999999999</c:v>
                </c:pt>
                <c:pt idx="150">
                  <c:v>25423.871999999999</c:v>
                </c:pt>
                <c:pt idx="151">
                  <c:v>25423.871999999999</c:v>
                </c:pt>
                <c:pt idx="152">
                  <c:v>25423.871999999999</c:v>
                </c:pt>
                <c:pt idx="153">
                  <c:v>25423.871999999999</c:v>
                </c:pt>
                <c:pt idx="154">
                  <c:v>25423.871999999999</c:v>
                </c:pt>
                <c:pt idx="155">
                  <c:v>25423.871999999999</c:v>
                </c:pt>
                <c:pt idx="156">
                  <c:v>25423.871999999999</c:v>
                </c:pt>
                <c:pt idx="157">
                  <c:v>25423.871999999999</c:v>
                </c:pt>
                <c:pt idx="158">
                  <c:v>25423.871999999999</c:v>
                </c:pt>
                <c:pt idx="159">
                  <c:v>25423.871999999999</c:v>
                </c:pt>
                <c:pt idx="160">
                  <c:v>25423.871999999999</c:v>
                </c:pt>
                <c:pt idx="161">
                  <c:v>25423.871999999999</c:v>
                </c:pt>
                <c:pt idx="162">
                  <c:v>25423.871999999999</c:v>
                </c:pt>
                <c:pt idx="163">
                  <c:v>25423.871999999999</c:v>
                </c:pt>
                <c:pt idx="164">
                  <c:v>25423.871999999999</c:v>
                </c:pt>
                <c:pt idx="165">
                  <c:v>25423.871999999999</c:v>
                </c:pt>
                <c:pt idx="166">
                  <c:v>25423.871999999999</c:v>
                </c:pt>
                <c:pt idx="167">
                  <c:v>25423.871999999999</c:v>
                </c:pt>
                <c:pt idx="168">
                  <c:v>25423.871999999999</c:v>
                </c:pt>
                <c:pt idx="169">
                  <c:v>25423.871999999999</c:v>
                </c:pt>
                <c:pt idx="170">
                  <c:v>25423.871999999999</c:v>
                </c:pt>
                <c:pt idx="171">
                  <c:v>25423.871999999999</c:v>
                </c:pt>
                <c:pt idx="172">
                  <c:v>25423.871999999999</c:v>
                </c:pt>
                <c:pt idx="173">
                  <c:v>25423.871999999999</c:v>
                </c:pt>
                <c:pt idx="174">
                  <c:v>25423.871999999999</c:v>
                </c:pt>
                <c:pt idx="175">
                  <c:v>25423.871999999999</c:v>
                </c:pt>
                <c:pt idx="176">
                  <c:v>25423.871999999999</c:v>
                </c:pt>
                <c:pt idx="177">
                  <c:v>25423.871999999999</c:v>
                </c:pt>
                <c:pt idx="178">
                  <c:v>25423.871999999999</c:v>
                </c:pt>
                <c:pt idx="179">
                  <c:v>25423.871999999999</c:v>
                </c:pt>
                <c:pt idx="180">
                  <c:v>25423.871999999999</c:v>
                </c:pt>
                <c:pt idx="181">
                  <c:v>25423.871999999999</c:v>
                </c:pt>
                <c:pt idx="182">
                  <c:v>25423.871999999999</c:v>
                </c:pt>
                <c:pt idx="183">
                  <c:v>25423.871999999999</c:v>
                </c:pt>
                <c:pt idx="184">
                  <c:v>25423.871999999999</c:v>
                </c:pt>
                <c:pt idx="185">
                  <c:v>25423.871999999999</c:v>
                </c:pt>
                <c:pt idx="186">
                  <c:v>25423.871999999999</c:v>
                </c:pt>
                <c:pt idx="187">
                  <c:v>25423.871999999999</c:v>
                </c:pt>
                <c:pt idx="188">
                  <c:v>25423.871999999999</c:v>
                </c:pt>
                <c:pt idx="189">
                  <c:v>25423.871999999999</c:v>
                </c:pt>
                <c:pt idx="190">
                  <c:v>25423.871999999999</c:v>
                </c:pt>
                <c:pt idx="191">
                  <c:v>25423.871999999999</c:v>
                </c:pt>
                <c:pt idx="192">
                  <c:v>25423.871999999999</c:v>
                </c:pt>
                <c:pt idx="193">
                  <c:v>25423.871999999999</c:v>
                </c:pt>
                <c:pt idx="194">
                  <c:v>25423.871999999999</c:v>
                </c:pt>
                <c:pt idx="195">
                  <c:v>25423.871999999999</c:v>
                </c:pt>
                <c:pt idx="196">
                  <c:v>25423.871999999999</c:v>
                </c:pt>
                <c:pt idx="197">
                  <c:v>25423.871999999999</c:v>
                </c:pt>
                <c:pt idx="198">
                  <c:v>25423.871999999999</c:v>
                </c:pt>
                <c:pt idx="199">
                  <c:v>25423.871999999999</c:v>
                </c:pt>
                <c:pt idx="200">
                  <c:v>25423.871999999999</c:v>
                </c:pt>
                <c:pt idx="201">
                  <c:v>25423.871999999999</c:v>
                </c:pt>
                <c:pt idx="202">
                  <c:v>25423.871999999999</c:v>
                </c:pt>
                <c:pt idx="203">
                  <c:v>25423.871999999999</c:v>
                </c:pt>
                <c:pt idx="204">
                  <c:v>25423.871999999999</c:v>
                </c:pt>
                <c:pt idx="205">
                  <c:v>25423.871999999999</c:v>
                </c:pt>
                <c:pt idx="206">
                  <c:v>25423.871999999999</c:v>
                </c:pt>
                <c:pt idx="207">
                  <c:v>25423.871999999999</c:v>
                </c:pt>
                <c:pt idx="208">
                  <c:v>25423.871999999999</c:v>
                </c:pt>
                <c:pt idx="209">
                  <c:v>25423.871999999999</c:v>
                </c:pt>
                <c:pt idx="210">
                  <c:v>25423.871999999999</c:v>
                </c:pt>
                <c:pt idx="211">
                  <c:v>25423.871999999999</c:v>
                </c:pt>
                <c:pt idx="212">
                  <c:v>25423.871999999999</c:v>
                </c:pt>
                <c:pt idx="213">
                  <c:v>25423.871999999999</c:v>
                </c:pt>
                <c:pt idx="214">
                  <c:v>25423.871999999999</c:v>
                </c:pt>
                <c:pt idx="215">
                  <c:v>25423.871999999999</c:v>
                </c:pt>
                <c:pt idx="216">
                  <c:v>25423.871999999999</c:v>
                </c:pt>
                <c:pt idx="217">
                  <c:v>25423.871999999999</c:v>
                </c:pt>
                <c:pt idx="218">
                  <c:v>25423.871999999999</c:v>
                </c:pt>
                <c:pt idx="219">
                  <c:v>25423.871999999999</c:v>
                </c:pt>
                <c:pt idx="220">
                  <c:v>25423.871999999999</c:v>
                </c:pt>
                <c:pt idx="221">
                  <c:v>25423.871999999999</c:v>
                </c:pt>
                <c:pt idx="222">
                  <c:v>25423.871999999999</c:v>
                </c:pt>
                <c:pt idx="223">
                  <c:v>25423.871999999999</c:v>
                </c:pt>
                <c:pt idx="224">
                  <c:v>25423.871999999999</c:v>
                </c:pt>
                <c:pt idx="225">
                  <c:v>25423.871999999999</c:v>
                </c:pt>
                <c:pt idx="226">
                  <c:v>25423.871999999999</c:v>
                </c:pt>
                <c:pt idx="227">
                  <c:v>25423.871999999999</c:v>
                </c:pt>
                <c:pt idx="228">
                  <c:v>25423.871999999999</c:v>
                </c:pt>
                <c:pt idx="229">
                  <c:v>25423.871999999999</c:v>
                </c:pt>
                <c:pt idx="230">
                  <c:v>25423.871999999999</c:v>
                </c:pt>
                <c:pt idx="231">
                  <c:v>25423.871999999999</c:v>
                </c:pt>
                <c:pt idx="232">
                  <c:v>25423.871999999999</c:v>
                </c:pt>
                <c:pt idx="233">
                  <c:v>25423.871999999999</c:v>
                </c:pt>
                <c:pt idx="234">
                  <c:v>25423.871999999999</c:v>
                </c:pt>
                <c:pt idx="235">
                  <c:v>25423.871999999999</c:v>
                </c:pt>
                <c:pt idx="236">
                  <c:v>25423.871999999999</c:v>
                </c:pt>
                <c:pt idx="237">
                  <c:v>25423.871999999999</c:v>
                </c:pt>
                <c:pt idx="238">
                  <c:v>25423.871999999999</c:v>
                </c:pt>
                <c:pt idx="239">
                  <c:v>25423.871999999999</c:v>
                </c:pt>
                <c:pt idx="240">
                  <c:v>25423.871999999999</c:v>
                </c:pt>
                <c:pt idx="241">
                  <c:v>25423.871999999999</c:v>
                </c:pt>
                <c:pt idx="242">
                  <c:v>25423.871999999999</c:v>
                </c:pt>
                <c:pt idx="243">
                  <c:v>25423.871999999999</c:v>
                </c:pt>
                <c:pt idx="244">
                  <c:v>25423.871999999999</c:v>
                </c:pt>
                <c:pt idx="245">
                  <c:v>25423.871999999999</c:v>
                </c:pt>
                <c:pt idx="246">
                  <c:v>25423.871999999999</c:v>
                </c:pt>
                <c:pt idx="247">
                  <c:v>25423.871999999999</c:v>
                </c:pt>
                <c:pt idx="248">
                  <c:v>25423.871999999999</c:v>
                </c:pt>
                <c:pt idx="249">
                  <c:v>25423.871999999999</c:v>
                </c:pt>
                <c:pt idx="250">
                  <c:v>25423.871999999999</c:v>
                </c:pt>
                <c:pt idx="251">
                  <c:v>25423.871999999999</c:v>
                </c:pt>
                <c:pt idx="252">
                  <c:v>25423.871999999999</c:v>
                </c:pt>
                <c:pt idx="253">
                  <c:v>25423.871999999999</c:v>
                </c:pt>
                <c:pt idx="254">
                  <c:v>25423.871999999999</c:v>
                </c:pt>
                <c:pt idx="255">
                  <c:v>25423.871999999999</c:v>
                </c:pt>
                <c:pt idx="256">
                  <c:v>25423.871999999999</c:v>
                </c:pt>
                <c:pt idx="257">
                  <c:v>25423.871999999999</c:v>
                </c:pt>
                <c:pt idx="258">
                  <c:v>25423.871999999999</c:v>
                </c:pt>
                <c:pt idx="259">
                  <c:v>25423.871999999999</c:v>
                </c:pt>
                <c:pt idx="260">
                  <c:v>25423.871999999999</c:v>
                </c:pt>
                <c:pt idx="261">
                  <c:v>25423.871999999999</c:v>
                </c:pt>
                <c:pt idx="262">
                  <c:v>25423.871999999999</c:v>
                </c:pt>
                <c:pt idx="263">
                  <c:v>25423.871999999999</c:v>
                </c:pt>
                <c:pt idx="264">
                  <c:v>25423.871999999999</c:v>
                </c:pt>
                <c:pt idx="265">
                  <c:v>25423.871999999999</c:v>
                </c:pt>
                <c:pt idx="266">
                  <c:v>25423.871999999999</c:v>
                </c:pt>
                <c:pt idx="267">
                  <c:v>25423.871999999999</c:v>
                </c:pt>
                <c:pt idx="268">
                  <c:v>25423.871999999999</c:v>
                </c:pt>
                <c:pt idx="269">
                  <c:v>25423.871999999999</c:v>
                </c:pt>
                <c:pt idx="270">
                  <c:v>25423.871999999999</c:v>
                </c:pt>
                <c:pt idx="271">
                  <c:v>25423.871999999999</c:v>
                </c:pt>
                <c:pt idx="272">
                  <c:v>25423.871999999999</c:v>
                </c:pt>
                <c:pt idx="273">
                  <c:v>25423.871999999999</c:v>
                </c:pt>
                <c:pt idx="274">
                  <c:v>25423.871999999999</c:v>
                </c:pt>
                <c:pt idx="275">
                  <c:v>25423.871999999999</c:v>
                </c:pt>
                <c:pt idx="276">
                  <c:v>25423.871999999999</c:v>
                </c:pt>
                <c:pt idx="277">
                  <c:v>25423.871999999999</c:v>
                </c:pt>
                <c:pt idx="278">
                  <c:v>25423.871999999999</c:v>
                </c:pt>
                <c:pt idx="279">
                  <c:v>25423.871999999999</c:v>
                </c:pt>
                <c:pt idx="280">
                  <c:v>25423.871999999999</c:v>
                </c:pt>
                <c:pt idx="281">
                  <c:v>25423.871999999999</c:v>
                </c:pt>
                <c:pt idx="282">
                  <c:v>25423.871999999999</c:v>
                </c:pt>
                <c:pt idx="283">
                  <c:v>25423.871999999999</c:v>
                </c:pt>
                <c:pt idx="284">
                  <c:v>25423.871999999999</c:v>
                </c:pt>
                <c:pt idx="285">
                  <c:v>25423.871999999999</c:v>
                </c:pt>
                <c:pt idx="286">
                  <c:v>25423.871999999999</c:v>
                </c:pt>
                <c:pt idx="287">
                  <c:v>25423.871999999999</c:v>
                </c:pt>
                <c:pt idx="288">
                  <c:v>25423.871999999999</c:v>
                </c:pt>
                <c:pt idx="289">
                  <c:v>25423.871999999999</c:v>
                </c:pt>
                <c:pt idx="290">
                  <c:v>25423.871999999999</c:v>
                </c:pt>
                <c:pt idx="291">
                  <c:v>25423.871999999999</c:v>
                </c:pt>
                <c:pt idx="292">
                  <c:v>25423.871999999999</c:v>
                </c:pt>
                <c:pt idx="293">
                  <c:v>25423.871999999999</c:v>
                </c:pt>
                <c:pt idx="294">
                  <c:v>25423.871999999999</c:v>
                </c:pt>
                <c:pt idx="295">
                  <c:v>25423.871999999999</c:v>
                </c:pt>
                <c:pt idx="296">
                  <c:v>25423.871999999999</c:v>
                </c:pt>
                <c:pt idx="297">
                  <c:v>25423.871999999999</c:v>
                </c:pt>
                <c:pt idx="298">
                  <c:v>25423.871999999999</c:v>
                </c:pt>
                <c:pt idx="299">
                  <c:v>25423.871999999999</c:v>
                </c:pt>
                <c:pt idx="300">
                  <c:v>25423.871999999999</c:v>
                </c:pt>
                <c:pt idx="301">
                  <c:v>25423.871999999999</c:v>
                </c:pt>
                <c:pt idx="302">
                  <c:v>25423.871999999999</c:v>
                </c:pt>
                <c:pt idx="303">
                  <c:v>25423.871999999999</c:v>
                </c:pt>
                <c:pt idx="304">
                  <c:v>25423.871999999999</c:v>
                </c:pt>
                <c:pt idx="305">
                  <c:v>25423.871999999999</c:v>
                </c:pt>
                <c:pt idx="306">
                  <c:v>25423.871999999999</c:v>
                </c:pt>
                <c:pt idx="307">
                  <c:v>25423.871999999999</c:v>
                </c:pt>
                <c:pt idx="308">
                  <c:v>25423.871999999999</c:v>
                </c:pt>
                <c:pt idx="309">
                  <c:v>25423.871999999999</c:v>
                </c:pt>
                <c:pt idx="310">
                  <c:v>25423.871999999999</c:v>
                </c:pt>
                <c:pt idx="311">
                  <c:v>25423.871999999999</c:v>
                </c:pt>
                <c:pt idx="312">
                  <c:v>25423.871999999999</c:v>
                </c:pt>
                <c:pt idx="313">
                  <c:v>25423.871999999999</c:v>
                </c:pt>
                <c:pt idx="314">
                  <c:v>25423.871999999999</c:v>
                </c:pt>
                <c:pt idx="315">
                  <c:v>25423.871999999999</c:v>
                </c:pt>
                <c:pt idx="316">
                  <c:v>25423.871999999999</c:v>
                </c:pt>
                <c:pt idx="317">
                  <c:v>25423.871999999999</c:v>
                </c:pt>
                <c:pt idx="318">
                  <c:v>25423.871999999999</c:v>
                </c:pt>
                <c:pt idx="319">
                  <c:v>25423.871999999999</c:v>
                </c:pt>
                <c:pt idx="320">
                  <c:v>25423.871999999999</c:v>
                </c:pt>
                <c:pt idx="321">
                  <c:v>25423.871999999999</c:v>
                </c:pt>
                <c:pt idx="322">
                  <c:v>25423.871999999999</c:v>
                </c:pt>
                <c:pt idx="323">
                  <c:v>25423.871999999999</c:v>
                </c:pt>
                <c:pt idx="324">
                  <c:v>25423.871999999999</c:v>
                </c:pt>
                <c:pt idx="325">
                  <c:v>25423.871999999999</c:v>
                </c:pt>
                <c:pt idx="326">
                  <c:v>25423.871999999999</c:v>
                </c:pt>
                <c:pt idx="327">
                  <c:v>25423.871999999999</c:v>
                </c:pt>
                <c:pt idx="328">
                  <c:v>25423.871999999999</c:v>
                </c:pt>
                <c:pt idx="329">
                  <c:v>25423.871999999999</c:v>
                </c:pt>
                <c:pt idx="330">
                  <c:v>25423.871999999999</c:v>
                </c:pt>
                <c:pt idx="331">
                  <c:v>25423.871999999999</c:v>
                </c:pt>
                <c:pt idx="332">
                  <c:v>25423.871999999999</c:v>
                </c:pt>
                <c:pt idx="333">
                  <c:v>25423.871999999999</c:v>
                </c:pt>
                <c:pt idx="334">
                  <c:v>25423.871999999999</c:v>
                </c:pt>
                <c:pt idx="335">
                  <c:v>25423.871999999999</c:v>
                </c:pt>
                <c:pt idx="336">
                  <c:v>25423.871999999999</c:v>
                </c:pt>
                <c:pt idx="337">
                  <c:v>25423.871999999999</c:v>
                </c:pt>
                <c:pt idx="338">
                  <c:v>25423.871999999999</c:v>
                </c:pt>
                <c:pt idx="339">
                  <c:v>25423.871999999999</c:v>
                </c:pt>
                <c:pt idx="340">
                  <c:v>25423.871999999999</c:v>
                </c:pt>
                <c:pt idx="341">
                  <c:v>25423.871999999999</c:v>
                </c:pt>
                <c:pt idx="342">
                  <c:v>25423.871999999999</c:v>
                </c:pt>
                <c:pt idx="343">
                  <c:v>25423.871999999999</c:v>
                </c:pt>
                <c:pt idx="344">
                  <c:v>25423.871999999999</c:v>
                </c:pt>
                <c:pt idx="345">
                  <c:v>25423.871999999999</c:v>
                </c:pt>
                <c:pt idx="346">
                  <c:v>25423.871999999999</c:v>
                </c:pt>
                <c:pt idx="347">
                  <c:v>25423.871999999999</c:v>
                </c:pt>
                <c:pt idx="348">
                  <c:v>25423.871999999999</c:v>
                </c:pt>
                <c:pt idx="349">
                  <c:v>25423.871999999999</c:v>
                </c:pt>
                <c:pt idx="350">
                  <c:v>25423.871999999999</c:v>
                </c:pt>
                <c:pt idx="351">
                  <c:v>25423.871999999999</c:v>
                </c:pt>
                <c:pt idx="352">
                  <c:v>25423.871999999999</c:v>
                </c:pt>
                <c:pt idx="353">
                  <c:v>25423.871999999999</c:v>
                </c:pt>
                <c:pt idx="354">
                  <c:v>25423.871999999999</c:v>
                </c:pt>
                <c:pt idx="355">
                  <c:v>25423.871999999999</c:v>
                </c:pt>
                <c:pt idx="356">
                  <c:v>25423.871999999999</c:v>
                </c:pt>
                <c:pt idx="357">
                  <c:v>25423.871999999999</c:v>
                </c:pt>
                <c:pt idx="358">
                  <c:v>25423.871999999999</c:v>
                </c:pt>
                <c:pt idx="359">
                  <c:v>25423.871999999999</c:v>
                </c:pt>
                <c:pt idx="360">
                  <c:v>25423.871999999999</c:v>
                </c:pt>
                <c:pt idx="361">
                  <c:v>25423.871999999999</c:v>
                </c:pt>
                <c:pt idx="362">
                  <c:v>25423.871999999999</c:v>
                </c:pt>
                <c:pt idx="363">
                  <c:v>25423.871999999999</c:v>
                </c:pt>
                <c:pt idx="364">
                  <c:v>25423.871999999999</c:v>
                </c:pt>
                <c:pt idx="365">
                  <c:v>25423.871999999999</c:v>
                </c:pt>
                <c:pt idx="366">
                  <c:v>25423.871999999999</c:v>
                </c:pt>
                <c:pt idx="367">
                  <c:v>25423.871999999999</c:v>
                </c:pt>
                <c:pt idx="368">
                  <c:v>25423.871999999999</c:v>
                </c:pt>
                <c:pt idx="369">
                  <c:v>25423.871999999999</c:v>
                </c:pt>
                <c:pt idx="370">
                  <c:v>25423.871999999999</c:v>
                </c:pt>
                <c:pt idx="371">
                  <c:v>25423.871999999999</c:v>
                </c:pt>
                <c:pt idx="372">
                  <c:v>25423.871999999999</c:v>
                </c:pt>
                <c:pt idx="373">
                  <c:v>25423.871999999999</c:v>
                </c:pt>
                <c:pt idx="374">
                  <c:v>25423.871999999999</c:v>
                </c:pt>
                <c:pt idx="375">
                  <c:v>25423.871999999999</c:v>
                </c:pt>
                <c:pt idx="376">
                  <c:v>25423.871999999999</c:v>
                </c:pt>
                <c:pt idx="377">
                  <c:v>25423.871999999999</c:v>
                </c:pt>
                <c:pt idx="378">
                  <c:v>25423.871999999999</c:v>
                </c:pt>
                <c:pt idx="379">
                  <c:v>25423.871999999999</c:v>
                </c:pt>
                <c:pt idx="380">
                  <c:v>25423.871999999999</c:v>
                </c:pt>
                <c:pt idx="381">
                  <c:v>25423.871999999999</c:v>
                </c:pt>
                <c:pt idx="382">
                  <c:v>25423.871999999999</c:v>
                </c:pt>
                <c:pt idx="383">
                  <c:v>25423.871999999999</c:v>
                </c:pt>
                <c:pt idx="384">
                  <c:v>25423.871999999999</c:v>
                </c:pt>
                <c:pt idx="385">
                  <c:v>25423.871999999999</c:v>
                </c:pt>
                <c:pt idx="386">
                  <c:v>25423.871999999999</c:v>
                </c:pt>
                <c:pt idx="387">
                  <c:v>25423.871999999999</c:v>
                </c:pt>
                <c:pt idx="388">
                  <c:v>25423.871999999999</c:v>
                </c:pt>
                <c:pt idx="389">
                  <c:v>25423.871999999999</c:v>
                </c:pt>
                <c:pt idx="390">
                  <c:v>25423.871999999999</c:v>
                </c:pt>
                <c:pt idx="391">
                  <c:v>25423.871999999999</c:v>
                </c:pt>
                <c:pt idx="392">
                  <c:v>25423.871999999999</c:v>
                </c:pt>
                <c:pt idx="393">
                  <c:v>25423.871999999999</c:v>
                </c:pt>
                <c:pt idx="394">
                  <c:v>25423.871999999999</c:v>
                </c:pt>
                <c:pt idx="395">
                  <c:v>25423.871999999999</c:v>
                </c:pt>
                <c:pt idx="396">
                  <c:v>25423.871999999999</c:v>
                </c:pt>
                <c:pt idx="397">
                  <c:v>25423.871999999999</c:v>
                </c:pt>
                <c:pt idx="398">
                  <c:v>25423.871999999999</c:v>
                </c:pt>
                <c:pt idx="399">
                  <c:v>25219.072</c:v>
                </c:pt>
                <c:pt idx="400">
                  <c:v>25220.095999999998</c:v>
                </c:pt>
                <c:pt idx="401">
                  <c:v>25221.119999999999</c:v>
                </c:pt>
                <c:pt idx="402">
                  <c:v>25222.143999999997</c:v>
                </c:pt>
                <c:pt idx="403">
                  <c:v>25223.167999999998</c:v>
                </c:pt>
                <c:pt idx="404">
                  <c:v>25224.191999999999</c:v>
                </c:pt>
                <c:pt idx="405">
                  <c:v>25225.216</c:v>
                </c:pt>
                <c:pt idx="406">
                  <c:v>25226.240000000002</c:v>
                </c:pt>
                <c:pt idx="407">
                  <c:v>25227.263999999999</c:v>
                </c:pt>
                <c:pt idx="408">
                  <c:v>25228.287999999997</c:v>
                </c:pt>
                <c:pt idx="409">
                  <c:v>25229.311999999998</c:v>
                </c:pt>
                <c:pt idx="410">
                  <c:v>25230.335999999999</c:v>
                </c:pt>
                <c:pt idx="411">
                  <c:v>25231.360000000001</c:v>
                </c:pt>
                <c:pt idx="412">
                  <c:v>25232.383999999998</c:v>
                </c:pt>
                <c:pt idx="413">
                  <c:v>25233.407999999999</c:v>
                </c:pt>
                <c:pt idx="414">
                  <c:v>25234.431999999997</c:v>
                </c:pt>
                <c:pt idx="415">
                  <c:v>25235.455999999998</c:v>
                </c:pt>
                <c:pt idx="416">
                  <c:v>25236.48</c:v>
                </c:pt>
                <c:pt idx="417">
                  <c:v>25237.503999999997</c:v>
                </c:pt>
                <c:pt idx="418">
                  <c:v>25238.527999999998</c:v>
                </c:pt>
                <c:pt idx="419">
                  <c:v>25239.552</c:v>
                </c:pt>
                <c:pt idx="420">
                  <c:v>25240.576000000001</c:v>
                </c:pt>
                <c:pt idx="421">
                  <c:v>25241.599999999999</c:v>
                </c:pt>
                <c:pt idx="422">
                  <c:v>25242.623999999996</c:v>
                </c:pt>
                <c:pt idx="423">
                  <c:v>25243.647999999997</c:v>
                </c:pt>
                <c:pt idx="424">
                  <c:v>25244.671999999999</c:v>
                </c:pt>
                <c:pt idx="425">
                  <c:v>25245.696</c:v>
                </c:pt>
                <c:pt idx="426">
                  <c:v>25246.720000000001</c:v>
                </c:pt>
                <c:pt idx="427">
                  <c:v>25247.743999999999</c:v>
                </c:pt>
                <c:pt idx="428">
                  <c:v>25248.767999999996</c:v>
                </c:pt>
                <c:pt idx="429">
                  <c:v>25249.791999999998</c:v>
                </c:pt>
                <c:pt idx="430">
                  <c:v>25250.815999999999</c:v>
                </c:pt>
                <c:pt idx="431">
                  <c:v>25251.84</c:v>
                </c:pt>
                <c:pt idx="432">
                  <c:v>25252.863999999998</c:v>
                </c:pt>
                <c:pt idx="433">
                  <c:v>25253.887999999999</c:v>
                </c:pt>
                <c:pt idx="434">
                  <c:v>25254.912</c:v>
                </c:pt>
                <c:pt idx="435">
                  <c:v>25255.935999999998</c:v>
                </c:pt>
                <c:pt idx="436">
                  <c:v>25256.959999999999</c:v>
                </c:pt>
                <c:pt idx="437">
                  <c:v>25257.983999999997</c:v>
                </c:pt>
                <c:pt idx="438">
                  <c:v>25259.007999999998</c:v>
                </c:pt>
                <c:pt idx="439">
                  <c:v>25260.031999999999</c:v>
                </c:pt>
                <c:pt idx="440">
                  <c:v>25261.056</c:v>
                </c:pt>
                <c:pt idx="441">
                  <c:v>25262.080000000002</c:v>
                </c:pt>
                <c:pt idx="442">
                  <c:v>25263.103999999996</c:v>
                </c:pt>
                <c:pt idx="443">
                  <c:v>25264.127999999997</c:v>
                </c:pt>
                <c:pt idx="444">
                  <c:v>25265.151999999998</c:v>
                </c:pt>
                <c:pt idx="445">
                  <c:v>25266.175999999999</c:v>
                </c:pt>
                <c:pt idx="446">
                  <c:v>25267.200000000001</c:v>
                </c:pt>
                <c:pt idx="447">
                  <c:v>25268.223999999998</c:v>
                </c:pt>
                <c:pt idx="448">
                  <c:v>25269.248</c:v>
                </c:pt>
                <c:pt idx="449">
                  <c:v>25270.271999999997</c:v>
                </c:pt>
                <c:pt idx="450">
                  <c:v>25271.295999999998</c:v>
                </c:pt>
                <c:pt idx="451">
                  <c:v>25272.32</c:v>
                </c:pt>
                <c:pt idx="452">
                  <c:v>25273.343999999997</c:v>
                </c:pt>
                <c:pt idx="453">
                  <c:v>25274.367999999999</c:v>
                </c:pt>
                <c:pt idx="454">
                  <c:v>25275.392</c:v>
                </c:pt>
                <c:pt idx="455">
                  <c:v>25276.416000000001</c:v>
                </c:pt>
                <c:pt idx="456">
                  <c:v>25277.439999999999</c:v>
                </c:pt>
                <c:pt idx="457">
                  <c:v>25278.463999999996</c:v>
                </c:pt>
                <c:pt idx="458">
                  <c:v>25279.487999999998</c:v>
                </c:pt>
                <c:pt idx="459">
                  <c:v>25280.511999999999</c:v>
                </c:pt>
                <c:pt idx="460">
                  <c:v>25281.536</c:v>
                </c:pt>
                <c:pt idx="461">
                  <c:v>25282.560000000001</c:v>
                </c:pt>
                <c:pt idx="462">
                  <c:v>25283.583999999999</c:v>
                </c:pt>
                <c:pt idx="463">
                  <c:v>25284.607999999997</c:v>
                </c:pt>
                <c:pt idx="464">
                  <c:v>25285.631999999998</c:v>
                </c:pt>
                <c:pt idx="465">
                  <c:v>25286.655999999999</c:v>
                </c:pt>
                <c:pt idx="466">
                  <c:v>25287.68</c:v>
                </c:pt>
                <c:pt idx="467">
                  <c:v>25288.703999999998</c:v>
                </c:pt>
                <c:pt idx="468">
                  <c:v>25289.727999999999</c:v>
                </c:pt>
                <c:pt idx="469">
                  <c:v>25290.752</c:v>
                </c:pt>
                <c:pt idx="470">
                  <c:v>25291.775999999998</c:v>
                </c:pt>
                <c:pt idx="471">
                  <c:v>25292.799999999999</c:v>
                </c:pt>
                <c:pt idx="472">
                  <c:v>25293.823999999997</c:v>
                </c:pt>
                <c:pt idx="473">
                  <c:v>25294.847999999998</c:v>
                </c:pt>
                <c:pt idx="474">
                  <c:v>25295.871999999999</c:v>
                </c:pt>
                <c:pt idx="475">
                  <c:v>25296.896000000001</c:v>
                </c:pt>
                <c:pt idx="476">
                  <c:v>25297.919999999998</c:v>
                </c:pt>
                <c:pt idx="477">
                  <c:v>25298.943999999996</c:v>
                </c:pt>
                <c:pt idx="478">
                  <c:v>25299.967999999997</c:v>
                </c:pt>
                <c:pt idx="479">
                  <c:v>25300.991999999998</c:v>
                </c:pt>
                <c:pt idx="480">
                  <c:v>25302.016</c:v>
                </c:pt>
                <c:pt idx="481">
                  <c:v>25303.040000000001</c:v>
                </c:pt>
                <c:pt idx="482">
                  <c:v>25304.063999999998</c:v>
                </c:pt>
                <c:pt idx="483">
                  <c:v>25305.088</c:v>
                </c:pt>
                <c:pt idx="484">
                  <c:v>25306.111999999997</c:v>
                </c:pt>
                <c:pt idx="485">
                  <c:v>25307.135999999999</c:v>
                </c:pt>
                <c:pt idx="486">
                  <c:v>25308.16</c:v>
                </c:pt>
                <c:pt idx="487">
                  <c:v>25309.183999999997</c:v>
                </c:pt>
                <c:pt idx="488">
                  <c:v>25310.207999999999</c:v>
                </c:pt>
                <c:pt idx="489">
                  <c:v>25311.232</c:v>
                </c:pt>
                <c:pt idx="490">
                  <c:v>25312.255999999998</c:v>
                </c:pt>
                <c:pt idx="491">
                  <c:v>25313.279999999999</c:v>
                </c:pt>
                <c:pt idx="492">
                  <c:v>25314.303999999996</c:v>
                </c:pt>
                <c:pt idx="493">
                  <c:v>25315.327999999998</c:v>
                </c:pt>
                <c:pt idx="494">
                  <c:v>25316.351999999999</c:v>
                </c:pt>
                <c:pt idx="495">
                  <c:v>25317.376</c:v>
                </c:pt>
                <c:pt idx="496">
                  <c:v>25318.400000000001</c:v>
                </c:pt>
                <c:pt idx="497">
                  <c:v>25319.423999999999</c:v>
                </c:pt>
                <c:pt idx="498">
                  <c:v>25320.447999999997</c:v>
                </c:pt>
                <c:pt idx="499">
                  <c:v>25321.471999999998</c:v>
                </c:pt>
                <c:pt idx="500">
                  <c:v>25322.495999999999</c:v>
                </c:pt>
                <c:pt idx="501">
                  <c:v>25323.52</c:v>
                </c:pt>
                <c:pt idx="502">
                  <c:v>25324.543999999998</c:v>
                </c:pt>
                <c:pt idx="503">
                  <c:v>25325.567999999999</c:v>
                </c:pt>
                <c:pt idx="504">
                  <c:v>25326.592000000001</c:v>
                </c:pt>
                <c:pt idx="505">
                  <c:v>25327.615999999998</c:v>
                </c:pt>
                <c:pt idx="506">
                  <c:v>25328.639999999999</c:v>
                </c:pt>
                <c:pt idx="507">
                  <c:v>25329.663999999997</c:v>
                </c:pt>
                <c:pt idx="508">
                  <c:v>25330.687999999998</c:v>
                </c:pt>
                <c:pt idx="509">
                  <c:v>25331.712</c:v>
                </c:pt>
                <c:pt idx="510">
                  <c:v>25332.736000000001</c:v>
                </c:pt>
                <c:pt idx="511">
                  <c:v>25333.759999999998</c:v>
                </c:pt>
                <c:pt idx="512">
                  <c:v>25334.783999999996</c:v>
                </c:pt>
                <c:pt idx="513">
                  <c:v>25335.807999999997</c:v>
                </c:pt>
                <c:pt idx="514">
                  <c:v>25336.831999999999</c:v>
                </c:pt>
                <c:pt idx="515">
                  <c:v>25337.856</c:v>
                </c:pt>
                <c:pt idx="516">
                  <c:v>25338.880000000001</c:v>
                </c:pt>
                <c:pt idx="517">
                  <c:v>25339.903999999999</c:v>
                </c:pt>
                <c:pt idx="518">
                  <c:v>25340.928</c:v>
                </c:pt>
                <c:pt idx="519">
                  <c:v>25341.951999999997</c:v>
                </c:pt>
                <c:pt idx="520">
                  <c:v>25342.975999999999</c:v>
                </c:pt>
                <c:pt idx="521">
                  <c:v>25344</c:v>
                </c:pt>
                <c:pt idx="522">
                  <c:v>25345.023999999998</c:v>
                </c:pt>
                <c:pt idx="523">
                  <c:v>25346.047999999999</c:v>
                </c:pt>
                <c:pt idx="524">
                  <c:v>25347.072</c:v>
                </c:pt>
                <c:pt idx="525">
                  <c:v>25348.095999999998</c:v>
                </c:pt>
                <c:pt idx="526">
                  <c:v>25349.119999999999</c:v>
                </c:pt>
                <c:pt idx="527">
                  <c:v>25350.143999999997</c:v>
                </c:pt>
                <c:pt idx="528">
                  <c:v>25351.167999999998</c:v>
                </c:pt>
                <c:pt idx="529">
                  <c:v>25352.191999999999</c:v>
                </c:pt>
                <c:pt idx="530">
                  <c:v>25353.216</c:v>
                </c:pt>
                <c:pt idx="531">
                  <c:v>25354.240000000002</c:v>
                </c:pt>
                <c:pt idx="532">
                  <c:v>25355.263999999999</c:v>
                </c:pt>
                <c:pt idx="533">
                  <c:v>25356.287999999997</c:v>
                </c:pt>
                <c:pt idx="534">
                  <c:v>25357.311999999998</c:v>
                </c:pt>
                <c:pt idx="535">
                  <c:v>25358.335999999999</c:v>
                </c:pt>
                <c:pt idx="536">
                  <c:v>25359.360000000001</c:v>
                </c:pt>
                <c:pt idx="537">
                  <c:v>25360.383999999998</c:v>
                </c:pt>
                <c:pt idx="538">
                  <c:v>25361.407999999999</c:v>
                </c:pt>
                <c:pt idx="539">
                  <c:v>25362.431999999997</c:v>
                </c:pt>
                <c:pt idx="540">
                  <c:v>25363.455999999998</c:v>
                </c:pt>
                <c:pt idx="541">
                  <c:v>25364.48</c:v>
                </c:pt>
                <c:pt idx="542">
                  <c:v>25365.503999999997</c:v>
                </c:pt>
                <c:pt idx="543">
                  <c:v>25366.527999999998</c:v>
                </c:pt>
                <c:pt idx="544">
                  <c:v>25367.552</c:v>
                </c:pt>
                <c:pt idx="545">
                  <c:v>25368.576000000001</c:v>
                </c:pt>
                <c:pt idx="546">
                  <c:v>25369.599999999999</c:v>
                </c:pt>
                <c:pt idx="547">
                  <c:v>25370.623999999996</c:v>
                </c:pt>
                <c:pt idx="548">
                  <c:v>25371.647999999997</c:v>
                </c:pt>
                <c:pt idx="549">
                  <c:v>25372.671999999999</c:v>
                </c:pt>
                <c:pt idx="550">
                  <c:v>25373.696</c:v>
                </c:pt>
                <c:pt idx="551">
                  <c:v>25374.720000000001</c:v>
                </c:pt>
                <c:pt idx="552">
                  <c:v>25375.743999999999</c:v>
                </c:pt>
                <c:pt idx="553">
                  <c:v>25376.767999999996</c:v>
                </c:pt>
                <c:pt idx="554">
                  <c:v>25377.791999999998</c:v>
                </c:pt>
                <c:pt idx="555">
                  <c:v>25378.815999999999</c:v>
                </c:pt>
                <c:pt idx="556">
                  <c:v>25379.84</c:v>
                </c:pt>
                <c:pt idx="557">
                  <c:v>25380.863999999998</c:v>
                </c:pt>
                <c:pt idx="558">
                  <c:v>25381.887999999999</c:v>
                </c:pt>
                <c:pt idx="559">
                  <c:v>25382.912</c:v>
                </c:pt>
                <c:pt idx="560">
                  <c:v>25383.935999999998</c:v>
                </c:pt>
                <c:pt idx="561">
                  <c:v>25384.959999999999</c:v>
                </c:pt>
                <c:pt idx="562">
                  <c:v>25385.983999999997</c:v>
                </c:pt>
                <c:pt idx="563">
                  <c:v>25387.007999999998</c:v>
                </c:pt>
                <c:pt idx="564">
                  <c:v>25388.031999999999</c:v>
                </c:pt>
                <c:pt idx="565">
                  <c:v>25389.056</c:v>
                </c:pt>
                <c:pt idx="566">
                  <c:v>25390.080000000002</c:v>
                </c:pt>
                <c:pt idx="567">
                  <c:v>25391.103999999996</c:v>
                </c:pt>
                <c:pt idx="568">
                  <c:v>25392.127999999997</c:v>
                </c:pt>
                <c:pt idx="569">
                  <c:v>25393.151999999998</c:v>
                </c:pt>
                <c:pt idx="570">
                  <c:v>25394.175999999999</c:v>
                </c:pt>
                <c:pt idx="571">
                  <c:v>25395.200000000001</c:v>
                </c:pt>
                <c:pt idx="572">
                  <c:v>25396.223999999998</c:v>
                </c:pt>
                <c:pt idx="573">
                  <c:v>25397.248</c:v>
                </c:pt>
                <c:pt idx="574">
                  <c:v>25398.271999999997</c:v>
                </c:pt>
                <c:pt idx="575">
                  <c:v>25399.295999999998</c:v>
                </c:pt>
                <c:pt idx="576">
                  <c:v>25400.32</c:v>
                </c:pt>
                <c:pt idx="577">
                  <c:v>25401.343999999997</c:v>
                </c:pt>
                <c:pt idx="578">
                  <c:v>25402.367999999999</c:v>
                </c:pt>
                <c:pt idx="579">
                  <c:v>25403.392</c:v>
                </c:pt>
                <c:pt idx="580">
                  <c:v>25404.416000000001</c:v>
                </c:pt>
                <c:pt idx="581">
                  <c:v>25405.439999999999</c:v>
                </c:pt>
                <c:pt idx="582">
                  <c:v>25406.463999999996</c:v>
                </c:pt>
                <c:pt idx="583">
                  <c:v>25407.487999999998</c:v>
                </c:pt>
                <c:pt idx="584">
                  <c:v>25408.511999999999</c:v>
                </c:pt>
                <c:pt idx="585">
                  <c:v>25409.536</c:v>
                </c:pt>
                <c:pt idx="586">
                  <c:v>25410.560000000001</c:v>
                </c:pt>
                <c:pt idx="587">
                  <c:v>25411.583999999999</c:v>
                </c:pt>
                <c:pt idx="588">
                  <c:v>25412.607999999997</c:v>
                </c:pt>
                <c:pt idx="589">
                  <c:v>25413.631999999998</c:v>
                </c:pt>
                <c:pt idx="590">
                  <c:v>25414.655999999999</c:v>
                </c:pt>
                <c:pt idx="591">
                  <c:v>25415.68</c:v>
                </c:pt>
                <c:pt idx="592">
                  <c:v>25416.703999999998</c:v>
                </c:pt>
                <c:pt idx="593">
                  <c:v>25417.727999999999</c:v>
                </c:pt>
                <c:pt idx="594">
                  <c:v>25418.752</c:v>
                </c:pt>
                <c:pt idx="595">
                  <c:v>25419.775999999998</c:v>
                </c:pt>
                <c:pt idx="596">
                  <c:v>25420.799999999999</c:v>
                </c:pt>
                <c:pt idx="597">
                  <c:v>25421.823999999997</c:v>
                </c:pt>
                <c:pt idx="598">
                  <c:v>25422.847999999998</c:v>
                </c:pt>
                <c:pt idx="599">
                  <c:v>25423.871999999999</c:v>
                </c:pt>
                <c:pt idx="600">
                  <c:v>25423.871999999999</c:v>
                </c:pt>
                <c:pt idx="601">
                  <c:v>25423.871999999999</c:v>
                </c:pt>
                <c:pt idx="602">
                  <c:v>25423.871999999999</c:v>
                </c:pt>
                <c:pt idx="603">
                  <c:v>25423.871999999999</c:v>
                </c:pt>
                <c:pt idx="604">
                  <c:v>25423.871999999999</c:v>
                </c:pt>
                <c:pt idx="605">
                  <c:v>25423.871999999999</c:v>
                </c:pt>
                <c:pt idx="606">
                  <c:v>25423.871999999999</c:v>
                </c:pt>
                <c:pt idx="607">
                  <c:v>25423.871999999999</c:v>
                </c:pt>
                <c:pt idx="608">
                  <c:v>25423.871999999999</c:v>
                </c:pt>
                <c:pt idx="609">
                  <c:v>25423.871999999999</c:v>
                </c:pt>
                <c:pt idx="610">
                  <c:v>25423.871999999999</c:v>
                </c:pt>
                <c:pt idx="611">
                  <c:v>25423.871999999999</c:v>
                </c:pt>
                <c:pt idx="612">
                  <c:v>25423.871999999999</c:v>
                </c:pt>
                <c:pt idx="613">
                  <c:v>25423.871999999999</c:v>
                </c:pt>
                <c:pt idx="614">
                  <c:v>25423.871999999999</c:v>
                </c:pt>
                <c:pt idx="615">
                  <c:v>25423.871999999999</c:v>
                </c:pt>
                <c:pt idx="616">
                  <c:v>25423.871999999999</c:v>
                </c:pt>
                <c:pt idx="617">
                  <c:v>25423.871999999999</c:v>
                </c:pt>
                <c:pt idx="618">
                  <c:v>25423.871999999999</c:v>
                </c:pt>
                <c:pt idx="619">
                  <c:v>25423.871999999999</c:v>
                </c:pt>
                <c:pt idx="620">
                  <c:v>25423.871999999999</c:v>
                </c:pt>
                <c:pt idx="621">
                  <c:v>25423.871999999999</c:v>
                </c:pt>
                <c:pt idx="622">
                  <c:v>25423.871999999999</c:v>
                </c:pt>
                <c:pt idx="623">
                  <c:v>25423.871999999999</c:v>
                </c:pt>
                <c:pt idx="624">
                  <c:v>25423.871999999999</c:v>
                </c:pt>
                <c:pt idx="625">
                  <c:v>25423.871999999999</c:v>
                </c:pt>
                <c:pt idx="626">
                  <c:v>25423.871999999999</c:v>
                </c:pt>
                <c:pt idx="627">
                  <c:v>25423.871999999999</c:v>
                </c:pt>
                <c:pt idx="628">
                  <c:v>25423.871999999999</c:v>
                </c:pt>
                <c:pt idx="629">
                  <c:v>25423.871999999999</c:v>
                </c:pt>
                <c:pt idx="630">
                  <c:v>25423.871999999999</c:v>
                </c:pt>
                <c:pt idx="631">
                  <c:v>25423.871999999999</c:v>
                </c:pt>
                <c:pt idx="632">
                  <c:v>25423.871999999999</c:v>
                </c:pt>
                <c:pt idx="633">
                  <c:v>25423.871999999999</c:v>
                </c:pt>
                <c:pt idx="634">
                  <c:v>25423.871999999999</c:v>
                </c:pt>
                <c:pt idx="635">
                  <c:v>25423.871999999999</c:v>
                </c:pt>
                <c:pt idx="636">
                  <c:v>25423.871999999999</c:v>
                </c:pt>
                <c:pt idx="637">
                  <c:v>25423.871999999999</c:v>
                </c:pt>
                <c:pt idx="638">
                  <c:v>25423.871999999999</c:v>
                </c:pt>
                <c:pt idx="639">
                  <c:v>25423.871999999999</c:v>
                </c:pt>
                <c:pt idx="640">
                  <c:v>25423.871999999999</c:v>
                </c:pt>
                <c:pt idx="641">
                  <c:v>25423.871999999999</c:v>
                </c:pt>
                <c:pt idx="642">
                  <c:v>25423.871999999999</c:v>
                </c:pt>
                <c:pt idx="643">
                  <c:v>25423.871999999999</c:v>
                </c:pt>
                <c:pt idx="644">
                  <c:v>25423.871999999999</c:v>
                </c:pt>
                <c:pt idx="645">
                  <c:v>25423.871999999999</c:v>
                </c:pt>
                <c:pt idx="646">
                  <c:v>25423.871999999999</c:v>
                </c:pt>
                <c:pt idx="647">
                  <c:v>25423.871999999999</c:v>
                </c:pt>
                <c:pt idx="648">
                  <c:v>25423.871999999999</c:v>
                </c:pt>
                <c:pt idx="649">
                  <c:v>25423.871999999999</c:v>
                </c:pt>
                <c:pt idx="650">
                  <c:v>25423.871999999999</c:v>
                </c:pt>
                <c:pt idx="651">
                  <c:v>25423.871999999999</c:v>
                </c:pt>
                <c:pt idx="652">
                  <c:v>25423.871999999999</c:v>
                </c:pt>
                <c:pt idx="653">
                  <c:v>25423.871999999999</c:v>
                </c:pt>
                <c:pt idx="654">
                  <c:v>25423.871999999999</c:v>
                </c:pt>
                <c:pt idx="655">
                  <c:v>25423.871999999999</c:v>
                </c:pt>
                <c:pt idx="656">
                  <c:v>25423.871999999999</c:v>
                </c:pt>
                <c:pt idx="657">
                  <c:v>25423.871999999999</c:v>
                </c:pt>
                <c:pt idx="658">
                  <c:v>25423.871999999999</c:v>
                </c:pt>
                <c:pt idx="659">
                  <c:v>25423.871999999999</c:v>
                </c:pt>
                <c:pt idx="660">
                  <c:v>25423.871999999999</c:v>
                </c:pt>
                <c:pt idx="661">
                  <c:v>25423.871999999999</c:v>
                </c:pt>
                <c:pt idx="662">
                  <c:v>25423.871999999999</c:v>
                </c:pt>
                <c:pt idx="663">
                  <c:v>25423.871999999999</c:v>
                </c:pt>
                <c:pt idx="664">
                  <c:v>25423.871999999999</c:v>
                </c:pt>
                <c:pt idx="665">
                  <c:v>25423.871999999999</c:v>
                </c:pt>
                <c:pt idx="666">
                  <c:v>25423.871999999999</c:v>
                </c:pt>
                <c:pt idx="667">
                  <c:v>25423.871999999999</c:v>
                </c:pt>
                <c:pt idx="668">
                  <c:v>25423.871999999999</c:v>
                </c:pt>
                <c:pt idx="669">
                  <c:v>25423.871999999999</c:v>
                </c:pt>
                <c:pt idx="670">
                  <c:v>25423.871999999999</c:v>
                </c:pt>
                <c:pt idx="671">
                  <c:v>25423.871999999999</c:v>
                </c:pt>
                <c:pt idx="672">
                  <c:v>25423.871999999999</c:v>
                </c:pt>
                <c:pt idx="673">
                  <c:v>25423.871999999999</c:v>
                </c:pt>
                <c:pt idx="674">
                  <c:v>25423.871999999999</c:v>
                </c:pt>
                <c:pt idx="675">
                  <c:v>25423.871999999999</c:v>
                </c:pt>
                <c:pt idx="676">
                  <c:v>25423.871999999999</c:v>
                </c:pt>
                <c:pt idx="677">
                  <c:v>25423.871999999999</c:v>
                </c:pt>
                <c:pt idx="678">
                  <c:v>25423.871999999999</c:v>
                </c:pt>
                <c:pt idx="679">
                  <c:v>25423.871999999999</c:v>
                </c:pt>
                <c:pt idx="680">
                  <c:v>25423.871999999999</c:v>
                </c:pt>
                <c:pt idx="681">
                  <c:v>25423.871999999999</c:v>
                </c:pt>
                <c:pt idx="682">
                  <c:v>25423.871999999999</c:v>
                </c:pt>
                <c:pt idx="683">
                  <c:v>25423.871999999999</c:v>
                </c:pt>
                <c:pt idx="684">
                  <c:v>25423.871999999999</c:v>
                </c:pt>
                <c:pt idx="685">
                  <c:v>25423.871999999999</c:v>
                </c:pt>
                <c:pt idx="686">
                  <c:v>25423.871999999999</c:v>
                </c:pt>
                <c:pt idx="687">
                  <c:v>25423.871999999999</c:v>
                </c:pt>
                <c:pt idx="688">
                  <c:v>25423.871999999999</c:v>
                </c:pt>
                <c:pt idx="689">
                  <c:v>25423.871999999999</c:v>
                </c:pt>
                <c:pt idx="690">
                  <c:v>25423.871999999999</c:v>
                </c:pt>
                <c:pt idx="691">
                  <c:v>25423.871999999999</c:v>
                </c:pt>
                <c:pt idx="692">
                  <c:v>25423.871999999999</c:v>
                </c:pt>
                <c:pt idx="693">
                  <c:v>25423.871999999999</c:v>
                </c:pt>
                <c:pt idx="694">
                  <c:v>25423.871999999999</c:v>
                </c:pt>
                <c:pt idx="695">
                  <c:v>25423.871999999999</c:v>
                </c:pt>
                <c:pt idx="696">
                  <c:v>25423.871999999999</c:v>
                </c:pt>
                <c:pt idx="697">
                  <c:v>25423.871999999999</c:v>
                </c:pt>
                <c:pt idx="698">
                  <c:v>25423.871999999999</c:v>
                </c:pt>
                <c:pt idx="699">
                  <c:v>25423.871999999999</c:v>
                </c:pt>
                <c:pt idx="700">
                  <c:v>25423.871999999999</c:v>
                </c:pt>
                <c:pt idx="701">
                  <c:v>25423.871999999999</c:v>
                </c:pt>
                <c:pt idx="702">
                  <c:v>25423.871999999999</c:v>
                </c:pt>
                <c:pt idx="703">
                  <c:v>25423.871999999999</c:v>
                </c:pt>
                <c:pt idx="704">
                  <c:v>25423.871999999999</c:v>
                </c:pt>
                <c:pt idx="705">
                  <c:v>25423.871999999999</c:v>
                </c:pt>
                <c:pt idx="706">
                  <c:v>25423.871999999999</c:v>
                </c:pt>
                <c:pt idx="707">
                  <c:v>25423.871999999999</c:v>
                </c:pt>
                <c:pt idx="708">
                  <c:v>25423.871999999999</c:v>
                </c:pt>
                <c:pt idx="709">
                  <c:v>25423.871999999999</c:v>
                </c:pt>
                <c:pt idx="710">
                  <c:v>25423.871999999999</c:v>
                </c:pt>
                <c:pt idx="711">
                  <c:v>25423.871999999999</c:v>
                </c:pt>
                <c:pt idx="712">
                  <c:v>25423.871999999999</c:v>
                </c:pt>
                <c:pt idx="713">
                  <c:v>25423.871999999999</c:v>
                </c:pt>
                <c:pt idx="714">
                  <c:v>25423.871999999999</c:v>
                </c:pt>
                <c:pt idx="715">
                  <c:v>25423.871999999999</c:v>
                </c:pt>
                <c:pt idx="716">
                  <c:v>25423.871999999999</c:v>
                </c:pt>
                <c:pt idx="717">
                  <c:v>25423.871999999999</c:v>
                </c:pt>
                <c:pt idx="718">
                  <c:v>25423.871999999999</c:v>
                </c:pt>
                <c:pt idx="719">
                  <c:v>25423.871999999999</c:v>
                </c:pt>
                <c:pt idx="720">
                  <c:v>25423.871999999999</c:v>
                </c:pt>
                <c:pt idx="721">
                  <c:v>25423.871999999999</c:v>
                </c:pt>
                <c:pt idx="722">
                  <c:v>25423.871999999999</c:v>
                </c:pt>
                <c:pt idx="723">
                  <c:v>25423.871999999999</c:v>
                </c:pt>
                <c:pt idx="724">
                  <c:v>25423.871999999999</c:v>
                </c:pt>
                <c:pt idx="725">
                  <c:v>25423.871999999999</c:v>
                </c:pt>
                <c:pt idx="726">
                  <c:v>25423.871999999999</c:v>
                </c:pt>
                <c:pt idx="727">
                  <c:v>25423.871999999999</c:v>
                </c:pt>
                <c:pt idx="728">
                  <c:v>25423.871999999999</c:v>
                </c:pt>
                <c:pt idx="729">
                  <c:v>25423.871999999999</c:v>
                </c:pt>
                <c:pt idx="730">
                  <c:v>25423.871999999999</c:v>
                </c:pt>
                <c:pt idx="731">
                  <c:v>25423.871999999999</c:v>
                </c:pt>
                <c:pt idx="732">
                  <c:v>25423.871999999999</c:v>
                </c:pt>
                <c:pt idx="733">
                  <c:v>25423.871999999999</c:v>
                </c:pt>
                <c:pt idx="734">
                  <c:v>25423.871999999999</c:v>
                </c:pt>
                <c:pt idx="735">
                  <c:v>25423.871999999999</c:v>
                </c:pt>
                <c:pt idx="736">
                  <c:v>25423.871999999999</c:v>
                </c:pt>
                <c:pt idx="737">
                  <c:v>25423.871999999999</c:v>
                </c:pt>
                <c:pt idx="738">
                  <c:v>25423.871999999999</c:v>
                </c:pt>
                <c:pt idx="739">
                  <c:v>25423.871999999999</c:v>
                </c:pt>
                <c:pt idx="740">
                  <c:v>25423.871999999999</c:v>
                </c:pt>
                <c:pt idx="741">
                  <c:v>25423.871999999999</c:v>
                </c:pt>
                <c:pt idx="742">
                  <c:v>25423.871999999999</c:v>
                </c:pt>
                <c:pt idx="743">
                  <c:v>25423.871999999999</c:v>
                </c:pt>
                <c:pt idx="744">
                  <c:v>25423.871999999999</c:v>
                </c:pt>
                <c:pt idx="745">
                  <c:v>25423.871999999999</c:v>
                </c:pt>
                <c:pt idx="746">
                  <c:v>25423.871999999999</c:v>
                </c:pt>
                <c:pt idx="747">
                  <c:v>25423.871999999999</c:v>
                </c:pt>
                <c:pt idx="748">
                  <c:v>25423.871999999999</c:v>
                </c:pt>
                <c:pt idx="749">
                  <c:v>25423.871999999999</c:v>
                </c:pt>
                <c:pt idx="750">
                  <c:v>25423.871999999999</c:v>
                </c:pt>
                <c:pt idx="751">
                  <c:v>25423.871999999999</c:v>
                </c:pt>
                <c:pt idx="752">
                  <c:v>25423.871999999999</c:v>
                </c:pt>
                <c:pt idx="753">
                  <c:v>25423.871999999999</c:v>
                </c:pt>
                <c:pt idx="754">
                  <c:v>25423.871999999999</c:v>
                </c:pt>
                <c:pt idx="755">
                  <c:v>25423.871999999999</c:v>
                </c:pt>
                <c:pt idx="756">
                  <c:v>25423.871999999999</c:v>
                </c:pt>
                <c:pt idx="757">
                  <c:v>25423.871999999999</c:v>
                </c:pt>
                <c:pt idx="758">
                  <c:v>25423.871999999999</c:v>
                </c:pt>
                <c:pt idx="759">
                  <c:v>25423.871999999999</c:v>
                </c:pt>
                <c:pt idx="760">
                  <c:v>25423.871999999999</c:v>
                </c:pt>
                <c:pt idx="761">
                  <c:v>25423.871999999999</c:v>
                </c:pt>
                <c:pt idx="762">
                  <c:v>25423.871999999999</c:v>
                </c:pt>
                <c:pt idx="763">
                  <c:v>25423.871999999999</c:v>
                </c:pt>
                <c:pt idx="764">
                  <c:v>25423.871999999999</c:v>
                </c:pt>
                <c:pt idx="765">
                  <c:v>25423.871999999999</c:v>
                </c:pt>
                <c:pt idx="766">
                  <c:v>25423.871999999999</c:v>
                </c:pt>
                <c:pt idx="767">
                  <c:v>25423.871999999999</c:v>
                </c:pt>
                <c:pt idx="768">
                  <c:v>25423.871999999999</c:v>
                </c:pt>
                <c:pt idx="769">
                  <c:v>25423.871999999999</c:v>
                </c:pt>
                <c:pt idx="770">
                  <c:v>25423.871999999999</c:v>
                </c:pt>
                <c:pt idx="771">
                  <c:v>25423.871999999999</c:v>
                </c:pt>
                <c:pt idx="772">
                  <c:v>25423.871999999999</c:v>
                </c:pt>
                <c:pt idx="773">
                  <c:v>25423.871999999999</c:v>
                </c:pt>
                <c:pt idx="774">
                  <c:v>25423.871999999999</c:v>
                </c:pt>
                <c:pt idx="775">
                  <c:v>25423.871999999999</c:v>
                </c:pt>
                <c:pt idx="776">
                  <c:v>25423.871999999999</c:v>
                </c:pt>
                <c:pt idx="777">
                  <c:v>25423.871999999999</c:v>
                </c:pt>
                <c:pt idx="778">
                  <c:v>25423.871999999999</c:v>
                </c:pt>
                <c:pt idx="779">
                  <c:v>25423.871999999999</c:v>
                </c:pt>
                <c:pt idx="780">
                  <c:v>25423.871999999999</c:v>
                </c:pt>
                <c:pt idx="781">
                  <c:v>25423.871999999999</c:v>
                </c:pt>
                <c:pt idx="782">
                  <c:v>25423.871999999999</c:v>
                </c:pt>
                <c:pt idx="783">
                  <c:v>25423.871999999999</c:v>
                </c:pt>
                <c:pt idx="784">
                  <c:v>25423.871999999999</c:v>
                </c:pt>
                <c:pt idx="785">
                  <c:v>25423.871999999999</c:v>
                </c:pt>
                <c:pt idx="786">
                  <c:v>25423.871999999999</c:v>
                </c:pt>
                <c:pt idx="787">
                  <c:v>25423.871999999999</c:v>
                </c:pt>
                <c:pt idx="788">
                  <c:v>25423.871999999999</c:v>
                </c:pt>
                <c:pt idx="789">
                  <c:v>25423.871999999999</c:v>
                </c:pt>
                <c:pt idx="790">
                  <c:v>25423.871999999999</c:v>
                </c:pt>
                <c:pt idx="791">
                  <c:v>25423.871999999999</c:v>
                </c:pt>
                <c:pt idx="792">
                  <c:v>25423.871999999999</c:v>
                </c:pt>
                <c:pt idx="793">
                  <c:v>25423.871999999999</c:v>
                </c:pt>
                <c:pt idx="794">
                  <c:v>25423.871999999999</c:v>
                </c:pt>
                <c:pt idx="795">
                  <c:v>25423.871999999999</c:v>
                </c:pt>
                <c:pt idx="796">
                  <c:v>25423.871999999999</c:v>
                </c:pt>
                <c:pt idx="797">
                  <c:v>25423.871999999999</c:v>
                </c:pt>
                <c:pt idx="798">
                  <c:v>25423.871999999999</c:v>
                </c:pt>
                <c:pt idx="799">
                  <c:v>25423.871999999999</c:v>
                </c:pt>
                <c:pt idx="800">
                  <c:v>25423.871999999999</c:v>
                </c:pt>
                <c:pt idx="801">
                  <c:v>25423.871999999999</c:v>
                </c:pt>
                <c:pt idx="802">
                  <c:v>25423.871999999999</c:v>
                </c:pt>
                <c:pt idx="803">
                  <c:v>25423.871999999999</c:v>
                </c:pt>
                <c:pt idx="804">
                  <c:v>25423.871999999999</c:v>
                </c:pt>
                <c:pt idx="805">
                  <c:v>25423.871999999999</c:v>
                </c:pt>
                <c:pt idx="806">
                  <c:v>25423.871999999999</c:v>
                </c:pt>
                <c:pt idx="807">
                  <c:v>25423.871999999999</c:v>
                </c:pt>
                <c:pt idx="808">
                  <c:v>25423.871999999999</c:v>
                </c:pt>
                <c:pt idx="809">
                  <c:v>25423.871999999999</c:v>
                </c:pt>
                <c:pt idx="810">
                  <c:v>25423.871999999999</c:v>
                </c:pt>
                <c:pt idx="811">
                  <c:v>25423.871999999999</c:v>
                </c:pt>
                <c:pt idx="812">
                  <c:v>25423.871999999999</c:v>
                </c:pt>
                <c:pt idx="813">
                  <c:v>25423.871999999999</c:v>
                </c:pt>
                <c:pt idx="814">
                  <c:v>25423.871999999999</c:v>
                </c:pt>
                <c:pt idx="815">
                  <c:v>25423.871999999999</c:v>
                </c:pt>
                <c:pt idx="816">
                  <c:v>25423.871999999999</c:v>
                </c:pt>
                <c:pt idx="817">
                  <c:v>25423.871999999999</c:v>
                </c:pt>
                <c:pt idx="818">
                  <c:v>25423.871999999999</c:v>
                </c:pt>
                <c:pt idx="819">
                  <c:v>25423.871999999999</c:v>
                </c:pt>
                <c:pt idx="820">
                  <c:v>25423.871999999999</c:v>
                </c:pt>
                <c:pt idx="821">
                  <c:v>25423.871999999999</c:v>
                </c:pt>
                <c:pt idx="822">
                  <c:v>25423.871999999999</c:v>
                </c:pt>
                <c:pt idx="823">
                  <c:v>25423.871999999999</c:v>
                </c:pt>
                <c:pt idx="824">
                  <c:v>25423.871999999999</c:v>
                </c:pt>
                <c:pt idx="825">
                  <c:v>25423.871999999999</c:v>
                </c:pt>
                <c:pt idx="826">
                  <c:v>25423.871999999999</c:v>
                </c:pt>
                <c:pt idx="827">
                  <c:v>25423.871999999999</c:v>
                </c:pt>
                <c:pt idx="828">
                  <c:v>25423.871999999999</c:v>
                </c:pt>
                <c:pt idx="829">
                  <c:v>25423.871999999999</c:v>
                </c:pt>
                <c:pt idx="830">
                  <c:v>25423.871999999999</c:v>
                </c:pt>
                <c:pt idx="831">
                  <c:v>25423.871999999999</c:v>
                </c:pt>
                <c:pt idx="832">
                  <c:v>25423.871999999999</c:v>
                </c:pt>
                <c:pt idx="833">
                  <c:v>25423.871999999999</c:v>
                </c:pt>
                <c:pt idx="834">
                  <c:v>25423.871999999999</c:v>
                </c:pt>
                <c:pt idx="835">
                  <c:v>25423.871999999999</c:v>
                </c:pt>
                <c:pt idx="836">
                  <c:v>25423.871999999999</c:v>
                </c:pt>
                <c:pt idx="837">
                  <c:v>25423.871999999999</c:v>
                </c:pt>
                <c:pt idx="838">
                  <c:v>25423.871999999999</c:v>
                </c:pt>
                <c:pt idx="839">
                  <c:v>25423.871999999999</c:v>
                </c:pt>
                <c:pt idx="840">
                  <c:v>25423.871999999999</c:v>
                </c:pt>
                <c:pt idx="841">
                  <c:v>25423.871999999999</c:v>
                </c:pt>
                <c:pt idx="842">
                  <c:v>25423.871999999999</c:v>
                </c:pt>
                <c:pt idx="843">
                  <c:v>25423.871999999999</c:v>
                </c:pt>
                <c:pt idx="844">
                  <c:v>25423.871999999999</c:v>
                </c:pt>
                <c:pt idx="845">
                  <c:v>25423.871999999999</c:v>
                </c:pt>
                <c:pt idx="846">
                  <c:v>25423.871999999999</c:v>
                </c:pt>
                <c:pt idx="847">
                  <c:v>25423.871999999999</c:v>
                </c:pt>
                <c:pt idx="848">
                  <c:v>25423.871999999999</c:v>
                </c:pt>
                <c:pt idx="849">
                  <c:v>25423.871999999999</c:v>
                </c:pt>
                <c:pt idx="850">
                  <c:v>25423.871999999999</c:v>
                </c:pt>
                <c:pt idx="851">
                  <c:v>25423.871999999999</c:v>
                </c:pt>
                <c:pt idx="852">
                  <c:v>25423.871999999999</c:v>
                </c:pt>
                <c:pt idx="853">
                  <c:v>25423.871999999999</c:v>
                </c:pt>
                <c:pt idx="854">
                  <c:v>25423.871999999999</c:v>
                </c:pt>
                <c:pt idx="855">
                  <c:v>25423.871999999999</c:v>
                </c:pt>
                <c:pt idx="856">
                  <c:v>25423.871999999999</c:v>
                </c:pt>
                <c:pt idx="857">
                  <c:v>25423.871999999999</c:v>
                </c:pt>
                <c:pt idx="858">
                  <c:v>25423.871999999999</c:v>
                </c:pt>
                <c:pt idx="859">
                  <c:v>25423.871999999999</c:v>
                </c:pt>
                <c:pt idx="860">
                  <c:v>25423.871999999999</c:v>
                </c:pt>
                <c:pt idx="861">
                  <c:v>25423.871999999999</c:v>
                </c:pt>
                <c:pt idx="862">
                  <c:v>25423.871999999999</c:v>
                </c:pt>
                <c:pt idx="863">
                  <c:v>25423.871999999999</c:v>
                </c:pt>
                <c:pt idx="864">
                  <c:v>25423.871999999999</c:v>
                </c:pt>
                <c:pt idx="865">
                  <c:v>25423.871999999999</c:v>
                </c:pt>
                <c:pt idx="866">
                  <c:v>25423.871999999999</c:v>
                </c:pt>
                <c:pt idx="867">
                  <c:v>25423.871999999999</c:v>
                </c:pt>
                <c:pt idx="868">
                  <c:v>25423.871999999999</c:v>
                </c:pt>
                <c:pt idx="869">
                  <c:v>25423.871999999999</c:v>
                </c:pt>
                <c:pt idx="870">
                  <c:v>25423.871999999999</c:v>
                </c:pt>
                <c:pt idx="871">
                  <c:v>25423.871999999999</c:v>
                </c:pt>
                <c:pt idx="872">
                  <c:v>25423.871999999999</c:v>
                </c:pt>
                <c:pt idx="873">
                  <c:v>25423.871999999999</c:v>
                </c:pt>
                <c:pt idx="874">
                  <c:v>25423.871999999999</c:v>
                </c:pt>
                <c:pt idx="875">
                  <c:v>25423.871999999999</c:v>
                </c:pt>
                <c:pt idx="876">
                  <c:v>25423.871999999999</c:v>
                </c:pt>
                <c:pt idx="877">
                  <c:v>25423.871999999999</c:v>
                </c:pt>
                <c:pt idx="878">
                  <c:v>25423.871999999999</c:v>
                </c:pt>
                <c:pt idx="879">
                  <c:v>25423.871999999999</c:v>
                </c:pt>
                <c:pt idx="880">
                  <c:v>25423.871999999999</c:v>
                </c:pt>
                <c:pt idx="881">
                  <c:v>25423.871999999999</c:v>
                </c:pt>
                <c:pt idx="882">
                  <c:v>25423.871999999999</c:v>
                </c:pt>
                <c:pt idx="883">
                  <c:v>25423.871999999999</c:v>
                </c:pt>
                <c:pt idx="884">
                  <c:v>25423.871999999999</c:v>
                </c:pt>
                <c:pt idx="885">
                  <c:v>25423.871999999999</c:v>
                </c:pt>
                <c:pt idx="886">
                  <c:v>25423.871999999999</c:v>
                </c:pt>
                <c:pt idx="887">
                  <c:v>25423.871999999999</c:v>
                </c:pt>
                <c:pt idx="888">
                  <c:v>25423.871999999999</c:v>
                </c:pt>
                <c:pt idx="889">
                  <c:v>25423.871999999999</c:v>
                </c:pt>
                <c:pt idx="890">
                  <c:v>25423.871999999999</c:v>
                </c:pt>
                <c:pt idx="891">
                  <c:v>25423.871999999999</c:v>
                </c:pt>
                <c:pt idx="892">
                  <c:v>25423.871999999999</c:v>
                </c:pt>
                <c:pt idx="893">
                  <c:v>25423.871999999999</c:v>
                </c:pt>
                <c:pt idx="894">
                  <c:v>25423.871999999999</c:v>
                </c:pt>
                <c:pt idx="895">
                  <c:v>25423.871999999999</c:v>
                </c:pt>
                <c:pt idx="896">
                  <c:v>25423.871999999999</c:v>
                </c:pt>
                <c:pt idx="897">
                  <c:v>25423.871999999999</c:v>
                </c:pt>
                <c:pt idx="898">
                  <c:v>25423.871999999999</c:v>
                </c:pt>
                <c:pt idx="899">
                  <c:v>25423.871999999999</c:v>
                </c:pt>
                <c:pt idx="900">
                  <c:v>25423.871999999999</c:v>
                </c:pt>
                <c:pt idx="901">
                  <c:v>25423.871999999999</c:v>
                </c:pt>
                <c:pt idx="902">
                  <c:v>25423.871999999999</c:v>
                </c:pt>
                <c:pt idx="903">
                  <c:v>25423.871999999999</c:v>
                </c:pt>
                <c:pt idx="904">
                  <c:v>25423.871999999999</c:v>
                </c:pt>
                <c:pt idx="905">
                  <c:v>25423.871999999999</c:v>
                </c:pt>
                <c:pt idx="906">
                  <c:v>25423.871999999999</c:v>
                </c:pt>
                <c:pt idx="907">
                  <c:v>25423.871999999999</c:v>
                </c:pt>
                <c:pt idx="908">
                  <c:v>25423.871999999999</c:v>
                </c:pt>
                <c:pt idx="909">
                  <c:v>25423.871999999999</c:v>
                </c:pt>
                <c:pt idx="910">
                  <c:v>25423.871999999999</c:v>
                </c:pt>
                <c:pt idx="911">
                  <c:v>25423.871999999999</c:v>
                </c:pt>
                <c:pt idx="912">
                  <c:v>25423.871999999999</c:v>
                </c:pt>
                <c:pt idx="913">
                  <c:v>25423.871999999999</c:v>
                </c:pt>
                <c:pt idx="914">
                  <c:v>25423.871999999999</c:v>
                </c:pt>
                <c:pt idx="915">
                  <c:v>25423.871999999999</c:v>
                </c:pt>
                <c:pt idx="916">
                  <c:v>25423.871999999999</c:v>
                </c:pt>
                <c:pt idx="917">
                  <c:v>25423.871999999999</c:v>
                </c:pt>
                <c:pt idx="918">
                  <c:v>25423.871999999999</c:v>
                </c:pt>
                <c:pt idx="919">
                  <c:v>25423.871999999999</c:v>
                </c:pt>
                <c:pt idx="920">
                  <c:v>25423.871999999999</c:v>
                </c:pt>
                <c:pt idx="921">
                  <c:v>25423.871999999999</c:v>
                </c:pt>
                <c:pt idx="922">
                  <c:v>25423.871999999999</c:v>
                </c:pt>
                <c:pt idx="923">
                  <c:v>25423.871999999999</c:v>
                </c:pt>
                <c:pt idx="924">
                  <c:v>25423.871999999999</c:v>
                </c:pt>
                <c:pt idx="925">
                  <c:v>25423.871999999999</c:v>
                </c:pt>
                <c:pt idx="926">
                  <c:v>25423.871999999999</c:v>
                </c:pt>
                <c:pt idx="927">
                  <c:v>25423.871999999999</c:v>
                </c:pt>
                <c:pt idx="928">
                  <c:v>25423.871999999999</c:v>
                </c:pt>
                <c:pt idx="929">
                  <c:v>25423.871999999999</c:v>
                </c:pt>
                <c:pt idx="930">
                  <c:v>25423.871999999999</c:v>
                </c:pt>
                <c:pt idx="931">
                  <c:v>25423.871999999999</c:v>
                </c:pt>
                <c:pt idx="932">
                  <c:v>25423.871999999999</c:v>
                </c:pt>
                <c:pt idx="933">
                  <c:v>25423.871999999999</c:v>
                </c:pt>
                <c:pt idx="934">
                  <c:v>25423.871999999999</c:v>
                </c:pt>
                <c:pt idx="935">
                  <c:v>25423.871999999999</c:v>
                </c:pt>
                <c:pt idx="936">
                  <c:v>25423.871999999999</c:v>
                </c:pt>
                <c:pt idx="937">
                  <c:v>25423.871999999999</c:v>
                </c:pt>
                <c:pt idx="938">
                  <c:v>25423.871999999999</c:v>
                </c:pt>
                <c:pt idx="939">
                  <c:v>25423.871999999999</c:v>
                </c:pt>
                <c:pt idx="940">
                  <c:v>25423.871999999999</c:v>
                </c:pt>
                <c:pt idx="941">
                  <c:v>25423.871999999999</c:v>
                </c:pt>
                <c:pt idx="942">
                  <c:v>25423.871999999999</c:v>
                </c:pt>
                <c:pt idx="943">
                  <c:v>25423.871999999999</c:v>
                </c:pt>
                <c:pt idx="944">
                  <c:v>25423.871999999999</c:v>
                </c:pt>
                <c:pt idx="945">
                  <c:v>25423.871999999999</c:v>
                </c:pt>
                <c:pt idx="946">
                  <c:v>25423.871999999999</c:v>
                </c:pt>
                <c:pt idx="947">
                  <c:v>25423.871999999999</c:v>
                </c:pt>
                <c:pt idx="948">
                  <c:v>25423.871999999999</c:v>
                </c:pt>
                <c:pt idx="949">
                  <c:v>25423.871999999999</c:v>
                </c:pt>
                <c:pt idx="950">
                  <c:v>25423.871999999999</c:v>
                </c:pt>
                <c:pt idx="951">
                  <c:v>25423.871999999999</c:v>
                </c:pt>
                <c:pt idx="952">
                  <c:v>25423.871999999999</c:v>
                </c:pt>
                <c:pt idx="953">
                  <c:v>25423.871999999999</c:v>
                </c:pt>
                <c:pt idx="954">
                  <c:v>25423.871999999999</c:v>
                </c:pt>
                <c:pt idx="955">
                  <c:v>25423.871999999999</c:v>
                </c:pt>
                <c:pt idx="956">
                  <c:v>25423.871999999999</c:v>
                </c:pt>
                <c:pt idx="957">
                  <c:v>25423.871999999999</c:v>
                </c:pt>
                <c:pt idx="958">
                  <c:v>25423.871999999999</c:v>
                </c:pt>
                <c:pt idx="959">
                  <c:v>25423.871999999999</c:v>
                </c:pt>
                <c:pt idx="960">
                  <c:v>25423.871999999999</c:v>
                </c:pt>
                <c:pt idx="961">
                  <c:v>25423.871999999999</c:v>
                </c:pt>
                <c:pt idx="962">
                  <c:v>25423.871999999999</c:v>
                </c:pt>
                <c:pt idx="963">
                  <c:v>25423.871999999999</c:v>
                </c:pt>
                <c:pt idx="964">
                  <c:v>25423.871999999999</c:v>
                </c:pt>
                <c:pt idx="965">
                  <c:v>25423.871999999999</c:v>
                </c:pt>
                <c:pt idx="966">
                  <c:v>25423.871999999999</c:v>
                </c:pt>
                <c:pt idx="967">
                  <c:v>25423.871999999999</c:v>
                </c:pt>
                <c:pt idx="968">
                  <c:v>25423.871999999999</c:v>
                </c:pt>
                <c:pt idx="969">
                  <c:v>25423.871999999999</c:v>
                </c:pt>
                <c:pt idx="970">
                  <c:v>25423.871999999999</c:v>
                </c:pt>
                <c:pt idx="971">
                  <c:v>25423.871999999999</c:v>
                </c:pt>
                <c:pt idx="972">
                  <c:v>25423.871999999999</c:v>
                </c:pt>
                <c:pt idx="973">
                  <c:v>25423.871999999999</c:v>
                </c:pt>
                <c:pt idx="974">
                  <c:v>25423.871999999999</c:v>
                </c:pt>
                <c:pt idx="975">
                  <c:v>25423.871999999999</c:v>
                </c:pt>
                <c:pt idx="976">
                  <c:v>25423.871999999999</c:v>
                </c:pt>
                <c:pt idx="977">
                  <c:v>25423.871999999999</c:v>
                </c:pt>
                <c:pt idx="978">
                  <c:v>25423.871999999999</c:v>
                </c:pt>
                <c:pt idx="979">
                  <c:v>25423.871999999999</c:v>
                </c:pt>
                <c:pt idx="980">
                  <c:v>25423.871999999999</c:v>
                </c:pt>
                <c:pt idx="981">
                  <c:v>25423.871999999999</c:v>
                </c:pt>
                <c:pt idx="982">
                  <c:v>25423.871999999999</c:v>
                </c:pt>
                <c:pt idx="983">
                  <c:v>25423.871999999999</c:v>
                </c:pt>
                <c:pt idx="984">
                  <c:v>25423.871999999999</c:v>
                </c:pt>
                <c:pt idx="985">
                  <c:v>25423.871999999999</c:v>
                </c:pt>
                <c:pt idx="986">
                  <c:v>25423.871999999999</c:v>
                </c:pt>
                <c:pt idx="987">
                  <c:v>25423.871999999999</c:v>
                </c:pt>
                <c:pt idx="988">
                  <c:v>25423.871999999999</c:v>
                </c:pt>
                <c:pt idx="989">
                  <c:v>25423.871999999999</c:v>
                </c:pt>
                <c:pt idx="990">
                  <c:v>25423.871999999999</c:v>
                </c:pt>
                <c:pt idx="991">
                  <c:v>25423.871999999999</c:v>
                </c:pt>
                <c:pt idx="992">
                  <c:v>25423.871999999999</c:v>
                </c:pt>
                <c:pt idx="993">
                  <c:v>25423.871999999999</c:v>
                </c:pt>
                <c:pt idx="994">
                  <c:v>25423.871999999999</c:v>
                </c:pt>
                <c:pt idx="995">
                  <c:v>25423.871999999999</c:v>
                </c:pt>
                <c:pt idx="996">
                  <c:v>25423.871999999999</c:v>
                </c:pt>
                <c:pt idx="997">
                  <c:v>25423.871999999999</c:v>
                </c:pt>
                <c:pt idx="998">
                  <c:v>25423.871999999999</c:v>
                </c:pt>
                <c:pt idx="999">
                  <c:v>25423.871999999999</c:v>
                </c:pt>
                <c:pt idx="1000">
                  <c:v>25423.871999999999</c:v>
                </c:pt>
                <c:pt idx="1001">
                  <c:v>25423.871999999999</c:v>
                </c:pt>
                <c:pt idx="1002">
                  <c:v>25423.871999999999</c:v>
                </c:pt>
                <c:pt idx="1003">
                  <c:v>25423.871999999999</c:v>
                </c:pt>
                <c:pt idx="1004">
                  <c:v>25423.871999999999</c:v>
                </c:pt>
                <c:pt idx="1005">
                  <c:v>25423.871999999999</c:v>
                </c:pt>
                <c:pt idx="1006">
                  <c:v>25423.871999999999</c:v>
                </c:pt>
                <c:pt idx="1007">
                  <c:v>25423.871999999999</c:v>
                </c:pt>
                <c:pt idx="1008">
                  <c:v>25423.871999999999</c:v>
                </c:pt>
                <c:pt idx="1009">
                  <c:v>25423.871999999999</c:v>
                </c:pt>
                <c:pt idx="1010">
                  <c:v>25423.871999999999</c:v>
                </c:pt>
                <c:pt idx="1011">
                  <c:v>25423.871999999999</c:v>
                </c:pt>
                <c:pt idx="1012">
                  <c:v>25423.871999999999</c:v>
                </c:pt>
                <c:pt idx="1013">
                  <c:v>25423.871999999999</c:v>
                </c:pt>
                <c:pt idx="1014">
                  <c:v>25423.871999999999</c:v>
                </c:pt>
                <c:pt idx="1015">
                  <c:v>25423.871999999999</c:v>
                </c:pt>
                <c:pt idx="1016">
                  <c:v>25423.871999999999</c:v>
                </c:pt>
                <c:pt idx="1017">
                  <c:v>25423.871999999999</c:v>
                </c:pt>
                <c:pt idx="1018">
                  <c:v>25423.871999999999</c:v>
                </c:pt>
                <c:pt idx="1019">
                  <c:v>25423.871999999999</c:v>
                </c:pt>
                <c:pt idx="1020">
                  <c:v>25423.871999999999</c:v>
                </c:pt>
                <c:pt idx="1021">
                  <c:v>25423.871999999999</c:v>
                </c:pt>
                <c:pt idx="1022">
                  <c:v>25423.871999999999</c:v>
                </c:pt>
                <c:pt idx="1023">
                  <c:v>25423.871999999999</c:v>
                </c:pt>
                <c:pt idx="1024">
                  <c:v>25423.871999999999</c:v>
                </c:pt>
                <c:pt idx="1025">
                  <c:v>25423.871999999999</c:v>
                </c:pt>
                <c:pt idx="1026">
                  <c:v>25423.871999999999</c:v>
                </c:pt>
                <c:pt idx="1027">
                  <c:v>25423.871999999999</c:v>
                </c:pt>
                <c:pt idx="1028">
                  <c:v>25423.871999999999</c:v>
                </c:pt>
                <c:pt idx="1029">
                  <c:v>25423.871999999999</c:v>
                </c:pt>
                <c:pt idx="1030">
                  <c:v>25423.871999999999</c:v>
                </c:pt>
                <c:pt idx="1031">
                  <c:v>25423.871999999999</c:v>
                </c:pt>
                <c:pt idx="1032">
                  <c:v>25423.871999999999</c:v>
                </c:pt>
                <c:pt idx="1033">
                  <c:v>25423.871999999999</c:v>
                </c:pt>
                <c:pt idx="1034">
                  <c:v>25423.871999999999</c:v>
                </c:pt>
                <c:pt idx="1035">
                  <c:v>25423.871999999999</c:v>
                </c:pt>
                <c:pt idx="1036">
                  <c:v>25423.871999999999</c:v>
                </c:pt>
                <c:pt idx="1037">
                  <c:v>25423.871999999999</c:v>
                </c:pt>
                <c:pt idx="1038">
                  <c:v>25423.871999999999</c:v>
                </c:pt>
                <c:pt idx="1039">
                  <c:v>25423.871999999999</c:v>
                </c:pt>
                <c:pt idx="1040">
                  <c:v>25423.871999999999</c:v>
                </c:pt>
                <c:pt idx="1041">
                  <c:v>25423.871999999999</c:v>
                </c:pt>
                <c:pt idx="1042">
                  <c:v>25423.871999999999</c:v>
                </c:pt>
                <c:pt idx="1043">
                  <c:v>25423.871999999999</c:v>
                </c:pt>
                <c:pt idx="1044">
                  <c:v>25423.871999999999</c:v>
                </c:pt>
                <c:pt idx="1045">
                  <c:v>25423.871999999999</c:v>
                </c:pt>
                <c:pt idx="1046">
                  <c:v>25423.871999999999</c:v>
                </c:pt>
                <c:pt idx="1047">
                  <c:v>25423.871999999999</c:v>
                </c:pt>
                <c:pt idx="1048">
                  <c:v>25423.871999999999</c:v>
                </c:pt>
                <c:pt idx="1049">
                  <c:v>25423.871999999999</c:v>
                </c:pt>
                <c:pt idx="1050">
                  <c:v>25423.871999999999</c:v>
                </c:pt>
                <c:pt idx="1051">
                  <c:v>25423.871999999999</c:v>
                </c:pt>
                <c:pt idx="1052">
                  <c:v>25423.871999999999</c:v>
                </c:pt>
                <c:pt idx="1053">
                  <c:v>25423.871999999999</c:v>
                </c:pt>
                <c:pt idx="1054">
                  <c:v>25423.871999999999</c:v>
                </c:pt>
                <c:pt idx="1055">
                  <c:v>25423.871999999999</c:v>
                </c:pt>
                <c:pt idx="1056">
                  <c:v>25423.871999999999</c:v>
                </c:pt>
                <c:pt idx="1057">
                  <c:v>25423.871999999999</c:v>
                </c:pt>
                <c:pt idx="1058">
                  <c:v>25423.871999999999</c:v>
                </c:pt>
                <c:pt idx="1059">
                  <c:v>25423.871999999999</c:v>
                </c:pt>
                <c:pt idx="1060">
                  <c:v>25423.871999999999</c:v>
                </c:pt>
                <c:pt idx="1061">
                  <c:v>25423.871999999999</c:v>
                </c:pt>
                <c:pt idx="1062">
                  <c:v>25423.871999999999</c:v>
                </c:pt>
                <c:pt idx="1063">
                  <c:v>25423.871999999999</c:v>
                </c:pt>
                <c:pt idx="1064">
                  <c:v>25423.871999999999</c:v>
                </c:pt>
                <c:pt idx="1065">
                  <c:v>25423.871999999999</c:v>
                </c:pt>
                <c:pt idx="1066">
                  <c:v>25423.871999999999</c:v>
                </c:pt>
                <c:pt idx="1067">
                  <c:v>25423.871999999999</c:v>
                </c:pt>
                <c:pt idx="1068">
                  <c:v>25423.871999999999</c:v>
                </c:pt>
                <c:pt idx="1069">
                  <c:v>25423.871999999999</c:v>
                </c:pt>
                <c:pt idx="1070">
                  <c:v>25423.871999999999</c:v>
                </c:pt>
                <c:pt idx="1071">
                  <c:v>25423.871999999999</c:v>
                </c:pt>
                <c:pt idx="1072">
                  <c:v>25423.871999999999</c:v>
                </c:pt>
                <c:pt idx="1073">
                  <c:v>25423.871999999999</c:v>
                </c:pt>
                <c:pt idx="1074">
                  <c:v>25423.871999999999</c:v>
                </c:pt>
                <c:pt idx="1075">
                  <c:v>25423.871999999999</c:v>
                </c:pt>
                <c:pt idx="1076">
                  <c:v>25423.871999999999</c:v>
                </c:pt>
                <c:pt idx="1077">
                  <c:v>25423.871999999999</c:v>
                </c:pt>
                <c:pt idx="1078">
                  <c:v>25423.871999999999</c:v>
                </c:pt>
                <c:pt idx="1079">
                  <c:v>25423.871999999999</c:v>
                </c:pt>
                <c:pt idx="1080">
                  <c:v>25423.871999999999</c:v>
                </c:pt>
                <c:pt idx="1081">
                  <c:v>25423.871999999999</c:v>
                </c:pt>
                <c:pt idx="1082">
                  <c:v>25423.871999999999</c:v>
                </c:pt>
                <c:pt idx="1083">
                  <c:v>25423.871999999999</c:v>
                </c:pt>
                <c:pt idx="1084">
                  <c:v>25423.871999999999</c:v>
                </c:pt>
                <c:pt idx="1085">
                  <c:v>25423.871999999999</c:v>
                </c:pt>
                <c:pt idx="1086">
                  <c:v>25423.871999999999</c:v>
                </c:pt>
                <c:pt idx="1087">
                  <c:v>25423.871999999999</c:v>
                </c:pt>
                <c:pt idx="1088">
                  <c:v>25423.871999999999</c:v>
                </c:pt>
                <c:pt idx="1089">
                  <c:v>25423.871999999999</c:v>
                </c:pt>
                <c:pt idx="1090">
                  <c:v>25423.871999999999</c:v>
                </c:pt>
                <c:pt idx="1091">
                  <c:v>25423.871999999999</c:v>
                </c:pt>
                <c:pt idx="1092">
                  <c:v>25423.871999999999</c:v>
                </c:pt>
                <c:pt idx="1093">
                  <c:v>25423.871999999999</c:v>
                </c:pt>
                <c:pt idx="1094">
                  <c:v>25423.871999999999</c:v>
                </c:pt>
                <c:pt idx="1095">
                  <c:v>25423.871999999999</c:v>
                </c:pt>
                <c:pt idx="1096">
                  <c:v>25423.871999999999</c:v>
                </c:pt>
                <c:pt idx="1097">
                  <c:v>25423.871999999999</c:v>
                </c:pt>
                <c:pt idx="1098">
                  <c:v>25423.871999999999</c:v>
                </c:pt>
                <c:pt idx="1099">
                  <c:v>25423.871999999999</c:v>
                </c:pt>
                <c:pt idx="1100">
                  <c:v>25423.871999999999</c:v>
                </c:pt>
                <c:pt idx="1101">
                  <c:v>25423.871999999999</c:v>
                </c:pt>
                <c:pt idx="1102">
                  <c:v>25423.871999999999</c:v>
                </c:pt>
                <c:pt idx="1103">
                  <c:v>25423.871999999999</c:v>
                </c:pt>
                <c:pt idx="1104">
                  <c:v>25423.871999999999</c:v>
                </c:pt>
                <c:pt idx="1105">
                  <c:v>25423.871999999999</c:v>
                </c:pt>
                <c:pt idx="1106">
                  <c:v>25423.871999999999</c:v>
                </c:pt>
                <c:pt idx="1107">
                  <c:v>25423.871999999999</c:v>
                </c:pt>
                <c:pt idx="1108">
                  <c:v>25423.871999999999</c:v>
                </c:pt>
                <c:pt idx="1109">
                  <c:v>25423.871999999999</c:v>
                </c:pt>
                <c:pt idx="1110">
                  <c:v>25423.871999999999</c:v>
                </c:pt>
                <c:pt idx="1111">
                  <c:v>25423.871999999999</c:v>
                </c:pt>
                <c:pt idx="1112">
                  <c:v>25423.871999999999</c:v>
                </c:pt>
                <c:pt idx="1113">
                  <c:v>25423.871999999999</c:v>
                </c:pt>
                <c:pt idx="1114">
                  <c:v>25423.871999999999</c:v>
                </c:pt>
                <c:pt idx="1115">
                  <c:v>25423.871999999999</c:v>
                </c:pt>
                <c:pt idx="1116">
                  <c:v>25423.871999999999</c:v>
                </c:pt>
                <c:pt idx="1117">
                  <c:v>25423.871999999999</c:v>
                </c:pt>
                <c:pt idx="1118">
                  <c:v>25423.871999999999</c:v>
                </c:pt>
                <c:pt idx="1119">
                  <c:v>25423.871999999999</c:v>
                </c:pt>
                <c:pt idx="1120">
                  <c:v>25423.871999999999</c:v>
                </c:pt>
                <c:pt idx="1121">
                  <c:v>25423.871999999999</c:v>
                </c:pt>
                <c:pt idx="1122">
                  <c:v>25423.871999999999</c:v>
                </c:pt>
                <c:pt idx="1123">
                  <c:v>25423.871999999999</c:v>
                </c:pt>
                <c:pt idx="1124">
                  <c:v>25423.871999999999</c:v>
                </c:pt>
                <c:pt idx="1125">
                  <c:v>25423.871999999999</c:v>
                </c:pt>
                <c:pt idx="1126">
                  <c:v>25423.871999999999</c:v>
                </c:pt>
                <c:pt idx="1127">
                  <c:v>25423.871999999999</c:v>
                </c:pt>
                <c:pt idx="1128">
                  <c:v>25423.871999999999</c:v>
                </c:pt>
                <c:pt idx="1129">
                  <c:v>25423.871999999999</c:v>
                </c:pt>
                <c:pt idx="1130">
                  <c:v>25423.871999999999</c:v>
                </c:pt>
                <c:pt idx="1131">
                  <c:v>25423.871999999999</c:v>
                </c:pt>
                <c:pt idx="1132">
                  <c:v>25423.871999999999</c:v>
                </c:pt>
                <c:pt idx="1133">
                  <c:v>25423.871999999999</c:v>
                </c:pt>
                <c:pt idx="1134">
                  <c:v>25423.871999999999</c:v>
                </c:pt>
                <c:pt idx="1135">
                  <c:v>25423.871999999999</c:v>
                </c:pt>
                <c:pt idx="1136">
                  <c:v>25423.871999999999</c:v>
                </c:pt>
                <c:pt idx="1137">
                  <c:v>25423.871999999999</c:v>
                </c:pt>
                <c:pt idx="1138">
                  <c:v>25423.871999999999</c:v>
                </c:pt>
                <c:pt idx="1139">
                  <c:v>25423.871999999999</c:v>
                </c:pt>
                <c:pt idx="1140">
                  <c:v>25423.871999999999</c:v>
                </c:pt>
                <c:pt idx="1141">
                  <c:v>25423.871999999999</c:v>
                </c:pt>
                <c:pt idx="1142">
                  <c:v>25423.871999999999</c:v>
                </c:pt>
                <c:pt idx="1143">
                  <c:v>25423.871999999999</c:v>
                </c:pt>
                <c:pt idx="1144">
                  <c:v>25423.871999999999</c:v>
                </c:pt>
                <c:pt idx="1145">
                  <c:v>25423.871999999999</c:v>
                </c:pt>
                <c:pt idx="1146">
                  <c:v>25423.871999999999</c:v>
                </c:pt>
                <c:pt idx="1147">
                  <c:v>25423.871999999999</c:v>
                </c:pt>
                <c:pt idx="1148">
                  <c:v>25423.871999999999</c:v>
                </c:pt>
                <c:pt idx="1149">
                  <c:v>25423.871999999999</c:v>
                </c:pt>
                <c:pt idx="1150">
                  <c:v>25423.871999999999</c:v>
                </c:pt>
                <c:pt idx="1151">
                  <c:v>25423.871999999999</c:v>
                </c:pt>
                <c:pt idx="1152">
                  <c:v>25423.871999999999</c:v>
                </c:pt>
                <c:pt idx="1153">
                  <c:v>25423.871999999999</c:v>
                </c:pt>
                <c:pt idx="1154">
                  <c:v>25423.871999999999</c:v>
                </c:pt>
                <c:pt idx="1155">
                  <c:v>25423.871999999999</c:v>
                </c:pt>
                <c:pt idx="1156">
                  <c:v>25423.871999999999</c:v>
                </c:pt>
                <c:pt idx="1157">
                  <c:v>25423.871999999999</c:v>
                </c:pt>
                <c:pt idx="1158">
                  <c:v>25423.871999999999</c:v>
                </c:pt>
                <c:pt idx="1159">
                  <c:v>25423.871999999999</c:v>
                </c:pt>
                <c:pt idx="1160">
                  <c:v>25423.871999999999</c:v>
                </c:pt>
                <c:pt idx="1161">
                  <c:v>25423.871999999999</c:v>
                </c:pt>
                <c:pt idx="1162">
                  <c:v>25423.871999999999</c:v>
                </c:pt>
                <c:pt idx="1163">
                  <c:v>25423.871999999999</c:v>
                </c:pt>
                <c:pt idx="1164">
                  <c:v>25423.871999999999</c:v>
                </c:pt>
                <c:pt idx="1165">
                  <c:v>25423.871999999999</c:v>
                </c:pt>
                <c:pt idx="1166">
                  <c:v>25423.871999999999</c:v>
                </c:pt>
                <c:pt idx="1167">
                  <c:v>25423.871999999999</c:v>
                </c:pt>
                <c:pt idx="1168">
                  <c:v>25423.871999999999</c:v>
                </c:pt>
                <c:pt idx="1169">
                  <c:v>25423.871999999999</c:v>
                </c:pt>
                <c:pt idx="1170">
                  <c:v>25423.871999999999</c:v>
                </c:pt>
                <c:pt idx="1171">
                  <c:v>25423.871999999999</c:v>
                </c:pt>
                <c:pt idx="1172">
                  <c:v>25423.871999999999</c:v>
                </c:pt>
                <c:pt idx="1173">
                  <c:v>25423.871999999999</c:v>
                </c:pt>
                <c:pt idx="1174">
                  <c:v>25423.871999999999</c:v>
                </c:pt>
                <c:pt idx="1175">
                  <c:v>25423.871999999999</c:v>
                </c:pt>
                <c:pt idx="1176">
                  <c:v>25423.871999999999</c:v>
                </c:pt>
                <c:pt idx="1177">
                  <c:v>25423.871999999999</c:v>
                </c:pt>
                <c:pt idx="1178">
                  <c:v>25423.871999999999</c:v>
                </c:pt>
                <c:pt idx="1179">
                  <c:v>25423.871999999999</c:v>
                </c:pt>
                <c:pt idx="1180">
                  <c:v>25423.871999999999</c:v>
                </c:pt>
                <c:pt idx="1181">
                  <c:v>25423.871999999999</c:v>
                </c:pt>
                <c:pt idx="1182">
                  <c:v>25423.871999999999</c:v>
                </c:pt>
                <c:pt idx="1183">
                  <c:v>25423.871999999999</c:v>
                </c:pt>
                <c:pt idx="1184">
                  <c:v>25423.871999999999</c:v>
                </c:pt>
                <c:pt idx="1185">
                  <c:v>25423.871999999999</c:v>
                </c:pt>
                <c:pt idx="1186">
                  <c:v>25423.871999999999</c:v>
                </c:pt>
                <c:pt idx="1187">
                  <c:v>25423.871999999999</c:v>
                </c:pt>
                <c:pt idx="1188">
                  <c:v>25423.871999999999</c:v>
                </c:pt>
                <c:pt idx="1189">
                  <c:v>25423.871999999999</c:v>
                </c:pt>
                <c:pt idx="1190">
                  <c:v>25423.871999999999</c:v>
                </c:pt>
                <c:pt idx="1191">
                  <c:v>25423.871999999999</c:v>
                </c:pt>
                <c:pt idx="1192">
                  <c:v>25423.871999999999</c:v>
                </c:pt>
                <c:pt idx="1193">
                  <c:v>25423.871999999999</c:v>
                </c:pt>
                <c:pt idx="1194">
                  <c:v>25423.871999999999</c:v>
                </c:pt>
                <c:pt idx="1195">
                  <c:v>25423.871999999999</c:v>
                </c:pt>
                <c:pt idx="1196">
                  <c:v>25423.871999999999</c:v>
                </c:pt>
                <c:pt idx="1197">
                  <c:v>25423.871999999999</c:v>
                </c:pt>
                <c:pt idx="1198">
                  <c:v>25423.871999999999</c:v>
                </c:pt>
                <c:pt idx="1199">
                  <c:v>25423.871999999999</c:v>
                </c:pt>
                <c:pt idx="1200">
                  <c:v>25423.871999999999</c:v>
                </c:pt>
                <c:pt idx="1201">
                  <c:v>25423.871999999999</c:v>
                </c:pt>
                <c:pt idx="1202">
                  <c:v>25423.871999999999</c:v>
                </c:pt>
                <c:pt idx="1203">
                  <c:v>25423.871999999999</c:v>
                </c:pt>
                <c:pt idx="1204">
                  <c:v>25423.871999999999</c:v>
                </c:pt>
                <c:pt idx="1205">
                  <c:v>25423.871999999999</c:v>
                </c:pt>
                <c:pt idx="1206">
                  <c:v>25423.871999999999</c:v>
                </c:pt>
                <c:pt idx="1207">
                  <c:v>25423.871999999999</c:v>
                </c:pt>
                <c:pt idx="1208">
                  <c:v>25423.871999999999</c:v>
                </c:pt>
                <c:pt idx="1209">
                  <c:v>25423.871999999999</c:v>
                </c:pt>
                <c:pt idx="1210">
                  <c:v>25423.871999999999</c:v>
                </c:pt>
                <c:pt idx="1211">
                  <c:v>25423.871999999999</c:v>
                </c:pt>
                <c:pt idx="1212">
                  <c:v>25423.871999999999</c:v>
                </c:pt>
                <c:pt idx="1213">
                  <c:v>25423.871999999999</c:v>
                </c:pt>
                <c:pt idx="1214">
                  <c:v>25423.871999999999</c:v>
                </c:pt>
                <c:pt idx="1215">
                  <c:v>25423.871999999999</c:v>
                </c:pt>
                <c:pt idx="1216">
                  <c:v>25423.871999999999</c:v>
                </c:pt>
                <c:pt idx="1217">
                  <c:v>25423.871999999999</c:v>
                </c:pt>
                <c:pt idx="1218">
                  <c:v>25423.871999999999</c:v>
                </c:pt>
                <c:pt idx="1219">
                  <c:v>25423.871999999999</c:v>
                </c:pt>
                <c:pt idx="1220">
                  <c:v>25423.871999999999</c:v>
                </c:pt>
                <c:pt idx="1221">
                  <c:v>25423.871999999999</c:v>
                </c:pt>
                <c:pt idx="1222">
                  <c:v>25423.871999999999</c:v>
                </c:pt>
                <c:pt idx="1223">
                  <c:v>25423.871999999999</c:v>
                </c:pt>
                <c:pt idx="1224">
                  <c:v>25423.871999999999</c:v>
                </c:pt>
                <c:pt idx="1225">
                  <c:v>25423.871999999999</c:v>
                </c:pt>
                <c:pt idx="1226">
                  <c:v>25423.871999999999</c:v>
                </c:pt>
                <c:pt idx="1227">
                  <c:v>25423.871999999999</c:v>
                </c:pt>
                <c:pt idx="1228">
                  <c:v>25423.871999999999</c:v>
                </c:pt>
                <c:pt idx="1229">
                  <c:v>25423.871999999999</c:v>
                </c:pt>
                <c:pt idx="1230">
                  <c:v>25423.871999999999</c:v>
                </c:pt>
                <c:pt idx="1231">
                  <c:v>25423.871999999999</c:v>
                </c:pt>
                <c:pt idx="1232">
                  <c:v>25423.871999999999</c:v>
                </c:pt>
                <c:pt idx="1233">
                  <c:v>25423.871999999999</c:v>
                </c:pt>
                <c:pt idx="1234">
                  <c:v>25423.871999999999</c:v>
                </c:pt>
                <c:pt idx="1235">
                  <c:v>25423.871999999999</c:v>
                </c:pt>
                <c:pt idx="1236">
                  <c:v>25423.871999999999</c:v>
                </c:pt>
                <c:pt idx="1237">
                  <c:v>25423.871999999999</c:v>
                </c:pt>
                <c:pt idx="1238">
                  <c:v>25423.871999999999</c:v>
                </c:pt>
                <c:pt idx="1239">
                  <c:v>25423.871999999999</c:v>
                </c:pt>
                <c:pt idx="1240">
                  <c:v>25423.871999999999</c:v>
                </c:pt>
                <c:pt idx="1241">
                  <c:v>25423.871999999999</c:v>
                </c:pt>
                <c:pt idx="1242">
                  <c:v>25423.871999999999</c:v>
                </c:pt>
                <c:pt idx="1243">
                  <c:v>25423.871999999999</c:v>
                </c:pt>
                <c:pt idx="1244">
                  <c:v>25423.871999999999</c:v>
                </c:pt>
                <c:pt idx="1245">
                  <c:v>25423.871999999999</c:v>
                </c:pt>
                <c:pt idx="1246">
                  <c:v>25423.871999999999</c:v>
                </c:pt>
                <c:pt idx="1247">
                  <c:v>25423.871999999999</c:v>
                </c:pt>
                <c:pt idx="1248">
                  <c:v>25423.871999999999</c:v>
                </c:pt>
                <c:pt idx="1249">
                  <c:v>25423.871999999999</c:v>
                </c:pt>
                <c:pt idx="1250">
                  <c:v>25423.871999999999</c:v>
                </c:pt>
                <c:pt idx="1251">
                  <c:v>25423.871999999999</c:v>
                </c:pt>
                <c:pt idx="1252">
                  <c:v>25423.871999999999</c:v>
                </c:pt>
                <c:pt idx="1253">
                  <c:v>25423.871999999999</c:v>
                </c:pt>
                <c:pt idx="1254">
                  <c:v>25423.871999999999</c:v>
                </c:pt>
                <c:pt idx="1255">
                  <c:v>25423.871999999999</c:v>
                </c:pt>
                <c:pt idx="1256">
                  <c:v>25423.871999999999</c:v>
                </c:pt>
                <c:pt idx="1257">
                  <c:v>25423.871999999999</c:v>
                </c:pt>
                <c:pt idx="1258">
                  <c:v>25423.871999999999</c:v>
                </c:pt>
                <c:pt idx="1259">
                  <c:v>25423.871999999999</c:v>
                </c:pt>
                <c:pt idx="1260">
                  <c:v>25423.871999999999</c:v>
                </c:pt>
                <c:pt idx="1261">
                  <c:v>25423.871999999999</c:v>
                </c:pt>
                <c:pt idx="1262">
                  <c:v>25423.871999999999</c:v>
                </c:pt>
                <c:pt idx="1263">
                  <c:v>25423.871999999999</c:v>
                </c:pt>
                <c:pt idx="1264">
                  <c:v>25423.871999999999</c:v>
                </c:pt>
                <c:pt idx="1265">
                  <c:v>25423.871999999999</c:v>
                </c:pt>
                <c:pt idx="1266">
                  <c:v>25423.871999999999</c:v>
                </c:pt>
                <c:pt idx="1267">
                  <c:v>25423.871999999999</c:v>
                </c:pt>
                <c:pt idx="1268">
                  <c:v>25423.871999999999</c:v>
                </c:pt>
                <c:pt idx="1269">
                  <c:v>25423.871999999999</c:v>
                </c:pt>
                <c:pt idx="1270">
                  <c:v>25423.871999999999</c:v>
                </c:pt>
                <c:pt idx="1271">
                  <c:v>25423.871999999999</c:v>
                </c:pt>
                <c:pt idx="1272">
                  <c:v>25423.871999999999</c:v>
                </c:pt>
                <c:pt idx="1273">
                  <c:v>25423.871999999999</c:v>
                </c:pt>
                <c:pt idx="1274">
                  <c:v>25423.871999999999</c:v>
                </c:pt>
                <c:pt idx="1275">
                  <c:v>25423.871999999999</c:v>
                </c:pt>
                <c:pt idx="1276">
                  <c:v>25423.871999999999</c:v>
                </c:pt>
                <c:pt idx="1277">
                  <c:v>25423.871999999999</c:v>
                </c:pt>
                <c:pt idx="1278">
                  <c:v>25423.871999999999</c:v>
                </c:pt>
                <c:pt idx="1279">
                  <c:v>25423.871999999999</c:v>
                </c:pt>
                <c:pt idx="1280">
                  <c:v>25423.871999999999</c:v>
                </c:pt>
                <c:pt idx="1281">
                  <c:v>25423.871999999999</c:v>
                </c:pt>
                <c:pt idx="1282">
                  <c:v>25423.871999999999</c:v>
                </c:pt>
                <c:pt idx="1283">
                  <c:v>25423.871999999999</c:v>
                </c:pt>
                <c:pt idx="1284">
                  <c:v>25423.871999999999</c:v>
                </c:pt>
                <c:pt idx="1285">
                  <c:v>25423.871999999999</c:v>
                </c:pt>
                <c:pt idx="1286">
                  <c:v>25423.871999999999</c:v>
                </c:pt>
                <c:pt idx="1287">
                  <c:v>25423.871999999999</c:v>
                </c:pt>
                <c:pt idx="1288">
                  <c:v>25423.871999999999</c:v>
                </c:pt>
                <c:pt idx="1289">
                  <c:v>25423.871999999999</c:v>
                </c:pt>
                <c:pt idx="1290">
                  <c:v>25423.871999999999</c:v>
                </c:pt>
                <c:pt idx="1291">
                  <c:v>25423.871999999999</c:v>
                </c:pt>
                <c:pt idx="1292">
                  <c:v>25423.871999999999</c:v>
                </c:pt>
                <c:pt idx="1293">
                  <c:v>25423.871999999999</c:v>
                </c:pt>
                <c:pt idx="1294">
                  <c:v>25423.871999999999</c:v>
                </c:pt>
                <c:pt idx="1295">
                  <c:v>25423.871999999999</c:v>
                </c:pt>
                <c:pt idx="1296">
                  <c:v>25423.871999999999</c:v>
                </c:pt>
                <c:pt idx="1297">
                  <c:v>25423.871999999999</c:v>
                </c:pt>
                <c:pt idx="1298">
                  <c:v>25423.871999999999</c:v>
                </c:pt>
                <c:pt idx="1299">
                  <c:v>25423.871999999999</c:v>
                </c:pt>
                <c:pt idx="1300">
                  <c:v>25423.871999999999</c:v>
                </c:pt>
                <c:pt idx="1301">
                  <c:v>25423.871999999999</c:v>
                </c:pt>
                <c:pt idx="1302">
                  <c:v>25423.871999999999</c:v>
                </c:pt>
                <c:pt idx="1303">
                  <c:v>25423.871999999999</c:v>
                </c:pt>
                <c:pt idx="1304">
                  <c:v>25423.871999999999</c:v>
                </c:pt>
                <c:pt idx="1305">
                  <c:v>25423.871999999999</c:v>
                </c:pt>
                <c:pt idx="1306">
                  <c:v>25423.871999999999</c:v>
                </c:pt>
                <c:pt idx="1307">
                  <c:v>25423.871999999999</c:v>
                </c:pt>
                <c:pt idx="1308">
                  <c:v>25423.871999999999</c:v>
                </c:pt>
                <c:pt idx="1309">
                  <c:v>25423.871999999999</c:v>
                </c:pt>
                <c:pt idx="1310">
                  <c:v>25423.871999999999</c:v>
                </c:pt>
                <c:pt idx="1311">
                  <c:v>25423.871999999999</c:v>
                </c:pt>
                <c:pt idx="1312">
                  <c:v>25423.871999999999</c:v>
                </c:pt>
                <c:pt idx="1313">
                  <c:v>25423.871999999999</c:v>
                </c:pt>
                <c:pt idx="1314">
                  <c:v>25423.871999999999</c:v>
                </c:pt>
                <c:pt idx="1315">
                  <c:v>25423.871999999999</c:v>
                </c:pt>
                <c:pt idx="1316">
                  <c:v>25423.871999999999</c:v>
                </c:pt>
                <c:pt idx="1317">
                  <c:v>25423.871999999999</c:v>
                </c:pt>
                <c:pt idx="1318">
                  <c:v>25423.871999999999</c:v>
                </c:pt>
                <c:pt idx="1319">
                  <c:v>25423.871999999999</c:v>
                </c:pt>
                <c:pt idx="1320">
                  <c:v>25423.871999999999</c:v>
                </c:pt>
                <c:pt idx="1321">
                  <c:v>25423.871999999999</c:v>
                </c:pt>
                <c:pt idx="1322">
                  <c:v>25423.871999999999</c:v>
                </c:pt>
                <c:pt idx="1323">
                  <c:v>25423.871999999999</c:v>
                </c:pt>
                <c:pt idx="1324">
                  <c:v>25423.871999999999</c:v>
                </c:pt>
                <c:pt idx="1325">
                  <c:v>25423.871999999999</c:v>
                </c:pt>
                <c:pt idx="1326">
                  <c:v>25423.871999999999</c:v>
                </c:pt>
                <c:pt idx="1327">
                  <c:v>25423.871999999999</c:v>
                </c:pt>
                <c:pt idx="1328">
                  <c:v>25423.871999999999</c:v>
                </c:pt>
                <c:pt idx="1329">
                  <c:v>25423.871999999999</c:v>
                </c:pt>
                <c:pt idx="1330">
                  <c:v>25423.871999999999</c:v>
                </c:pt>
                <c:pt idx="1331">
                  <c:v>25423.871999999999</c:v>
                </c:pt>
                <c:pt idx="1332">
                  <c:v>25423.871999999999</c:v>
                </c:pt>
                <c:pt idx="1333">
                  <c:v>25423.871999999999</c:v>
                </c:pt>
                <c:pt idx="1334">
                  <c:v>25423.871999999999</c:v>
                </c:pt>
                <c:pt idx="1335">
                  <c:v>25423.871999999999</c:v>
                </c:pt>
                <c:pt idx="1336">
                  <c:v>25423.871999999999</c:v>
                </c:pt>
                <c:pt idx="1337">
                  <c:v>25423.871999999999</c:v>
                </c:pt>
                <c:pt idx="1338">
                  <c:v>25423.871999999999</c:v>
                </c:pt>
                <c:pt idx="1339">
                  <c:v>25423.871999999999</c:v>
                </c:pt>
                <c:pt idx="1340">
                  <c:v>25423.871999999999</c:v>
                </c:pt>
                <c:pt idx="1341">
                  <c:v>25423.871999999999</c:v>
                </c:pt>
                <c:pt idx="1342">
                  <c:v>25423.871999999999</c:v>
                </c:pt>
                <c:pt idx="1343">
                  <c:v>25423.871999999999</c:v>
                </c:pt>
                <c:pt idx="1344">
                  <c:v>25423.871999999999</c:v>
                </c:pt>
                <c:pt idx="1345">
                  <c:v>25423.871999999999</c:v>
                </c:pt>
                <c:pt idx="1346">
                  <c:v>25423.871999999999</c:v>
                </c:pt>
                <c:pt idx="1347">
                  <c:v>25423.871999999999</c:v>
                </c:pt>
                <c:pt idx="1348">
                  <c:v>25423.871999999999</c:v>
                </c:pt>
                <c:pt idx="1349">
                  <c:v>25423.871999999999</c:v>
                </c:pt>
                <c:pt idx="1350">
                  <c:v>25423.871999999999</c:v>
                </c:pt>
                <c:pt idx="1351">
                  <c:v>25423.871999999999</c:v>
                </c:pt>
                <c:pt idx="1352">
                  <c:v>25423.871999999999</c:v>
                </c:pt>
                <c:pt idx="1353">
                  <c:v>25423.871999999999</c:v>
                </c:pt>
                <c:pt idx="1354">
                  <c:v>25423.871999999999</c:v>
                </c:pt>
                <c:pt idx="1355">
                  <c:v>25423.871999999999</c:v>
                </c:pt>
                <c:pt idx="1356">
                  <c:v>25423.871999999999</c:v>
                </c:pt>
                <c:pt idx="1357">
                  <c:v>25423.871999999999</c:v>
                </c:pt>
                <c:pt idx="1358">
                  <c:v>25423.871999999999</c:v>
                </c:pt>
                <c:pt idx="1359">
                  <c:v>25423.871999999999</c:v>
                </c:pt>
                <c:pt idx="1360">
                  <c:v>25423.871999999999</c:v>
                </c:pt>
                <c:pt idx="1361">
                  <c:v>25423.871999999999</c:v>
                </c:pt>
                <c:pt idx="1362">
                  <c:v>25423.871999999999</c:v>
                </c:pt>
                <c:pt idx="1363">
                  <c:v>25423.871999999999</c:v>
                </c:pt>
                <c:pt idx="1364">
                  <c:v>25423.871999999999</c:v>
                </c:pt>
                <c:pt idx="1365">
                  <c:v>25423.871999999999</c:v>
                </c:pt>
                <c:pt idx="1366">
                  <c:v>25423.871999999999</c:v>
                </c:pt>
                <c:pt idx="1367">
                  <c:v>25423.871999999999</c:v>
                </c:pt>
                <c:pt idx="1368">
                  <c:v>25423.871999999999</c:v>
                </c:pt>
                <c:pt idx="1369">
                  <c:v>25423.871999999999</c:v>
                </c:pt>
                <c:pt idx="1370">
                  <c:v>25423.871999999999</c:v>
                </c:pt>
                <c:pt idx="1371">
                  <c:v>25423.871999999999</c:v>
                </c:pt>
                <c:pt idx="1372">
                  <c:v>25423.871999999999</c:v>
                </c:pt>
                <c:pt idx="1373">
                  <c:v>25423.871999999999</c:v>
                </c:pt>
                <c:pt idx="1374">
                  <c:v>25423.871999999999</c:v>
                </c:pt>
                <c:pt idx="1375">
                  <c:v>25423.871999999999</c:v>
                </c:pt>
                <c:pt idx="1376">
                  <c:v>25423.871999999999</c:v>
                </c:pt>
                <c:pt idx="1377">
                  <c:v>25423.871999999999</c:v>
                </c:pt>
                <c:pt idx="1378">
                  <c:v>25423.871999999999</c:v>
                </c:pt>
                <c:pt idx="1379">
                  <c:v>25423.871999999999</c:v>
                </c:pt>
                <c:pt idx="1380">
                  <c:v>25423.871999999999</c:v>
                </c:pt>
                <c:pt idx="1381">
                  <c:v>25423.871999999999</c:v>
                </c:pt>
                <c:pt idx="1382">
                  <c:v>25423.871999999999</c:v>
                </c:pt>
                <c:pt idx="1383">
                  <c:v>25423.871999999999</c:v>
                </c:pt>
                <c:pt idx="1384">
                  <c:v>25423.871999999999</c:v>
                </c:pt>
                <c:pt idx="1385">
                  <c:v>25423.871999999999</c:v>
                </c:pt>
                <c:pt idx="1386">
                  <c:v>25423.871999999999</c:v>
                </c:pt>
                <c:pt idx="1387">
                  <c:v>25423.871999999999</c:v>
                </c:pt>
                <c:pt idx="1388">
                  <c:v>25423.871999999999</c:v>
                </c:pt>
                <c:pt idx="1389">
                  <c:v>25423.871999999999</c:v>
                </c:pt>
                <c:pt idx="1390">
                  <c:v>25423.871999999999</c:v>
                </c:pt>
                <c:pt idx="1391">
                  <c:v>25423.871999999999</c:v>
                </c:pt>
                <c:pt idx="1392">
                  <c:v>25423.871999999999</c:v>
                </c:pt>
                <c:pt idx="1393">
                  <c:v>25423.871999999999</c:v>
                </c:pt>
                <c:pt idx="1394">
                  <c:v>25423.871999999999</c:v>
                </c:pt>
                <c:pt idx="1395">
                  <c:v>25423.871999999999</c:v>
                </c:pt>
                <c:pt idx="1396">
                  <c:v>25423.871999999999</c:v>
                </c:pt>
                <c:pt idx="1397">
                  <c:v>25423.871999999999</c:v>
                </c:pt>
                <c:pt idx="1398">
                  <c:v>25423.871999999999</c:v>
                </c:pt>
                <c:pt idx="1399">
                  <c:v>25423.871999999999</c:v>
                </c:pt>
                <c:pt idx="1400">
                  <c:v>25423.871999999999</c:v>
                </c:pt>
                <c:pt idx="1401">
                  <c:v>25423.871999999999</c:v>
                </c:pt>
                <c:pt idx="1402">
                  <c:v>25423.871999999999</c:v>
                </c:pt>
                <c:pt idx="1403">
                  <c:v>25423.871999999999</c:v>
                </c:pt>
                <c:pt idx="1404">
                  <c:v>25423.871999999999</c:v>
                </c:pt>
                <c:pt idx="1405">
                  <c:v>25423.871999999999</c:v>
                </c:pt>
                <c:pt idx="1406">
                  <c:v>25423.871999999999</c:v>
                </c:pt>
                <c:pt idx="1407">
                  <c:v>25423.871999999999</c:v>
                </c:pt>
                <c:pt idx="1408">
                  <c:v>25423.871999999999</c:v>
                </c:pt>
                <c:pt idx="1409">
                  <c:v>25423.871999999999</c:v>
                </c:pt>
                <c:pt idx="1410">
                  <c:v>25423.871999999999</c:v>
                </c:pt>
                <c:pt idx="1411">
                  <c:v>25423.871999999999</c:v>
                </c:pt>
                <c:pt idx="1412">
                  <c:v>25423.871999999999</c:v>
                </c:pt>
                <c:pt idx="1413">
                  <c:v>25423.871999999999</c:v>
                </c:pt>
                <c:pt idx="1414">
                  <c:v>25423.871999999999</c:v>
                </c:pt>
                <c:pt idx="1415">
                  <c:v>25423.871999999999</c:v>
                </c:pt>
                <c:pt idx="1416">
                  <c:v>25423.871999999999</c:v>
                </c:pt>
                <c:pt idx="1417">
                  <c:v>25423.871999999999</c:v>
                </c:pt>
                <c:pt idx="1418">
                  <c:v>25423.871999999999</c:v>
                </c:pt>
                <c:pt idx="1419">
                  <c:v>25423.871999999999</c:v>
                </c:pt>
                <c:pt idx="1420">
                  <c:v>25423.871999999999</c:v>
                </c:pt>
                <c:pt idx="1421">
                  <c:v>25423.871999999999</c:v>
                </c:pt>
                <c:pt idx="1422">
                  <c:v>25423.871999999999</c:v>
                </c:pt>
                <c:pt idx="1423">
                  <c:v>25423.871999999999</c:v>
                </c:pt>
                <c:pt idx="1424">
                  <c:v>25423.871999999999</c:v>
                </c:pt>
                <c:pt idx="1425">
                  <c:v>25423.871999999999</c:v>
                </c:pt>
                <c:pt idx="1426">
                  <c:v>25423.871999999999</c:v>
                </c:pt>
                <c:pt idx="1427">
                  <c:v>25423.871999999999</c:v>
                </c:pt>
                <c:pt idx="1428">
                  <c:v>25423.871999999999</c:v>
                </c:pt>
                <c:pt idx="1429">
                  <c:v>25423.871999999999</c:v>
                </c:pt>
                <c:pt idx="1430">
                  <c:v>25423.871999999999</c:v>
                </c:pt>
                <c:pt idx="1431">
                  <c:v>25423.871999999999</c:v>
                </c:pt>
                <c:pt idx="1432">
                  <c:v>25423.871999999999</c:v>
                </c:pt>
                <c:pt idx="1433">
                  <c:v>25423.871999999999</c:v>
                </c:pt>
                <c:pt idx="1434">
                  <c:v>25423.871999999999</c:v>
                </c:pt>
                <c:pt idx="1435">
                  <c:v>25423.871999999999</c:v>
                </c:pt>
                <c:pt idx="1436">
                  <c:v>25423.871999999999</c:v>
                </c:pt>
                <c:pt idx="1437">
                  <c:v>25423.871999999999</c:v>
                </c:pt>
                <c:pt idx="1438">
                  <c:v>25423.871999999999</c:v>
                </c:pt>
                <c:pt idx="1439">
                  <c:v>25423.871999999999</c:v>
                </c:pt>
                <c:pt idx="1440">
                  <c:v>25423.871999999999</c:v>
                </c:pt>
                <c:pt idx="1441">
                  <c:v>25423.871999999999</c:v>
                </c:pt>
                <c:pt idx="1442">
                  <c:v>25423.871999999999</c:v>
                </c:pt>
                <c:pt idx="1443">
                  <c:v>25423.871999999999</c:v>
                </c:pt>
                <c:pt idx="1444">
                  <c:v>25423.871999999999</c:v>
                </c:pt>
                <c:pt idx="1445">
                  <c:v>25423.871999999999</c:v>
                </c:pt>
                <c:pt idx="1446">
                  <c:v>25423.871999999999</c:v>
                </c:pt>
                <c:pt idx="1447">
                  <c:v>25423.871999999999</c:v>
                </c:pt>
                <c:pt idx="1448">
                  <c:v>25423.871999999999</c:v>
                </c:pt>
                <c:pt idx="1449">
                  <c:v>25423.871999999999</c:v>
                </c:pt>
                <c:pt idx="1450">
                  <c:v>25423.871999999999</c:v>
                </c:pt>
                <c:pt idx="1451">
                  <c:v>25423.871999999999</c:v>
                </c:pt>
                <c:pt idx="1452">
                  <c:v>25423.871999999999</c:v>
                </c:pt>
                <c:pt idx="1453">
                  <c:v>25423.871999999999</c:v>
                </c:pt>
                <c:pt idx="1454">
                  <c:v>25423.871999999999</c:v>
                </c:pt>
                <c:pt idx="1455">
                  <c:v>25423.871999999999</c:v>
                </c:pt>
                <c:pt idx="1456">
                  <c:v>25423.871999999999</c:v>
                </c:pt>
                <c:pt idx="1457">
                  <c:v>25423.871999999999</c:v>
                </c:pt>
                <c:pt idx="1458">
                  <c:v>25423.871999999999</c:v>
                </c:pt>
                <c:pt idx="1459">
                  <c:v>25423.871999999999</c:v>
                </c:pt>
                <c:pt idx="1460">
                  <c:v>25423.871999999999</c:v>
                </c:pt>
                <c:pt idx="1461">
                  <c:v>25423.871999999999</c:v>
                </c:pt>
                <c:pt idx="1462">
                  <c:v>25423.871999999999</c:v>
                </c:pt>
                <c:pt idx="1463">
                  <c:v>25423.871999999999</c:v>
                </c:pt>
                <c:pt idx="1464">
                  <c:v>25423.871999999999</c:v>
                </c:pt>
                <c:pt idx="1465">
                  <c:v>25423.871999999999</c:v>
                </c:pt>
                <c:pt idx="1466">
                  <c:v>25423.871999999999</c:v>
                </c:pt>
                <c:pt idx="1467">
                  <c:v>25423.871999999999</c:v>
                </c:pt>
                <c:pt idx="1468">
                  <c:v>25423.871999999999</c:v>
                </c:pt>
                <c:pt idx="1469">
                  <c:v>25423.871999999999</c:v>
                </c:pt>
                <c:pt idx="1470">
                  <c:v>25423.871999999999</c:v>
                </c:pt>
                <c:pt idx="1471">
                  <c:v>25423.871999999999</c:v>
                </c:pt>
                <c:pt idx="1472">
                  <c:v>25423.871999999999</c:v>
                </c:pt>
                <c:pt idx="1473">
                  <c:v>25423.871999999999</c:v>
                </c:pt>
                <c:pt idx="1474">
                  <c:v>25423.871999999999</c:v>
                </c:pt>
                <c:pt idx="1475">
                  <c:v>25423.871999999999</c:v>
                </c:pt>
                <c:pt idx="1476">
                  <c:v>25423.871999999999</c:v>
                </c:pt>
                <c:pt idx="1477">
                  <c:v>25423.871999999999</c:v>
                </c:pt>
                <c:pt idx="1478">
                  <c:v>25423.871999999999</c:v>
                </c:pt>
                <c:pt idx="1479">
                  <c:v>25423.871999999999</c:v>
                </c:pt>
                <c:pt idx="1480">
                  <c:v>25423.871999999999</c:v>
                </c:pt>
                <c:pt idx="1481">
                  <c:v>25423.871999999999</c:v>
                </c:pt>
                <c:pt idx="1482">
                  <c:v>25423.871999999999</c:v>
                </c:pt>
                <c:pt idx="1483">
                  <c:v>25423.871999999999</c:v>
                </c:pt>
                <c:pt idx="1484">
                  <c:v>25423.871999999999</c:v>
                </c:pt>
                <c:pt idx="1485">
                  <c:v>25423.871999999999</c:v>
                </c:pt>
                <c:pt idx="1486">
                  <c:v>25423.871999999999</c:v>
                </c:pt>
                <c:pt idx="1487">
                  <c:v>25423.871999999999</c:v>
                </c:pt>
                <c:pt idx="1488">
                  <c:v>25423.871999999999</c:v>
                </c:pt>
                <c:pt idx="1489">
                  <c:v>25423.871999999999</c:v>
                </c:pt>
                <c:pt idx="1490">
                  <c:v>25423.871999999999</c:v>
                </c:pt>
                <c:pt idx="1491">
                  <c:v>25423.871999999999</c:v>
                </c:pt>
                <c:pt idx="1492">
                  <c:v>25423.871999999999</c:v>
                </c:pt>
                <c:pt idx="1493">
                  <c:v>25423.871999999999</c:v>
                </c:pt>
                <c:pt idx="1494">
                  <c:v>25423.871999999999</c:v>
                </c:pt>
                <c:pt idx="1495">
                  <c:v>25423.871999999999</c:v>
                </c:pt>
                <c:pt idx="1496">
                  <c:v>25423.871999999999</c:v>
                </c:pt>
                <c:pt idx="1497">
                  <c:v>25423.871999999999</c:v>
                </c:pt>
                <c:pt idx="1498">
                  <c:v>25423.871999999999</c:v>
                </c:pt>
                <c:pt idx="1499">
                  <c:v>25423.871999999999</c:v>
                </c:pt>
                <c:pt idx="1500">
                  <c:v>25423.871999999999</c:v>
                </c:pt>
                <c:pt idx="1501">
                  <c:v>25423.871999999999</c:v>
                </c:pt>
                <c:pt idx="1502">
                  <c:v>25423.871999999999</c:v>
                </c:pt>
                <c:pt idx="1503">
                  <c:v>25423.871999999999</c:v>
                </c:pt>
                <c:pt idx="1504">
                  <c:v>25423.871999999999</c:v>
                </c:pt>
                <c:pt idx="1505">
                  <c:v>25423.871999999999</c:v>
                </c:pt>
                <c:pt idx="1506">
                  <c:v>25423.871999999999</c:v>
                </c:pt>
                <c:pt idx="1507">
                  <c:v>25423.871999999999</c:v>
                </c:pt>
                <c:pt idx="1508">
                  <c:v>25423.871999999999</c:v>
                </c:pt>
                <c:pt idx="1509">
                  <c:v>25423.871999999999</c:v>
                </c:pt>
                <c:pt idx="1510">
                  <c:v>25423.871999999999</c:v>
                </c:pt>
                <c:pt idx="1511">
                  <c:v>25423.871999999999</c:v>
                </c:pt>
                <c:pt idx="1512">
                  <c:v>25423.871999999999</c:v>
                </c:pt>
                <c:pt idx="1513">
                  <c:v>25423.871999999999</c:v>
                </c:pt>
                <c:pt idx="1514">
                  <c:v>25423.871999999999</c:v>
                </c:pt>
                <c:pt idx="1515">
                  <c:v>25423.871999999999</c:v>
                </c:pt>
                <c:pt idx="1516">
                  <c:v>25423.871999999999</c:v>
                </c:pt>
                <c:pt idx="1517">
                  <c:v>25423.871999999999</c:v>
                </c:pt>
                <c:pt idx="1518">
                  <c:v>25423.871999999999</c:v>
                </c:pt>
                <c:pt idx="1519">
                  <c:v>25423.871999999999</c:v>
                </c:pt>
                <c:pt idx="1520">
                  <c:v>25423.871999999999</c:v>
                </c:pt>
                <c:pt idx="1521">
                  <c:v>25423.871999999999</c:v>
                </c:pt>
                <c:pt idx="1522">
                  <c:v>25423.871999999999</c:v>
                </c:pt>
                <c:pt idx="1523">
                  <c:v>25423.871999999999</c:v>
                </c:pt>
                <c:pt idx="1524">
                  <c:v>25423.871999999999</c:v>
                </c:pt>
                <c:pt idx="1525">
                  <c:v>25423.871999999999</c:v>
                </c:pt>
                <c:pt idx="1526">
                  <c:v>25423.871999999999</c:v>
                </c:pt>
                <c:pt idx="1527">
                  <c:v>25423.871999999999</c:v>
                </c:pt>
                <c:pt idx="1528">
                  <c:v>25423.871999999999</c:v>
                </c:pt>
                <c:pt idx="1529">
                  <c:v>25423.871999999999</c:v>
                </c:pt>
                <c:pt idx="1530">
                  <c:v>25423.871999999999</c:v>
                </c:pt>
                <c:pt idx="1531">
                  <c:v>25423.871999999999</c:v>
                </c:pt>
                <c:pt idx="1532">
                  <c:v>25423.871999999999</c:v>
                </c:pt>
                <c:pt idx="1533">
                  <c:v>25423.871999999999</c:v>
                </c:pt>
                <c:pt idx="1534">
                  <c:v>25423.871999999999</c:v>
                </c:pt>
                <c:pt idx="1535">
                  <c:v>25423.871999999999</c:v>
                </c:pt>
                <c:pt idx="1536">
                  <c:v>25423.871999999999</c:v>
                </c:pt>
                <c:pt idx="1537">
                  <c:v>25423.871999999999</c:v>
                </c:pt>
                <c:pt idx="1538">
                  <c:v>25423.871999999999</c:v>
                </c:pt>
                <c:pt idx="1539">
                  <c:v>25423.871999999999</c:v>
                </c:pt>
                <c:pt idx="1540">
                  <c:v>25423.871999999999</c:v>
                </c:pt>
                <c:pt idx="1541">
                  <c:v>25423.871999999999</c:v>
                </c:pt>
                <c:pt idx="1542">
                  <c:v>25423.871999999999</c:v>
                </c:pt>
                <c:pt idx="1543">
                  <c:v>25423.871999999999</c:v>
                </c:pt>
                <c:pt idx="1544">
                  <c:v>25423.871999999999</c:v>
                </c:pt>
                <c:pt idx="1545">
                  <c:v>25423.871999999999</c:v>
                </c:pt>
                <c:pt idx="1546">
                  <c:v>25423.871999999999</c:v>
                </c:pt>
                <c:pt idx="1547">
                  <c:v>25423.871999999999</c:v>
                </c:pt>
                <c:pt idx="1548">
                  <c:v>25423.871999999999</c:v>
                </c:pt>
                <c:pt idx="1549">
                  <c:v>25423.871999999999</c:v>
                </c:pt>
                <c:pt idx="1550">
                  <c:v>25423.871999999999</c:v>
                </c:pt>
                <c:pt idx="1551">
                  <c:v>25423.871999999999</c:v>
                </c:pt>
                <c:pt idx="1552">
                  <c:v>25423.871999999999</c:v>
                </c:pt>
                <c:pt idx="1553">
                  <c:v>25423.871999999999</c:v>
                </c:pt>
                <c:pt idx="1554">
                  <c:v>25423.871999999999</c:v>
                </c:pt>
                <c:pt idx="1555">
                  <c:v>25423.871999999999</c:v>
                </c:pt>
                <c:pt idx="1556">
                  <c:v>25423.871999999999</c:v>
                </c:pt>
                <c:pt idx="1557">
                  <c:v>25423.871999999999</c:v>
                </c:pt>
                <c:pt idx="1558">
                  <c:v>25423.871999999999</c:v>
                </c:pt>
                <c:pt idx="1559">
                  <c:v>25423.871999999999</c:v>
                </c:pt>
                <c:pt idx="1560">
                  <c:v>25423.871999999999</c:v>
                </c:pt>
                <c:pt idx="1561">
                  <c:v>25423.871999999999</c:v>
                </c:pt>
                <c:pt idx="1562">
                  <c:v>25423.871999999999</c:v>
                </c:pt>
                <c:pt idx="1563">
                  <c:v>25423.871999999999</c:v>
                </c:pt>
                <c:pt idx="1564">
                  <c:v>25423.871999999999</c:v>
                </c:pt>
                <c:pt idx="1565">
                  <c:v>25423.871999999999</c:v>
                </c:pt>
                <c:pt idx="1566">
                  <c:v>25423.871999999999</c:v>
                </c:pt>
                <c:pt idx="1567">
                  <c:v>25423.871999999999</c:v>
                </c:pt>
                <c:pt idx="1568">
                  <c:v>25423.871999999999</c:v>
                </c:pt>
                <c:pt idx="1569">
                  <c:v>25423.871999999999</c:v>
                </c:pt>
                <c:pt idx="1570">
                  <c:v>25423.871999999999</c:v>
                </c:pt>
                <c:pt idx="1571">
                  <c:v>25423.871999999999</c:v>
                </c:pt>
                <c:pt idx="1572">
                  <c:v>25423.871999999999</c:v>
                </c:pt>
                <c:pt idx="1573">
                  <c:v>25423.871999999999</c:v>
                </c:pt>
                <c:pt idx="1574">
                  <c:v>25423.871999999999</c:v>
                </c:pt>
                <c:pt idx="1575">
                  <c:v>25423.871999999999</c:v>
                </c:pt>
                <c:pt idx="1576">
                  <c:v>25423.871999999999</c:v>
                </c:pt>
                <c:pt idx="1577">
                  <c:v>25423.871999999999</c:v>
                </c:pt>
                <c:pt idx="1578">
                  <c:v>25423.871999999999</c:v>
                </c:pt>
                <c:pt idx="1579">
                  <c:v>25423.871999999999</c:v>
                </c:pt>
                <c:pt idx="1580">
                  <c:v>25423.871999999999</c:v>
                </c:pt>
                <c:pt idx="1581">
                  <c:v>25423.871999999999</c:v>
                </c:pt>
                <c:pt idx="1582">
                  <c:v>25423.871999999999</c:v>
                </c:pt>
                <c:pt idx="1583">
                  <c:v>25423.871999999999</c:v>
                </c:pt>
                <c:pt idx="1584">
                  <c:v>25423.871999999999</c:v>
                </c:pt>
                <c:pt idx="1585">
                  <c:v>25423.871999999999</c:v>
                </c:pt>
                <c:pt idx="1586">
                  <c:v>25423.871999999999</c:v>
                </c:pt>
                <c:pt idx="1587">
                  <c:v>25423.871999999999</c:v>
                </c:pt>
                <c:pt idx="1588">
                  <c:v>25423.871999999999</c:v>
                </c:pt>
                <c:pt idx="1589">
                  <c:v>25423.871999999999</c:v>
                </c:pt>
                <c:pt idx="1590">
                  <c:v>25423.871999999999</c:v>
                </c:pt>
                <c:pt idx="1591">
                  <c:v>25423.871999999999</c:v>
                </c:pt>
                <c:pt idx="1592">
                  <c:v>25423.871999999999</c:v>
                </c:pt>
                <c:pt idx="1593">
                  <c:v>25423.871999999999</c:v>
                </c:pt>
                <c:pt idx="1594">
                  <c:v>25423.871999999999</c:v>
                </c:pt>
                <c:pt idx="1595">
                  <c:v>25423.871999999999</c:v>
                </c:pt>
                <c:pt idx="1596">
                  <c:v>25423.871999999999</c:v>
                </c:pt>
                <c:pt idx="1597">
                  <c:v>25423.871999999999</c:v>
                </c:pt>
                <c:pt idx="1598">
                  <c:v>25423.871999999999</c:v>
                </c:pt>
                <c:pt idx="1599">
                  <c:v>25423.871999999999</c:v>
                </c:pt>
                <c:pt idx="1600">
                  <c:v>25423.871999999999</c:v>
                </c:pt>
                <c:pt idx="1601">
                  <c:v>25423.871999999999</c:v>
                </c:pt>
                <c:pt idx="1602">
                  <c:v>25423.871999999999</c:v>
                </c:pt>
                <c:pt idx="1603">
                  <c:v>25423.871999999999</c:v>
                </c:pt>
                <c:pt idx="1604">
                  <c:v>25423.871999999999</c:v>
                </c:pt>
                <c:pt idx="1605">
                  <c:v>25423.871999999999</c:v>
                </c:pt>
                <c:pt idx="1606">
                  <c:v>25423.871999999999</c:v>
                </c:pt>
                <c:pt idx="1607">
                  <c:v>25423.871999999999</c:v>
                </c:pt>
                <c:pt idx="1608">
                  <c:v>25423.871999999999</c:v>
                </c:pt>
                <c:pt idx="1609">
                  <c:v>25423.871999999999</c:v>
                </c:pt>
                <c:pt idx="1610">
                  <c:v>25423.871999999999</c:v>
                </c:pt>
                <c:pt idx="1611">
                  <c:v>25423.871999999999</c:v>
                </c:pt>
                <c:pt idx="1612">
                  <c:v>25423.871999999999</c:v>
                </c:pt>
                <c:pt idx="1613">
                  <c:v>25423.871999999999</c:v>
                </c:pt>
                <c:pt idx="1614">
                  <c:v>25423.871999999999</c:v>
                </c:pt>
                <c:pt idx="1615">
                  <c:v>25423.871999999999</c:v>
                </c:pt>
                <c:pt idx="1616">
                  <c:v>25423.871999999999</c:v>
                </c:pt>
                <c:pt idx="1617">
                  <c:v>25423.871999999999</c:v>
                </c:pt>
                <c:pt idx="1618">
                  <c:v>25423.871999999999</c:v>
                </c:pt>
                <c:pt idx="1619">
                  <c:v>25423.871999999999</c:v>
                </c:pt>
                <c:pt idx="1620">
                  <c:v>25423.871999999999</c:v>
                </c:pt>
                <c:pt idx="1621">
                  <c:v>25423.871999999999</c:v>
                </c:pt>
                <c:pt idx="1622">
                  <c:v>25423.871999999999</c:v>
                </c:pt>
                <c:pt idx="1623">
                  <c:v>25423.871999999999</c:v>
                </c:pt>
                <c:pt idx="1624">
                  <c:v>25423.871999999999</c:v>
                </c:pt>
                <c:pt idx="1625">
                  <c:v>25423.871999999999</c:v>
                </c:pt>
                <c:pt idx="1626">
                  <c:v>25423.871999999999</c:v>
                </c:pt>
                <c:pt idx="1627">
                  <c:v>25423.871999999999</c:v>
                </c:pt>
                <c:pt idx="1628">
                  <c:v>25423.871999999999</c:v>
                </c:pt>
                <c:pt idx="1629">
                  <c:v>25423.871999999999</c:v>
                </c:pt>
                <c:pt idx="1630">
                  <c:v>25423.871999999999</c:v>
                </c:pt>
                <c:pt idx="1631">
                  <c:v>25423.871999999999</c:v>
                </c:pt>
                <c:pt idx="1632">
                  <c:v>25423.871999999999</c:v>
                </c:pt>
                <c:pt idx="1633">
                  <c:v>25423.871999999999</c:v>
                </c:pt>
                <c:pt idx="1634">
                  <c:v>25423.871999999999</c:v>
                </c:pt>
                <c:pt idx="1635">
                  <c:v>25423.871999999999</c:v>
                </c:pt>
                <c:pt idx="1636">
                  <c:v>25423.871999999999</c:v>
                </c:pt>
                <c:pt idx="1637">
                  <c:v>25423.871999999999</c:v>
                </c:pt>
                <c:pt idx="1638">
                  <c:v>25423.871999999999</c:v>
                </c:pt>
                <c:pt idx="1639">
                  <c:v>25423.871999999999</c:v>
                </c:pt>
                <c:pt idx="1640">
                  <c:v>25423.871999999999</c:v>
                </c:pt>
                <c:pt idx="1641">
                  <c:v>25423.871999999999</c:v>
                </c:pt>
                <c:pt idx="1642">
                  <c:v>25423.871999999999</c:v>
                </c:pt>
                <c:pt idx="1643">
                  <c:v>25423.871999999999</c:v>
                </c:pt>
                <c:pt idx="1644">
                  <c:v>25423.871999999999</c:v>
                </c:pt>
                <c:pt idx="1645">
                  <c:v>25423.871999999999</c:v>
                </c:pt>
                <c:pt idx="1646">
                  <c:v>25423.871999999999</c:v>
                </c:pt>
                <c:pt idx="1647">
                  <c:v>25423.871999999999</c:v>
                </c:pt>
                <c:pt idx="1648">
                  <c:v>25423.871999999999</c:v>
                </c:pt>
                <c:pt idx="1649">
                  <c:v>25423.871999999999</c:v>
                </c:pt>
                <c:pt idx="1650">
                  <c:v>25423.871999999999</c:v>
                </c:pt>
                <c:pt idx="1651">
                  <c:v>25423.871999999999</c:v>
                </c:pt>
                <c:pt idx="1652">
                  <c:v>25423.871999999999</c:v>
                </c:pt>
                <c:pt idx="1653">
                  <c:v>25423.871999999999</c:v>
                </c:pt>
                <c:pt idx="1654">
                  <c:v>25423.871999999999</c:v>
                </c:pt>
                <c:pt idx="1655">
                  <c:v>25423.871999999999</c:v>
                </c:pt>
                <c:pt idx="1656">
                  <c:v>25423.871999999999</c:v>
                </c:pt>
                <c:pt idx="1657">
                  <c:v>25423.871999999999</c:v>
                </c:pt>
                <c:pt idx="1658">
                  <c:v>25423.871999999999</c:v>
                </c:pt>
                <c:pt idx="1659">
                  <c:v>25423.871999999999</c:v>
                </c:pt>
                <c:pt idx="1660">
                  <c:v>25423.871999999999</c:v>
                </c:pt>
                <c:pt idx="1661">
                  <c:v>25423.871999999999</c:v>
                </c:pt>
                <c:pt idx="1662">
                  <c:v>25423.871999999999</c:v>
                </c:pt>
                <c:pt idx="1663">
                  <c:v>25423.871999999999</c:v>
                </c:pt>
                <c:pt idx="1664">
                  <c:v>25423.871999999999</c:v>
                </c:pt>
                <c:pt idx="1665">
                  <c:v>25423.871999999999</c:v>
                </c:pt>
                <c:pt idx="1666">
                  <c:v>25423.871999999999</c:v>
                </c:pt>
                <c:pt idx="1667">
                  <c:v>25423.871999999999</c:v>
                </c:pt>
                <c:pt idx="1668">
                  <c:v>25423.871999999999</c:v>
                </c:pt>
                <c:pt idx="1669">
                  <c:v>25423.871999999999</c:v>
                </c:pt>
                <c:pt idx="1670">
                  <c:v>25423.871999999999</c:v>
                </c:pt>
                <c:pt idx="1671">
                  <c:v>25423.871999999999</c:v>
                </c:pt>
                <c:pt idx="1672">
                  <c:v>25423.871999999999</c:v>
                </c:pt>
                <c:pt idx="1673">
                  <c:v>25423.871999999999</c:v>
                </c:pt>
                <c:pt idx="1674">
                  <c:v>25423.871999999999</c:v>
                </c:pt>
                <c:pt idx="1675">
                  <c:v>25423.871999999999</c:v>
                </c:pt>
                <c:pt idx="1676">
                  <c:v>25423.871999999999</c:v>
                </c:pt>
                <c:pt idx="1677">
                  <c:v>25423.871999999999</c:v>
                </c:pt>
                <c:pt idx="1678">
                  <c:v>25423.871999999999</c:v>
                </c:pt>
                <c:pt idx="1679">
                  <c:v>25423.871999999999</c:v>
                </c:pt>
                <c:pt idx="1680">
                  <c:v>25423.871999999999</c:v>
                </c:pt>
                <c:pt idx="1681">
                  <c:v>25423.871999999999</c:v>
                </c:pt>
                <c:pt idx="1682">
                  <c:v>25423.871999999999</c:v>
                </c:pt>
                <c:pt idx="1683">
                  <c:v>25423.871999999999</c:v>
                </c:pt>
                <c:pt idx="1684">
                  <c:v>25423.871999999999</c:v>
                </c:pt>
                <c:pt idx="1685">
                  <c:v>25423.871999999999</c:v>
                </c:pt>
                <c:pt idx="1686">
                  <c:v>25423.871999999999</c:v>
                </c:pt>
                <c:pt idx="1687">
                  <c:v>25423.871999999999</c:v>
                </c:pt>
                <c:pt idx="1688">
                  <c:v>25423.871999999999</c:v>
                </c:pt>
                <c:pt idx="1689">
                  <c:v>25423.871999999999</c:v>
                </c:pt>
                <c:pt idx="1690">
                  <c:v>25423.871999999999</c:v>
                </c:pt>
                <c:pt idx="1691">
                  <c:v>25423.871999999999</c:v>
                </c:pt>
                <c:pt idx="1692">
                  <c:v>25423.871999999999</c:v>
                </c:pt>
                <c:pt idx="1693">
                  <c:v>25423.871999999999</c:v>
                </c:pt>
                <c:pt idx="1694">
                  <c:v>25423.871999999999</c:v>
                </c:pt>
                <c:pt idx="1695">
                  <c:v>25423.871999999999</c:v>
                </c:pt>
                <c:pt idx="1696">
                  <c:v>25423.871999999999</c:v>
                </c:pt>
                <c:pt idx="1697">
                  <c:v>25423.871999999999</c:v>
                </c:pt>
                <c:pt idx="1698">
                  <c:v>25423.871999999999</c:v>
                </c:pt>
                <c:pt idx="1699">
                  <c:v>25423.871999999999</c:v>
                </c:pt>
                <c:pt idx="1700">
                  <c:v>25423.871999999999</c:v>
                </c:pt>
                <c:pt idx="1701">
                  <c:v>25423.871999999999</c:v>
                </c:pt>
                <c:pt idx="1702">
                  <c:v>25423.871999999999</c:v>
                </c:pt>
                <c:pt idx="1703">
                  <c:v>25423.871999999999</c:v>
                </c:pt>
                <c:pt idx="1704">
                  <c:v>25423.871999999999</c:v>
                </c:pt>
                <c:pt idx="1705">
                  <c:v>25423.871999999999</c:v>
                </c:pt>
                <c:pt idx="1706">
                  <c:v>25423.871999999999</c:v>
                </c:pt>
                <c:pt idx="1707">
                  <c:v>25423.871999999999</c:v>
                </c:pt>
                <c:pt idx="1708">
                  <c:v>25423.871999999999</c:v>
                </c:pt>
                <c:pt idx="1709">
                  <c:v>25423.871999999999</c:v>
                </c:pt>
                <c:pt idx="1710">
                  <c:v>25423.871999999999</c:v>
                </c:pt>
                <c:pt idx="1711">
                  <c:v>25423.871999999999</c:v>
                </c:pt>
                <c:pt idx="1712">
                  <c:v>25423.871999999999</c:v>
                </c:pt>
                <c:pt idx="1713">
                  <c:v>25423.871999999999</c:v>
                </c:pt>
                <c:pt idx="1714">
                  <c:v>25423.871999999999</c:v>
                </c:pt>
                <c:pt idx="1715">
                  <c:v>25423.871999999999</c:v>
                </c:pt>
                <c:pt idx="1716">
                  <c:v>25423.871999999999</c:v>
                </c:pt>
                <c:pt idx="1717">
                  <c:v>25423.871999999999</c:v>
                </c:pt>
                <c:pt idx="1718">
                  <c:v>25423.871999999999</c:v>
                </c:pt>
                <c:pt idx="1719">
                  <c:v>25423.871999999999</c:v>
                </c:pt>
                <c:pt idx="1720">
                  <c:v>25423.871999999999</c:v>
                </c:pt>
                <c:pt idx="1721">
                  <c:v>25423.871999999999</c:v>
                </c:pt>
                <c:pt idx="1722">
                  <c:v>25423.871999999999</c:v>
                </c:pt>
                <c:pt idx="1723">
                  <c:v>25423.871999999999</c:v>
                </c:pt>
                <c:pt idx="1724">
                  <c:v>25423.871999999999</c:v>
                </c:pt>
                <c:pt idx="1725">
                  <c:v>25423.871999999999</c:v>
                </c:pt>
                <c:pt idx="1726">
                  <c:v>25423.871999999999</c:v>
                </c:pt>
                <c:pt idx="1727">
                  <c:v>25423.871999999999</c:v>
                </c:pt>
                <c:pt idx="1728">
                  <c:v>25423.871999999999</c:v>
                </c:pt>
                <c:pt idx="1729">
                  <c:v>25423.871999999999</c:v>
                </c:pt>
                <c:pt idx="1730">
                  <c:v>25423.871999999999</c:v>
                </c:pt>
                <c:pt idx="1731">
                  <c:v>25423.871999999999</c:v>
                </c:pt>
                <c:pt idx="1732">
                  <c:v>25423.871999999999</c:v>
                </c:pt>
                <c:pt idx="1733">
                  <c:v>25423.871999999999</c:v>
                </c:pt>
                <c:pt idx="1734">
                  <c:v>25423.871999999999</c:v>
                </c:pt>
                <c:pt idx="1735">
                  <c:v>25423.871999999999</c:v>
                </c:pt>
                <c:pt idx="1736">
                  <c:v>25423.871999999999</c:v>
                </c:pt>
                <c:pt idx="1737">
                  <c:v>25423.871999999999</c:v>
                </c:pt>
                <c:pt idx="1738">
                  <c:v>25423.871999999999</c:v>
                </c:pt>
                <c:pt idx="1739">
                  <c:v>25423.871999999999</c:v>
                </c:pt>
                <c:pt idx="1740">
                  <c:v>25423.871999999999</c:v>
                </c:pt>
                <c:pt idx="1741">
                  <c:v>25423.871999999999</c:v>
                </c:pt>
                <c:pt idx="1742">
                  <c:v>25423.871999999999</c:v>
                </c:pt>
                <c:pt idx="1743">
                  <c:v>25423.871999999999</c:v>
                </c:pt>
                <c:pt idx="1744">
                  <c:v>25423.871999999999</c:v>
                </c:pt>
                <c:pt idx="1745">
                  <c:v>25423.871999999999</c:v>
                </c:pt>
                <c:pt idx="1746">
                  <c:v>25423.871999999999</c:v>
                </c:pt>
                <c:pt idx="1747">
                  <c:v>25423.871999999999</c:v>
                </c:pt>
                <c:pt idx="1748">
                  <c:v>25423.871999999999</c:v>
                </c:pt>
                <c:pt idx="1749">
                  <c:v>25423.871999999999</c:v>
                </c:pt>
                <c:pt idx="1750">
                  <c:v>25423.871999999999</c:v>
                </c:pt>
                <c:pt idx="1751">
                  <c:v>25423.871999999999</c:v>
                </c:pt>
                <c:pt idx="1752">
                  <c:v>25423.871999999999</c:v>
                </c:pt>
                <c:pt idx="1753">
                  <c:v>25423.871999999999</c:v>
                </c:pt>
                <c:pt idx="1754">
                  <c:v>25423.871999999999</c:v>
                </c:pt>
                <c:pt idx="1755">
                  <c:v>25423.871999999999</c:v>
                </c:pt>
                <c:pt idx="1756">
                  <c:v>25423.871999999999</c:v>
                </c:pt>
                <c:pt idx="1757">
                  <c:v>25423.871999999999</c:v>
                </c:pt>
                <c:pt idx="1758">
                  <c:v>25423.871999999999</c:v>
                </c:pt>
                <c:pt idx="1759">
                  <c:v>25423.871999999999</c:v>
                </c:pt>
                <c:pt idx="1760">
                  <c:v>25423.871999999999</c:v>
                </c:pt>
                <c:pt idx="1761">
                  <c:v>25423.871999999999</c:v>
                </c:pt>
                <c:pt idx="1762">
                  <c:v>25423.871999999999</c:v>
                </c:pt>
                <c:pt idx="1763">
                  <c:v>25423.871999999999</c:v>
                </c:pt>
                <c:pt idx="1764">
                  <c:v>25423.871999999999</c:v>
                </c:pt>
                <c:pt idx="1765">
                  <c:v>25423.871999999999</c:v>
                </c:pt>
                <c:pt idx="1766">
                  <c:v>25423.871999999999</c:v>
                </c:pt>
                <c:pt idx="1767">
                  <c:v>25423.871999999999</c:v>
                </c:pt>
                <c:pt idx="1768">
                  <c:v>25423.871999999999</c:v>
                </c:pt>
                <c:pt idx="1769">
                  <c:v>25423.871999999999</c:v>
                </c:pt>
                <c:pt idx="1770">
                  <c:v>25423.871999999999</c:v>
                </c:pt>
                <c:pt idx="1771">
                  <c:v>25423.871999999999</c:v>
                </c:pt>
                <c:pt idx="1772">
                  <c:v>25423.871999999999</c:v>
                </c:pt>
                <c:pt idx="1773">
                  <c:v>25423.871999999999</c:v>
                </c:pt>
                <c:pt idx="1774">
                  <c:v>25423.871999999999</c:v>
                </c:pt>
                <c:pt idx="1775">
                  <c:v>25423.871999999999</c:v>
                </c:pt>
                <c:pt idx="1776">
                  <c:v>25423.871999999999</c:v>
                </c:pt>
                <c:pt idx="1777">
                  <c:v>25423.871999999999</c:v>
                </c:pt>
                <c:pt idx="1778">
                  <c:v>25423.871999999999</c:v>
                </c:pt>
                <c:pt idx="1779">
                  <c:v>25423.871999999999</c:v>
                </c:pt>
                <c:pt idx="1780">
                  <c:v>25423.871999999999</c:v>
                </c:pt>
                <c:pt idx="1781">
                  <c:v>25423.871999999999</c:v>
                </c:pt>
                <c:pt idx="1782">
                  <c:v>25423.871999999999</c:v>
                </c:pt>
                <c:pt idx="1783">
                  <c:v>25423.871999999999</c:v>
                </c:pt>
                <c:pt idx="1784">
                  <c:v>25423.871999999999</c:v>
                </c:pt>
                <c:pt idx="1785">
                  <c:v>25423.871999999999</c:v>
                </c:pt>
                <c:pt idx="1786">
                  <c:v>25423.871999999999</c:v>
                </c:pt>
                <c:pt idx="1787">
                  <c:v>25423.871999999999</c:v>
                </c:pt>
                <c:pt idx="1788">
                  <c:v>25423.871999999999</c:v>
                </c:pt>
                <c:pt idx="1789">
                  <c:v>25423.871999999999</c:v>
                </c:pt>
                <c:pt idx="1790">
                  <c:v>25423.871999999999</c:v>
                </c:pt>
                <c:pt idx="1791">
                  <c:v>25423.871999999999</c:v>
                </c:pt>
                <c:pt idx="1792">
                  <c:v>25423.871999999999</c:v>
                </c:pt>
                <c:pt idx="1793">
                  <c:v>25423.871999999999</c:v>
                </c:pt>
                <c:pt idx="1794">
                  <c:v>25423.871999999999</c:v>
                </c:pt>
                <c:pt idx="1795">
                  <c:v>25423.871999999999</c:v>
                </c:pt>
                <c:pt idx="1796">
                  <c:v>25423.871999999999</c:v>
                </c:pt>
                <c:pt idx="1797">
                  <c:v>25423.871999999999</c:v>
                </c:pt>
                <c:pt idx="1798">
                  <c:v>25423.871999999999</c:v>
                </c:pt>
                <c:pt idx="1799">
                  <c:v>25423.871999999999</c:v>
                </c:pt>
                <c:pt idx="1800">
                  <c:v>25423.871999999999</c:v>
                </c:pt>
                <c:pt idx="1801">
                  <c:v>25423.871999999999</c:v>
                </c:pt>
                <c:pt idx="1802">
                  <c:v>25423.871999999999</c:v>
                </c:pt>
                <c:pt idx="1803">
                  <c:v>25423.871999999999</c:v>
                </c:pt>
                <c:pt idx="1804">
                  <c:v>25423.871999999999</c:v>
                </c:pt>
                <c:pt idx="1805">
                  <c:v>25423.871999999999</c:v>
                </c:pt>
                <c:pt idx="1806">
                  <c:v>25423.871999999999</c:v>
                </c:pt>
                <c:pt idx="1807">
                  <c:v>25423.871999999999</c:v>
                </c:pt>
                <c:pt idx="1808">
                  <c:v>25423.871999999999</c:v>
                </c:pt>
                <c:pt idx="1809">
                  <c:v>25423.871999999999</c:v>
                </c:pt>
                <c:pt idx="1810">
                  <c:v>25423.871999999999</c:v>
                </c:pt>
                <c:pt idx="1811">
                  <c:v>25423.871999999999</c:v>
                </c:pt>
                <c:pt idx="1812">
                  <c:v>25423.871999999999</c:v>
                </c:pt>
                <c:pt idx="1813">
                  <c:v>25423.871999999999</c:v>
                </c:pt>
                <c:pt idx="1814">
                  <c:v>25423.871999999999</c:v>
                </c:pt>
                <c:pt idx="1815">
                  <c:v>25423.871999999999</c:v>
                </c:pt>
                <c:pt idx="1816">
                  <c:v>25423.871999999999</c:v>
                </c:pt>
                <c:pt idx="1817">
                  <c:v>25423.871999999999</c:v>
                </c:pt>
                <c:pt idx="1818">
                  <c:v>25423.871999999999</c:v>
                </c:pt>
                <c:pt idx="1819">
                  <c:v>25423.871999999999</c:v>
                </c:pt>
                <c:pt idx="1820">
                  <c:v>25423.871999999999</c:v>
                </c:pt>
                <c:pt idx="1821">
                  <c:v>25423.871999999999</c:v>
                </c:pt>
                <c:pt idx="1822">
                  <c:v>25423.871999999999</c:v>
                </c:pt>
                <c:pt idx="1823">
                  <c:v>25423.871999999999</c:v>
                </c:pt>
                <c:pt idx="1824">
                  <c:v>25423.871999999999</c:v>
                </c:pt>
                <c:pt idx="1825">
                  <c:v>25423.871999999999</c:v>
                </c:pt>
                <c:pt idx="1826">
                  <c:v>25423.871999999999</c:v>
                </c:pt>
                <c:pt idx="1827">
                  <c:v>25423.871999999999</c:v>
                </c:pt>
                <c:pt idx="1828">
                  <c:v>25423.871999999999</c:v>
                </c:pt>
                <c:pt idx="1829">
                  <c:v>25423.871999999999</c:v>
                </c:pt>
                <c:pt idx="1830">
                  <c:v>25423.871999999999</c:v>
                </c:pt>
                <c:pt idx="1831">
                  <c:v>25423.871999999999</c:v>
                </c:pt>
                <c:pt idx="1832">
                  <c:v>25423.871999999999</c:v>
                </c:pt>
                <c:pt idx="1833">
                  <c:v>25423.871999999999</c:v>
                </c:pt>
                <c:pt idx="1834">
                  <c:v>25423.871999999999</c:v>
                </c:pt>
                <c:pt idx="1835">
                  <c:v>25423.871999999999</c:v>
                </c:pt>
                <c:pt idx="1836">
                  <c:v>25423.871999999999</c:v>
                </c:pt>
                <c:pt idx="1837">
                  <c:v>25423.871999999999</c:v>
                </c:pt>
                <c:pt idx="1838">
                  <c:v>25423.871999999999</c:v>
                </c:pt>
                <c:pt idx="1839">
                  <c:v>25423.871999999999</c:v>
                </c:pt>
                <c:pt idx="1840">
                  <c:v>25423.871999999999</c:v>
                </c:pt>
                <c:pt idx="1841">
                  <c:v>25423.871999999999</c:v>
                </c:pt>
                <c:pt idx="1842">
                  <c:v>25423.871999999999</c:v>
                </c:pt>
                <c:pt idx="1843">
                  <c:v>25423.871999999999</c:v>
                </c:pt>
                <c:pt idx="1844">
                  <c:v>25423.871999999999</c:v>
                </c:pt>
                <c:pt idx="1845">
                  <c:v>25423.871999999999</c:v>
                </c:pt>
                <c:pt idx="1846">
                  <c:v>25423.871999999999</c:v>
                </c:pt>
                <c:pt idx="1847">
                  <c:v>25423.871999999999</c:v>
                </c:pt>
                <c:pt idx="1848">
                  <c:v>25423.871999999999</c:v>
                </c:pt>
                <c:pt idx="1849">
                  <c:v>25423.871999999999</c:v>
                </c:pt>
                <c:pt idx="1850">
                  <c:v>25423.871999999999</c:v>
                </c:pt>
                <c:pt idx="1851">
                  <c:v>25423.871999999999</c:v>
                </c:pt>
                <c:pt idx="1852">
                  <c:v>25423.871999999999</c:v>
                </c:pt>
                <c:pt idx="1853">
                  <c:v>25423.871999999999</c:v>
                </c:pt>
                <c:pt idx="1854">
                  <c:v>25423.871999999999</c:v>
                </c:pt>
                <c:pt idx="1855">
                  <c:v>25423.871999999999</c:v>
                </c:pt>
                <c:pt idx="1856">
                  <c:v>25423.871999999999</c:v>
                </c:pt>
                <c:pt idx="1857">
                  <c:v>25423.871999999999</c:v>
                </c:pt>
                <c:pt idx="1858">
                  <c:v>25423.871999999999</c:v>
                </c:pt>
                <c:pt idx="1859">
                  <c:v>25423.871999999999</c:v>
                </c:pt>
                <c:pt idx="1860">
                  <c:v>25423.871999999999</c:v>
                </c:pt>
                <c:pt idx="1861">
                  <c:v>25423.871999999999</c:v>
                </c:pt>
                <c:pt idx="1862">
                  <c:v>25423.871999999999</c:v>
                </c:pt>
                <c:pt idx="1863">
                  <c:v>25423.871999999999</c:v>
                </c:pt>
                <c:pt idx="1864">
                  <c:v>25423.871999999999</c:v>
                </c:pt>
                <c:pt idx="1865">
                  <c:v>25423.871999999999</c:v>
                </c:pt>
                <c:pt idx="1866">
                  <c:v>25423.871999999999</c:v>
                </c:pt>
                <c:pt idx="1867">
                  <c:v>25423.871999999999</c:v>
                </c:pt>
                <c:pt idx="1868">
                  <c:v>25423.871999999999</c:v>
                </c:pt>
                <c:pt idx="1869">
                  <c:v>25423.871999999999</c:v>
                </c:pt>
                <c:pt idx="1870">
                  <c:v>25423.871999999999</c:v>
                </c:pt>
                <c:pt idx="1871">
                  <c:v>25423.871999999999</c:v>
                </c:pt>
                <c:pt idx="1872">
                  <c:v>25423.871999999999</c:v>
                </c:pt>
                <c:pt idx="1873">
                  <c:v>25423.871999999999</c:v>
                </c:pt>
                <c:pt idx="1874">
                  <c:v>25423.871999999999</c:v>
                </c:pt>
                <c:pt idx="1875">
                  <c:v>25423.871999999999</c:v>
                </c:pt>
                <c:pt idx="1876">
                  <c:v>25423.871999999999</c:v>
                </c:pt>
                <c:pt idx="1877">
                  <c:v>25423.871999999999</c:v>
                </c:pt>
                <c:pt idx="1878">
                  <c:v>25423.871999999999</c:v>
                </c:pt>
                <c:pt idx="1879">
                  <c:v>25423.871999999999</c:v>
                </c:pt>
                <c:pt idx="1880">
                  <c:v>25423.871999999999</c:v>
                </c:pt>
                <c:pt idx="1881">
                  <c:v>25423.871999999999</c:v>
                </c:pt>
                <c:pt idx="1882">
                  <c:v>25423.871999999999</c:v>
                </c:pt>
                <c:pt idx="1883">
                  <c:v>25423.871999999999</c:v>
                </c:pt>
                <c:pt idx="1884">
                  <c:v>25423.871999999999</c:v>
                </c:pt>
                <c:pt idx="1885">
                  <c:v>25423.871999999999</c:v>
                </c:pt>
                <c:pt idx="1886">
                  <c:v>25423.871999999999</c:v>
                </c:pt>
                <c:pt idx="1887">
                  <c:v>25423.871999999999</c:v>
                </c:pt>
                <c:pt idx="1888">
                  <c:v>25423.871999999999</c:v>
                </c:pt>
                <c:pt idx="1889">
                  <c:v>25423.871999999999</c:v>
                </c:pt>
                <c:pt idx="1890">
                  <c:v>25423.871999999999</c:v>
                </c:pt>
                <c:pt idx="1891">
                  <c:v>25423.871999999999</c:v>
                </c:pt>
                <c:pt idx="1892">
                  <c:v>25423.871999999999</c:v>
                </c:pt>
                <c:pt idx="1893">
                  <c:v>25423.871999999999</c:v>
                </c:pt>
                <c:pt idx="1894">
                  <c:v>25423.871999999999</c:v>
                </c:pt>
                <c:pt idx="1895">
                  <c:v>25423.871999999999</c:v>
                </c:pt>
                <c:pt idx="1896">
                  <c:v>25423.871999999999</c:v>
                </c:pt>
                <c:pt idx="1897">
                  <c:v>25423.871999999999</c:v>
                </c:pt>
                <c:pt idx="1898">
                  <c:v>25423.871999999999</c:v>
                </c:pt>
                <c:pt idx="1899">
                  <c:v>25423.871999999999</c:v>
                </c:pt>
                <c:pt idx="1900">
                  <c:v>25423.871999999999</c:v>
                </c:pt>
                <c:pt idx="1901">
                  <c:v>25423.871999999999</c:v>
                </c:pt>
                <c:pt idx="1902">
                  <c:v>25423.871999999999</c:v>
                </c:pt>
                <c:pt idx="1903">
                  <c:v>25423.871999999999</c:v>
                </c:pt>
                <c:pt idx="1904">
                  <c:v>25423.871999999999</c:v>
                </c:pt>
                <c:pt idx="1905">
                  <c:v>25423.871999999999</c:v>
                </c:pt>
                <c:pt idx="1906">
                  <c:v>25423.871999999999</c:v>
                </c:pt>
                <c:pt idx="1907">
                  <c:v>25423.871999999999</c:v>
                </c:pt>
                <c:pt idx="1908">
                  <c:v>25423.871999999999</c:v>
                </c:pt>
                <c:pt idx="1909">
                  <c:v>25423.871999999999</c:v>
                </c:pt>
                <c:pt idx="1910">
                  <c:v>25423.871999999999</c:v>
                </c:pt>
                <c:pt idx="1911">
                  <c:v>25423.871999999999</c:v>
                </c:pt>
                <c:pt idx="1912">
                  <c:v>25423.871999999999</c:v>
                </c:pt>
                <c:pt idx="1913">
                  <c:v>25423.871999999999</c:v>
                </c:pt>
                <c:pt idx="1914">
                  <c:v>25423.871999999999</c:v>
                </c:pt>
                <c:pt idx="1915">
                  <c:v>25423.871999999999</c:v>
                </c:pt>
                <c:pt idx="1916">
                  <c:v>25423.871999999999</c:v>
                </c:pt>
                <c:pt idx="1917">
                  <c:v>25423.871999999999</c:v>
                </c:pt>
                <c:pt idx="1918">
                  <c:v>25423.871999999999</c:v>
                </c:pt>
                <c:pt idx="1919">
                  <c:v>25423.871999999999</c:v>
                </c:pt>
                <c:pt idx="1920">
                  <c:v>25423.871999999999</c:v>
                </c:pt>
                <c:pt idx="1921">
                  <c:v>25423.871999999999</c:v>
                </c:pt>
                <c:pt idx="1922">
                  <c:v>25423.871999999999</c:v>
                </c:pt>
                <c:pt idx="1923">
                  <c:v>25423.871999999999</c:v>
                </c:pt>
                <c:pt idx="1924">
                  <c:v>25423.871999999999</c:v>
                </c:pt>
                <c:pt idx="1925">
                  <c:v>25423.871999999999</c:v>
                </c:pt>
                <c:pt idx="1926">
                  <c:v>25423.871999999999</c:v>
                </c:pt>
                <c:pt idx="1927">
                  <c:v>25423.871999999999</c:v>
                </c:pt>
                <c:pt idx="1928">
                  <c:v>25423.871999999999</c:v>
                </c:pt>
                <c:pt idx="1929">
                  <c:v>25423.871999999999</c:v>
                </c:pt>
                <c:pt idx="1930">
                  <c:v>25423.871999999999</c:v>
                </c:pt>
                <c:pt idx="1931">
                  <c:v>25423.871999999999</c:v>
                </c:pt>
                <c:pt idx="1932">
                  <c:v>25423.871999999999</c:v>
                </c:pt>
                <c:pt idx="1933">
                  <c:v>25423.871999999999</c:v>
                </c:pt>
                <c:pt idx="1934">
                  <c:v>25423.871999999999</c:v>
                </c:pt>
                <c:pt idx="1935">
                  <c:v>25423.871999999999</c:v>
                </c:pt>
                <c:pt idx="1936">
                  <c:v>25423.871999999999</c:v>
                </c:pt>
                <c:pt idx="1937">
                  <c:v>25423.871999999999</c:v>
                </c:pt>
                <c:pt idx="1938">
                  <c:v>25423.871999999999</c:v>
                </c:pt>
                <c:pt idx="1939">
                  <c:v>25423.871999999999</c:v>
                </c:pt>
                <c:pt idx="1940">
                  <c:v>25423.871999999999</c:v>
                </c:pt>
                <c:pt idx="1941">
                  <c:v>25423.871999999999</c:v>
                </c:pt>
                <c:pt idx="1942">
                  <c:v>25423.871999999999</c:v>
                </c:pt>
                <c:pt idx="1943">
                  <c:v>25423.871999999999</c:v>
                </c:pt>
                <c:pt idx="1944">
                  <c:v>25423.871999999999</c:v>
                </c:pt>
                <c:pt idx="1945">
                  <c:v>25423.871999999999</c:v>
                </c:pt>
                <c:pt idx="1946">
                  <c:v>25423.871999999999</c:v>
                </c:pt>
                <c:pt idx="1947">
                  <c:v>25423.871999999999</c:v>
                </c:pt>
                <c:pt idx="1948">
                  <c:v>25423.871999999999</c:v>
                </c:pt>
                <c:pt idx="1949">
                  <c:v>25423.871999999999</c:v>
                </c:pt>
                <c:pt idx="1950">
                  <c:v>25423.871999999999</c:v>
                </c:pt>
                <c:pt idx="1951">
                  <c:v>25423.871999999999</c:v>
                </c:pt>
                <c:pt idx="1952">
                  <c:v>25423.871999999999</c:v>
                </c:pt>
                <c:pt idx="1953">
                  <c:v>25423.871999999999</c:v>
                </c:pt>
                <c:pt idx="1954">
                  <c:v>25423.871999999999</c:v>
                </c:pt>
                <c:pt idx="1955">
                  <c:v>25423.871999999999</c:v>
                </c:pt>
                <c:pt idx="1956">
                  <c:v>25423.871999999999</c:v>
                </c:pt>
                <c:pt idx="1957">
                  <c:v>25423.871999999999</c:v>
                </c:pt>
                <c:pt idx="1958">
                  <c:v>25423.871999999999</c:v>
                </c:pt>
                <c:pt idx="1959">
                  <c:v>25423.871999999999</c:v>
                </c:pt>
                <c:pt idx="1960">
                  <c:v>25423.871999999999</c:v>
                </c:pt>
                <c:pt idx="1961">
                  <c:v>25423.871999999999</c:v>
                </c:pt>
                <c:pt idx="1962">
                  <c:v>25423.871999999999</c:v>
                </c:pt>
                <c:pt idx="1963">
                  <c:v>25423.871999999999</c:v>
                </c:pt>
                <c:pt idx="1964">
                  <c:v>25423.871999999999</c:v>
                </c:pt>
                <c:pt idx="1965">
                  <c:v>25423.871999999999</c:v>
                </c:pt>
                <c:pt idx="1966">
                  <c:v>25423.871999999999</c:v>
                </c:pt>
                <c:pt idx="1967">
                  <c:v>25423.871999999999</c:v>
                </c:pt>
                <c:pt idx="1968">
                  <c:v>25423.871999999999</c:v>
                </c:pt>
                <c:pt idx="1969">
                  <c:v>25423.871999999999</c:v>
                </c:pt>
                <c:pt idx="1970">
                  <c:v>25423.871999999999</c:v>
                </c:pt>
                <c:pt idx="1971">
                  <c:v>25423.871999999999</c:v>
                </c:pt>
                <c:pt idx="1972">
                  <c:v>25423.871999999999</c:v>
                </c:pt>
                <c:pt idx="1973">
                  <c:v>25423.871999999999</c:v>
                </c:pt>
                <c:pt idx="1974">
                  <c:v>25423.871999999999</c:v>
                </c:pt>
                <c:pt idx="1975">
                  <c:v>25423.871999999999</c:v>
                </c:pt>
                <c:pt idx="1976">
                  <c:v>25423.871999999999</c:v>
                </c:pt>
                <c:pt idx="1977">
                  <c:v>25423.871999999999</c:v>
                </c:pt>
                <c:pt idx="1978">
                  <c:v>25423.871999999999</c:v>
                </c:pt>
                <c:pt idx="1979">
                  <c:v>25423.871999999999</c:v>
                </c:pt>
                <c:pt idx="1980">
                  <c:v>25423.871999999999</c:v>
                </c:pt>
                <c:pt idx="1981">
                  <c:v>25423.871999999999</c:v>
                </c:pt>
                <c:pt idx="1982">
                  <c:v>25423.871999999999</c:v>
                </c:pt>
                <c:pt idx="1983">
                  <c:v>25423.871999999999</c:v>
                </c:pt>
                <c:pt idx="1984">
                  <c:v>25423.871999999999</c:v>
                </c:pt>
                <c:pt idx="1985">
                  <c:v>25423.871999999999</c:v>
                </c:pt>
                <c:pt idx="1986">
                  <c:v>25423.871999999999</c:v>
                </c:pt>
                <c:pt idx="1987">
                  <c:v>25423.871999999999</c:v>
                </c:pt>
                <c:pt idx="1988">
                  <c:v>25423.871999999999</c:v>
                </c:pt>
                <c:pt idx="1989">
                  <c:v>25423.871999999999</c:v>
                </c:pt>
                <c:pt idx="1990">
                  <c:v>25423.871999999999</c:v>
                </c:pt>
                <c:pt idx="1991">
                  <c:v>25423.871999999999</c:v>
                </c:pt>
                <c:pt idx="1992">
                  <c:v>25423.871999999999</c:v>
                </c:pt>
                <c:pt idx="1993">
                  <c:v>25423.871999999999</c:v>
                </c:pt>
                <c:pt idx="1994">
                  <c:v>25423.871999999999</c:v>
                </c:pt>
                <c:pt idx="1995">
                  <c:v>25423.871999999999</c:v>
                </c:pt>
                <c:pt idx="1996">
                  <c:v>25423.871999999999</c:v>
                </c:pt>
                <c:pt idx="1997">
                  <c:v>25423.871999999999</c:v>
                </c:pt>
                <c:pt idx="1998">
                  <c:v>25423.871999999999</c:v>
                </c:pt>
                <c:pt idx="1999">
                  <c:v>25423.871999999999</c:v>
                </c:pt>
                <c:pt idx="2000">
                  <c:v>25423.871999999999</c:v>
                </c:pt>
                <c:pt idx="2001">
                  <c:v>25423.871999999999</c:v>
                </c:pt>
                <c:pt idx="2002">
                  <c:v>25423.871999999999</c:v>
                </c:pt>
                <c:pt idx="2003">
                  <c:v>25423.871999999999</c:v>
                </c:pt>
                <c:pt idx="2004">
                  <c:v>25423.871999999999</c:v>
                </c:pt>
                <c:pt idx="2005">
                  <c:v>25423.871999999999</c:v>
                </c:pt>
                <c:pt idx="2006">
                  <c:v>25423.871999999999</c:v>
                </c:pt>
                <c:pt idx="2007">
                  <c:v>25423.871999999999</c:v>
                </c:pt>
                <c:pt idx="2008">
                  <c:v>25423.871999999999</c:v>
                </c:pt>
                <c:pt idx="2009">
                  <c:v>25423.871999999999</c:v>
                </c:pt>
                <c:pt idx="2010">
                  <c:v>25423.871999999999</c:v>
                </c:pt>
                <c:pt idx="2011">
                  <c:v>25423.871999999999</c:v>
                </c:pt>
                <c:pt idx="2012">
                  <c:v>25423.871999999999</c:v>
                </c:pt>
                <c:pt idx="2013">
                  <c:v>25423.871999999999</c:v>
                </c:pt>
                <c:pt idx="2014">
                  <c:v>25423.871999999999</c:v>
                </c:pt>
                <c:pt idx="2015">
                  <c:v>25423.871999999999</c:v>
                </c:pt>
                <c:pt idx="2016">
                  <c:v>25423.871999999999</c:v>
                </c:pt>
                <c:pt idx="2017">
                  <c:v>25423.871999999999</c:v>
                </c:pt>
                <c:pt idx="2018">
                  <c:v>25423.871999999999</c:v>
                </c:pt>
                <c:pt idx="2019">
                  <c:v>25423.871999999999</c:v>
                </c:pt>
                <c:pt idx="2020">
                  <c:v>25423.871999999999</c:v>
                </c:pt>
                <c:pt idx="2021">
                  <c:v>25423.871999999999</c:v>
                </c:pt>
                <c:pt idx="2022">
                  <c:v>25423.871999999999</c:v>
                </c:pt>
                <c:pt idx="2023">
                  <c:v>25423.871999999999</c:v>
                </c:pt>
                <c:pt idx="2024">
                  <c:v>25423.871999999999</c:v>
                </c:pt>
                <c:pt idx="2025">
                  <c:v>25423.871999999999</c:v>
                </c:pt>
                <c:pt idx="2026">
                  <c:v>25423.871999999999</c:v>
                </c:pt>
                <c:pt idx="2027">
                  <c:v>25423.871999999999</c:v>
                </c:pt>
                <c:pt idx="2028">
                  <c:v>25423.871999999999</c:v>
                </c:pt>
                <c:pt idx="2029">
                  <c:v>25423.871999999999</c:v>
                </c:pt>
                <c:pt idx="2030">
                  <c:v>25423.871999999999</c:v>
                </c:pt>
                <c:pt idx="2031">
                  <c:v>25423.871999999999</c:v>
                </c:pt>
                <c:pt idx="2032">
                  <c:v>25423.871999999999</c:v>
                </c:pt>
                <c:pt idx="2033">
                  <c:v>25423.871999999999</c:v>
                </c:pt>
                <c:pt idx="2034">
                  <c:v>25423.871999999999</c:v>
                </c:pt>
                <c:pt idx="2035">
                  <c:v>25423.871999999999</c:v>
                </c:pt>
                <c:pt idx="2036">
                  <c:v>25423.871999999999</c:v>
                </c:pt>
                <c:pt idx="2037">
                  <c:v>25423.871999999999</c:v>
                </c:pt>
                <c:pt idx="2038">
                  <c:v>25423.871999999999</c:v>
                </c:pt>
                <c:pt idx="2039">
                  <c:v>25423.871999999999</c:v>
                </c:pt>
                <c:pt idx="2040">
                  <c:v>25423.871999999999</c:v>
                </c:pt>
                <c:pt idx="2041">
                  <c:v>25423.871999999999</c:v>
                </c:pt>
                <c:pt idx="2042">
                  <c:v>25423.871999999999</c:v>
                </c:pt>
                <c:pt idx="2043">
                  <c:v>25423.871999999999</c:v>
                </c:pt>
                <c:pt idx="2044">
                  <c:v>25423.871999999999</c:v>
                </c:pt>
                <c:pt idx="2045">
                  <c:v>25423.871999999999</c:v>
                </c:pt>
                <c:pt idx="2046">
                  <c:v>25423.871999999999</c:v>
                </c:pt>
                <c:pt idx="2047">
                  <c:v>25423.871999999999</c:v>
                </c:pt>
                <c:pt idx="2048">
                  <c:v>25423.871999999999</c:v>
                </c:pt>
                <c:pt idx="2049">
                  <c:v>25423.871999999999</c:v>
                </c:pt>
                <c:pt idx="2050">
                  <c:v>25423.871999999999</c:v>
                </c:pt>
                <c:pt idx="2051">
                  <c:v>25423.871999999999</c:v>
                </c:pt>
                <c:pt idx="2052">
                  <c:v>25423.871999999999</c:v>
                </c:pt>
                <c:pt idx="2053">
                  <c:v>25423.871999999999</c:v>
                </c:pt>
                <c:pt idx="2054">
                  <c:v>25423.871999999999</c:v>
                </c:pt>
                <c:pt idx="2055">
                  <c:v>25423.871999999999</c:v>
                </c:pt>
                <c:pt idx="2056">
                  <c:v>25423.871999999999</c:v>
                </c:pt>
                <c:pt idx="2057">
                  <c:v>25423.871999999999</c:v>
                </c:pt>
                <c:pt idx="2058">
                  <c:v>25423.871999999999</c:v>
                </c:pt>
                <c:pt idx="2059">
                  <c:v>25423.871999999999</c:v>
                </c:pt>
                <c:pt idx="2060">
                  <c:v>25423.871999999999</c:v>
                </c:pt>
                <c:pt idx="2061">
                  <c:v>25423.871999999999</c:v>
                </c:pt>
                <c:pt idx="2062">
                  <c:v>25423.871999999999</c:v>
                </c:pt>
                <c:pt idx="2063">
                  <c:v>25423.871999999999</c:v>
                </c:pt>
                <c:pt idx="2064">
                  <c:v>25423.871999999999</c:v>
                </c:pt>
                <c:pt idx="2065">
                  <c:v>25423.871999999999</c:v>
                </c:pt>
                <c:pt idx="2066">
                  <c:v>25423.871999999999</c:v>
                </c:pt>
                <c:pt idx="2067">
                  <c:v>25423.871999999999</c:v>
                </c:pt>
                <c:pt idx="2068">
                  <c:v>25423.871999999999</c:v>
                </c:pt>
                <c:pt idx="2069">
                  <c:v>25423.871999999999</c:v>
                </c:pt>
                <c:pt idx="2070">
                  <c:v>25423.871999999999</c:v>
                </c:pt>
                <c:pt idx="2071">
                  <c:v>25423.871999999999</c:v>
                </c:pt>
                <c:pt idx="2072">
                  <c:v>25423.871999999999</c:v>
                </c:pt>
                <c:pt idx="2073">
                  <c:v>25423.871999999999</c:v>
                </c:pt>
                <c:pt idx="2074">
                  <c:v>25423.871999999999</c:v>
                </c:pt>
                <c:pt idx="2075">
                  <c:v>25423.871999999999</c:v>
                </c:pt>
                <c:pt idx="2076">
                  <c:v>25423.871999999999</c:v>
                </c:pt>
                <c:pt idx="2077">
                  <c:v>25423.871999999999</c:v>
                </c:pt>
                <c:pt idx="2078">
                  <c:v>25423.871999999999</c:v>
                </c:pt>
                <c:pt idx="2079">
                  <c:v>25423.871999999999</c:v>
                </c:pt>
                <c:pt idx="2080">
                  <c:v>25423.871999999999</c:v>
                </c:pt>
                <c:pt idx="2081">
                  <c:v>25423.871999999999</c:v>
                </c:pt>
                <c:pt idx="2082">
                  <c:v>25423.871999999999</c:v>
                </c:pt>
                <c:pt idx="2083">
                  <c:v>25423.871999999999</c:v>
                </c:pt>
                <c:pt idx="2084">
                  <c:v>25423.871999999999</c:v>
                </c:pt>
                <c:pt idx="2085">
                  <c:v>25423.871999999999</c:v>
                </c:pt>
                <c:pt idx="2086">
                  <c:v>25423.871999999999</c:v>
                </c:pt>
                <c:pt idx="2087">
                  <c:v>25423.871999999999</c:v>
                </c:pt>
                <c:pt idx="2088">
                  <c:v>25423.871999999999</c:v>
                </c:pt>
                <c:pt idx="2089">
                  <c:v>25423.871999999999</c:v>
                </c:pt>
                <c:pt idx="2090">
                  <c:v>25423.871999999999</c:v>
                </c:pt>
                <c:pt idx="2091">
                  <c:v>25423.871999999999</c:v>
                </c:pt>
                <c:pt idx="2092">
                  <c:v>25423.871999999999</c:v>
                </c:pt>
                <c:pt idx="2093">
                  <c:v>25423.871999999999</c:v>
                </c:pt>
                <c:pt idx="2094">
                  <c:v>25423.871999999999</c:v>
                </c:pt>
                <c:pt idx="2095">
                  <c:v>25423.871999999999</c:v>
                </c:pt>
                <c:pt idx="2096">
                  <c:v>25423.871999999999</c:v>
                </c:pt>
                <c:pt idx="2097">
                  <c:v>25423.871999999999</c:v>
                </c:pt>
                <c:pt idx="2098">
                  <c:v>25423.871999999999</c:v>
                </c:pt>
                <c:pt idx="2099">
                  <c:v>25423.871999999999</c:v>
                </c:pt>
                <c:pt idx="2100">
                  <c:v>25423.871999999999</c:v>
                </c:pt>
                <c:pt idx="2101">
                  <c:v>25423.871999999999</c:v>
                </c:pt>
                <c:pt idx="2102">
                  <c:v>25423.871999999999</c:v>
                </c:pt>
                <c:pt idx="2103">
                  <c:v>25423.871999999999</c:v>
                </c:pt>
                <c:pt idx="2104">
                  <c:v>25423.871999999999</c:v>
                </c:pt>
                <c:pt idx="2105">
                  <c:v>25423.871999999999</c:v>
                </c:pt>
                <c:pt idx="2106">
                  <c:v>25423.871999999999</c:v>
                </c:pt>
                <c:pt idx="2107">
                  <c:v>25423.871999999999</c:v>
                </c:pt>
                <c:pt idx="2108">
                  <c:v>25423.871999999999</c:v>
                </c:pt>
                <c:pt idx="2109">
                  <c:v>25423.871999999999</c:v>
                </c:pt>
                <c:pt idx="2110">
                  <c:v>25423.871999999999</c:v>
                </c:pt>
                <c:pt idx="2111">
                  <c:v>25423.871999999999</c:v>
                </c:pt>
                <c:pt idx="2112">
                  <c:v>25423.871999999999</c:v>
                </c:pt>
                <c:pt idx="2113">
                  <c:v>25423.871999999999</c:v>
                </c:pt>
                <c:pt idx="2114">
                  <c:v>25423.871999999999</c:v>
                </c:pt>
                <c:pt idx="2115">
                  <c:v>25423.871999999999</c:v>
                </c:pt>
                <c:pt idx="2116">
                  <c:v>25423.871999999999</c:v>
                </c:pt>
                <c:pt idx="2117">
                  <c:v>25423.871999999999</c:v>
                </c:pt>
                <c:pt idx="2118">
                  <c:v>25423.871999999999</c:v>
                </c:pt>
                <c:pt idx="2119">
                  <c:v>25423.871999999999</c:v>
                </c:pt>
                <c:pt idx="2120">
                  <c:v>25423.871999999999</c:v>
                </c:pt>
                <c:pt idx="2121">
                  <c:v>25423.871999999999</c:v>
                </c:pt>
                <c:pt idx="2122">
                  <c:v>25423.871999999999</c:v>
                </c:pt>
                <c:pt idx="2123">
                  <c:v>25423.871999999999</c:v>
                </c:pt>
                <c:pt idx="2124">
                  <c:v>25423.871999999999</c:v>
                </c:pt>
                <c:pt idx="2125">
                  <c:v>25423.871999999999</c:v>
                </c:pt>
                <c:pt idx="2126">
                  <c:v>25423.871999999999</c:v>
                </c:pt>
                <c:pt idx="2127">
                  <c:v>25423.871999999999</c:v>
                </c:pt>
                <c:pt idx="2128">
                  <c:v>25423.871999999999</c:v>
                </c:pt>
                <c:pt idx="2129">
                  <c:v>25423.871999999999</c:v>
                </c:pt>
                <c:pt idx="2130">
                  <c:v>25423.871999999999</c:v>
                </c:pt>
                <c:pt idx="2131">
                  <c:v>25423.871999999999</c:v>
                </c:pt>
                <c:pt idx="2132">
                  <c:v>25423.871999999999</c:v>
                </c:pt>
                <c:pt idx="2133">
                  <c:v>25423.871999999999</c:v>
                </c:pt>
                <c:pt idx="2134">
                  <c:v>25423.871999999999</c:v>
                </c:pt>
                <c:pt idx="2135">
                  <c:v>25423.871999999999</c:v>
                </c:pt>
                <c:pt idx="2136">
                  <c:v>25423.871999999999</c:v>
                </c:pt>
                <c:pt idx="2137">
                  <c:v>25423.871999999999</c:v>
                </c:pt>
                <c:pt idx="2138">
                  <c:v>25423.871999999999</c:v>
                </c:pt>
                <c:pt idx="2139">
                  <c:v>25423.871999999999</c:v>
                </c:pt>
                <c:pt idx="2140">
                  <c:v>25423.871999999999</c:v>
                </c:pt>
                <c:pt idx="2141">
                  <c:v>25423.871999999999</c:v>
                </c:pt>
                <c:pt idx="2142">
                  <c:v>25423.871999999999</c:v>
                </c:pt>
                <c:pt idx="2143">
                  <c:v>25423.871999999999</c:v>
                </c:pt>
                <c:pt idx="2144">
                  <c:v>25423.871999999999</c:v>
                </c:pt>
                <c:pt idx="2145">
                  <c:v>25423.871999999999</c:v>
                </c:pt>
                <c:pt idx="2146">
                  <c:v>25423.871999999999</c:v>
                </c:pt>
                <c:pt idx="2147">
                  <c:v>25423.871999999999</c:v>
                </c:pt>
                <c:pt idx="2148">
                  <c:v>25423.871999999999</c:v>
                </c:pt>
                <c:pt idx="2149">
                  <c:v>25423.871999999999</c:v>
                </c:pt>
                <c:pt idx="2150">
                  <c:v>25423.871999999999</c:v>
                </c:pt>
                <c:pt idx="2151">
                  <c:v>25423.871999999999</c:v>
                </c:pt>
                <c:pt idx="2152">
                  <c:v>25423.871999999999</c:v>
                </c:pt>
                <c:pt idx="2153">
                  <c:v>25423.871999999999</c:v>
                </c:pt>
                <c:pt idx="2154">
                  <c:v>25423.871999999999</c:v>
                </c:pt>
                <c:pt idx="2155">
                  <c:v>25423.871999999999</c:v>
                </c:pt>
                <c:pt idx="2156">
                  <c:v>25423.871999999999</c:v>
                </c:pt>
                <c:pt idx="2157">
                  <c:v>25423.871999999999</c:v>
                </c:pt>
                <c:pt idx="2158">
                  <c:v>25423.871999999999</c:v>
                </c:pt>
                <c:pt idx="2159">
                  <c:v>25423.871999999999</c:v>
                </c:pt>
                <c:pt idx="2160">
                  <c:v>25423.871999999999</c:v>
                </c:pt>
                <c:pt idx="2161">
                  <c:v>25423.871999999999</c:v>
                </c:pt>
                <c:pt idx="2162">
                  <c:v>25423.871999999999</c:v>
                </c:pt>
                <c:pt idx="2163">
                  <c:v>25423.871999999999</c:v>
                </c:pt>
                <c:pt idx="2164">
                  <c:v>25423.871999999999</c:v>
                </c:pt>
                <c:pt idx="2165">
                  <c:v>25423.871999999999</c:v>
                </c:pt>
                <c:pt idx="2166">
                  <c:v>25423.871999999999</c:v>
                </c:pt>
                <c:pt idx="2167">
                  <c:v>25423.871999999999</c:v>
                </c:pt>
                <c:pt idx="2168">
                  <c:v>25423.871999999999</c:v>
                </c:pt>
                <c:pt idx="2169">
                  <c:v>25423.871999999999</c:v>
                </c:pt>
                <c:pt idx="2170">
                  <c:v>25423.871999999999</c:v>
                </c:pt>
                <c:pt idx="2171">
                  <c:v>25423.871999999999</c:v>
                </c:pt>
                <c:pt idx="2172">
                  <c:v>25423.871999999999</c:v>
                </c:pt>
                <c:pt idx="2173">
                  <c:v>25423.871999999999</c:v>
                </c:pt>
                <c:pt idx="2174">
                  <c:v>25423.871999999999</c:v>
                </c:pt>
                <c:pt idx="2175">
                  <c:v>25423.871999999999</c:v>
                </c:pt>
                <c:pt idx="2176">
                  <c:v>25423.871999999999</c:v>
                </c:pt>
                <c:pt idx="2177">
                  <c:v>25423.871999999999</c:v>
                </c:pt>
                <c:pt idx="2178">
                  <c:v>25423.871999999999</c:v>
                </c:pt>
                <c:pt idx="2179">
                  <c:v>25423.871999999999</c:v>
                </c:pt>
                <c:pt idx="2180">
                  <c:v>25423.871999999999</c:v>
                </c:pt>
                <c:pt idx="2181">
                  <c:v>25423.871999999999</c:v>
                </c:pt>
                <c:pt idx="2182">
                  <c:v>25423.871999999999</c:v>
                </c:pt>
                <c:pt idx="2183">
                  <c:v>25423.871999999999</c:v>
                </c:pt>
                <c:pt idx="2184">
                  <c:v>25423.871999999999</c:v>
                </c:pt>
                <c:pt idx="2185">
                  <c:v>25423.871999999999</c:v>
                </c:pt>
                <c:pt idx="2186">
                  <c:v>25423.871999999999</c:v>
                </c:pt>
                <c:pt idx="2187">
                  <c:v>25423.871999999999</c:v>
                </c:pt>
                <c:pt idx="2188">
                  <c:v>25423.871999999999</c:v>
                </c:pt>
                <c:pt idx="2189">
                  <c:v>25423.871999999999</c:v>
                </c:pt>
                <c:pt idx="2190">
                  <c:v>25423.871999999999</c:v>
                </c:pt>
                <c:pt idx="2191">
                  <c:v>25423.871999999999</c:v>
                </c:pt>
                <c:pt idx="2192">
                  <c:v>25423.871999999999</c:v>
                </c:pt>
                <c:pt idx="2193">
                  <c:v>25423.871999999999</c:v>
                </c:pt>
                <c:pt idx="2194">
                  <c:v>25423.871999999999</c:v>
                </c:pt>
                <c:pt idx="2195">
                  <c:v>25423.871999999999</c:v>
                </c:pt>
                <c:pt idx="2196">
                  <c:v>25423.871999999999</c:v>
                </c:pt>
                <c:pt idx="2197">
                  <c:v>25423.871999999999</c:v>
                </c:pt>
                <c:pt idx="2198">
                  <c:v>25423.871999999999</c:v>
                </c:pt>
                <c:pt idx="2199">
                  <c:v>25423.871999999999</c:v>
                </c:pt>
                <c:pt idx="2200">
                  <c:v>25423.871999999999</c:v>
                </c:pt>
                <c:pt idx="2201">
                  <c:v>25423.871999999999</c:v>
                </c:pt>
                <c:pt idx="2202">
                  <c:v>25423.871999999999</c:v>
                </c:pt>
                <c:pt idx="2203">
                  <c:v>25423.871999999999</c:v>
                </c:pt>
                <c:pt idx="2204">
                  <c:v>25423.871999999999</c:v>
                </c:pt>
                <c:pt idx="2205">
                  <c:v>25423.871999999999</c:v>
                </c:pt>
                <c:pt idx="2206">
                  <c:v>25423.871999999999</c:v>
                </c:pt>
                <c:pt idx="2207">
                  <c:v>25423.871999999999</c:v>
                </c:pt>
                <c:pt idx="2208">
                  <c:v>25423.871999999999</c:v>
                </c:pt>
                <c:pt idx="2209">
                  <c:v>25423.871999999999</c:v>
                </c:pt>
                <c:pt idx="2210">
                  <c:v>25423.871999999999</c:v>
                </c:pt>
                <c:pt idx="2211">
                  <c:v>25423.871999999999</c:v>
                </c:pt>
                <c:pt idx="2212">
                  <c:v>25423.871999999999</c:v>
                </c:pt>
                <c:pt idx="2213">
                  <c:v>25423.871999999999</c:v>
                </c:pt>
                <c:pt idx="2214">
                  <c:v>25423.871999999999</c:v>
                </c:pt>
                <c:pt idx="2215">
                  <c:v>25423.871999999999</c:v>
                </c:pt>
                <c:pt idx="2216">
                  <c:v>25423.871999999999</c:v>
                </c:pt>
                <c:pt idx="2217">
                  <c:v>25423.871999999999</c:v>
                </c:pt>
                <c:pt idx="2218">
                  <c:v>25423.871999999999</c:v>
                </c:pt>
                <c:pt idx="2219">
                  <c:v>25423.871999999999</c:v>
                </c:pt>
                <c:pt idx="2220">
                  <c:v>25423.871999999999</c:v>
                </c:pt>
                <c:pt idx="2221">
                  <c:v>25423.871999999999</c:v>
                </c:pt>
                <c:pt idx="2222">
                  <c:v>25423.871999999999</c:v>
                </c:pt>
                <c:pt idx="2223">
                  <c:v>25423.871999999999</c:v>
                </c:pt>
                <c:pt idx="2224">
                  <c:v>25423.871999999999</c:v>
                </c:pt>
                <c:pt idx="2225">
                  <c:v>25423.871999999999</c:v>
                </c:pt>
                <c:pt idx="2226">
                  <c:v>25423.871999999999</c:v>
                </c:pt>
                <c:pt idx="2227">
                  <c:v>25423.871999999999</c:v>
                </c:pt>
                <c:pt idx="2228">
                  <c:v>25423.871999999999</c:v>
                </c:pt>
                <c:pt idx="2229">
                  <c:v>25423.871999999999</c:v>
                </c:pt>
                <c:pt idx="2230">
                  <c:v>25423.871999999999</c:v>
                </c:pt>
                <c:pt idx="2231">
                  <c:v>25423.871999999999</c:v>
                </c:pt>
                <c:pt idx="2232">
                  <c:v>25423.871999999999</c:v>
                </c:pt>
                <c:pt idx="2233">
                  <c:v>25423.871999999999</c:v>
                </c:pt>
                <c:pt idx="2234">
                  <c:v>25423.871999999999</c:v>
                </c:pt>
                <c:pt idx="2235">
                  <c:v>25423.871999999999</c:v>
                </c:pt>
                <c:pt idx="2236">
                  <c:v>25423.871999999999</c:v>
                </c:pt>
                <c:pt idx="2237">
                  <c:v>25423.871999999999</c:v>
                </c:pt>
                <c:pt idx="2238">
                  <c:v>25423.871999999999</c:v>
                </c:pt>
                <c:pt idx="2239">
                  <c:v>25423.871999999999</c:v>
                </c:pt>
                <c:pt idx="2240">
                  <c:v>25423.871999999999</c:v>
                </c:pt>
                <c:pt idx="2241">
                  <c:v>25423.871999999999</c:v>
                </c:pt>
                <c:pt idx="2242">
                  <c:v>25423.871999999999</c:v>
                </c:pt>
                <c:pt idx="2243">
                  <c:v>25423.871999999999</c:v>
                </c:pt>
                <c:pt idx="2244">
                  <c:v>25423.871999999999</c:v>
                </c:pt>
                <c:pt idx="2245">
                  <c:v>25423.871999999999</c:v>
                </c:pt>
                <c:pt idx="2246">
                  <c:v>25423.871999999999</c:v>
                </c:pt>
                <c:pt idx="2247">
                  <c:v>25423.871999999999</c:v>
                </c:pt>
                <c:pt idx="2248">
                  <c:v>25423.871999999999</c:v>
                </c:pt>
                <c:pt idx="2249">
                  <c:v>25423.871999999999</c:v>
                </c:pt>
                <c:pt idx="2250">
                  <c:v>25423.871999999999</c:v>
                </c:pt>
                <c:pt idx="2251">
                  <c:v>25423.871999999999</c:v>
                </c:pt>
                <c:pt idx="2252">
                  <c:v>25423.871999999999</c:v>
                </c:pt>
                <c:pt idx="2253">
                  <c:v>25423.871999999999</c:v>
                </c:pt>
                <c:pt idx="2254">
                  <c:v>25423.871999999999</c:v>
                </c:pt>
                <c:pt idx="2255">
                  <c:v>25423.871999999999</c:v>
                </c:pt>
                <c:pt idx="2256">
                  <c:v>25423.871999999999</c:v>
                </c:pt>
                <c:pt idx="2257">
                  <c:v>25423.871999999999</c:v>
                </c:pt>
                <c:pt idx="2258">
                  <c:v>25423.871999999999</c:v>
                </c:pt>
                <c:pt idx="2259">
                  <c:v>25423.871999999999</c:v>
                </c:pt>
                <c:pt idx="2260">
                  <c:v>25423.871999999999</c:v>
                </c:pt>
                <c:pt idx="2261">
                  <c:v>25423.871999999999</c:v>
                </c:pt>
                <c:pt idx="2262">
                  <c:v>25423.871999999999</c:v>
                </c:pt>
                <c:pt idx="2263">
                  <c:v>25423.871999999999</c:v>
                </c:pt>
                <c:pt idx="2264">
                  <c:v>25423.871999999999</c:v>
                </c:pt>
                <c:pt idx="2265">
                  <c:v>25423.871999999999</c:v>
                </c:pt>
                <c:pt idx="2266">
                  <c:v>25423.871999999999</c:v>
                </c:pt>
                <c:pt idx="2267">
                  <c:v>25423.871999999999</c:v>
                </c:pt>
                <c:pt idx="2268">
                  <c:v>25423.871999999999</c:v>
                </c:pt>
                <c:pt idx="2269">
                  <c:v>25423.871999999999</c:v>
                </c:pt>
                <c:pt idx="2270">
                  <c:v>25423.871999999999</c:v>
                </c:pt>
                <c:pt idx="2271">
                  <c:v>25423.871999999999</c:v>
                </c:pt>
                <c:pt idx="2272">
                  <c:v>25423.871999999999</c:v>
                </c:pt>
                <c:pt idx="2273">
                  <c:v>25423.871999999999</c:v>
                </c:pt>
                <c:pt idx="2274">
                  <c:v>25423.871999999999</c:v>
                </c:pt>
                <c:pt idx="2275">
                  <c:v>25423.871999999999</c:v>
                </c:pt>
                <c:pt idx="2276">
                  <c:v>25423.871999999999</c:v>
                </c:pt>
                <c:pt idx="2277">
                  <c:v>25423.871999999999</c:v>
                </c:pt>
                <c:pt idx="2278">
                  <c:v>25423.871999999999</c:v>
                </c:pt>
                <c:pt idx="2279">
                  <c:v>25423.871999999999</c:v>
                </c:pt>
                <c:pt idx="2280">
                  <c:v>25423.871999999999</c:v>
                </c:pt>
                <c:pt idx="2281">
                  <c:v>25423.871999999999</c:v>
                </c:pt>
                <c:pt idx="2282">
                  <c:v>25423.871999999999</c:v>
                </c:pt>
                <c:pt idx="2283">
                  <c:v>25423.871999999999</c:v>
                </c:pt>
                <c:pt idx="2284">
                  <c:v>25423.871999999999</c:v>
                </c:pt>
                <c:pt idx="2285">
                  <c:v>25423.871999999999</c:v>
                </c:pt>
                <c:pt idx="2286">
                  <c:v>25423.871999999999</c:v>
                </c:pt>
                <c:pt idx="2287">
                  <c:v>25423.871999999999</c:v>
                </c:pt>
                <c:pt idx="2288">
                  <c:v>25423.871999999999</c:v>
                </c:pt>
                <c:pt idx="2289">
                  <c:v>25423.871999999999</c:v>
                </c:pt>
                <c:pt idx="2290">
                  <c:v>25423.871999999999</c:v>
                </c:pt>
                <c:pt idx="2291">
                  <c:v>25423.871999999999</c:v>
                </c:pt>
                <c:pt idx="2292">
                  <c:v>25423.871999999999</c:v>
                </c:pt>
                <c:pt idx="2293">
                  <c:v>25423.871999999999</c:v>
                </c:pt>
                <c:pt idx="2294">
                  <c:v>25423.871999999999</c:v>
                </c:pt>
                <c:pt idx="2295">
                  <c:v>25423.871999999999</c:v>
                </c:pt>
                <c:pt idx="2296">
                  <c:v>25423.871999999999</c:v>
                </c:pt>
                <c:pt idx="2297">
                  <c:v>25423.871999999999</c:v>
                </c:pt>
                <c:pt idx="2298">
                  <c:v>25423.871999999999</c:v>
                </c:pt>
                <c:pt idx="2299">
                  <c:v>25423.871999999999</c:v>
                </c:pt>
                <c:pt idx="2300">
                  <c:v>25423.871999999999</c:v>
                </c:pt>
                <c:pt idx="2301">
                  <c:v>25423.871999999999</c:v>
                </c:pt>
                <c:pt idx="2302">
                  <c:v>25423.871999999999</c:v>
                </c:pt>
                <c:pt idx="2303">
                  <c:v>25423.871999999999</c:v>
                </c:pt>
                <c:pt idx="2304">
                  <c:v>25423.871999999999</c:v>
                </c:pt>
                <c:pt idx="2305">
                  <c:v>25423.871999999999</c:v>
                </c:pt>
                <c:pt idx="2306">
                  <c:v>25423.871999999999</c:v>
                </c:pt>
                <c:pt idx="2307">
                  <c:v>25423.871999999999</c:v>
                </c:pt>
                <c:pt idx="2308">
                  <c:v>25423.871999999999</c:v>
                </c:pt>
                <c:pt idx="2309">
                  <c:v>25423.871999999999</c:v>
                </c:pt>
                <c:pt idx="2310">
                  <c:v>25423.871999999999</c:v>
                </c:pt>
                <c:pt idx="2311">
                  <c:v>25423.871999999999</c:v>
                </c:pt>
                <c:pt idx="2312">
                  <c:v>25423.871999999999</c:v>
                </c:pt>
                <c:pt idx="2313">
                  <c:v>25423.871999999999</c:v>
                </c:pt>
                <c:pt idx="2314">
                  <c:v>25423.871999999999</c:v>
                </c:pt>
                <c:pt idx="2315">
                  <c:v>25423.871999999999</c:v>
                </c:pt>
                <c:pt idx="2316">
                  <c:v>25423.871999999999</c:v>
                </c:pt>
                <c:pt idx="2317">
                  <c:v>25423.871999999999</c:v>
                </c:pt>
                <c:pt idx="2318">
                  <c:v>25423.871999999999</c:v>
                </c:pt>
                <c:pt idx="2319">
                  <c:v>25423.871999999999</c:v>
                </c:pt>
                <c:pt idx="2320">
                  <c:v>25423.871999999999</c:v>
                </c:pt>
                <c:pt idx="2321">
                  <c:v>25423.871999999999</c:v>
                </c:pt>
                <c:pt idx="2322">
                  <c:v>25423.871999999999</c:v>
                </c:pt>
                <c:pt idx="2323">
                  <c:v>25423.871999999999</c:v>
                </c:pt>
                <c:pt idx="2324">
                  <c:v>25423.871999999999</c:v>
                </c:pt>
                <c:pt idx="2325">
                  <c:v>25423.871999999999</c:v>
                </c:pt>
                <c:pt idx="2326">
                  <c:v>25423.871999999999</c:v>
                </c:pt>
                <c:pt idx="2327">
                  <c:v>25423.871999999999</c:v>
                </c:pt>
                <c:pt idx="2328">
                  <c:v>25423.871999999999</c:v>
                </c:pt>
                <c:pt idx="2329">
                  <c:v>25423.871999999999</c:v>
                </c:pt>
                <c:pt idx="2330">
                  <c:v>25423.871999999999</c:v>
                </c:pt>
                <c:pt idx="2331">
                  <c:v>25423.871999999999</c:v>
                </c:pt>
                <c:pt idx="2332">
                  <c:v>25423.871999999999</c:v>
                </c:pt>
                <c:pt idx="2333">
                  <c:v>25423.871999999999</c:v>
                </c:pt>
                <c:pt idx="2334">
                  <c:v>25423.871999999999</c:v>
                </c:pt>
                <c:pt idx="2335">
                  <c:v>25423.871999999999</c:v>
                </c:pt>
                <c:pt idx="2336">
                  <c:v>25423.871999999999</c:v>
                </c:pt>
                <c:pt idx="2337">
                  <c:v>25423.871999999999</c:v>
                </c:pt>
                <c:pt idx="2338">
                  <c:v>25423.871999999999</c:v>
                </c:pt>
                <c:pt idx="2339">
                  <c:v>25423.871999999999</c:v>
                </c:pt>
                <c:pt idx="2340">
                  <c:v>25423.871999999999</c:v>
                </c:pt>
                <c:pt idx="2341">
                  <c:v>25423.871999999999</c:v>
                </c:pt>
                <c:pt idx="2342">
                  <c:v>25423.871999999999</c:v>
                </c:pt>
                <c:pt idx="2343">
                  <c:v>25423.871999999999</c:v>
                </c:pt>
                <c:pt idx="2344">
                  <c:v>25423.871999999999</c:v>
                </c:pt>
                <c:pt idx="2345">
                  <c:v>25423.871999999999</c:v>
                </c:pt>
                <c:pt idx="2346">
                  <c:v>25423.871999999999</c:v>
                </c:pt>
                <c:pt idx="2347">
                  <c:v>25423.871999999999</c:v>
                </c:pt>
                <c:pt idx="2348">
                  <c:v>25423.871999999999</c:v>
                </c:pt>
                <c:pt idx="2349">
                  <c:v>25423.871999999999</c:v>
                </c:pt>
                <c:pt idx="2350">
                  <c:v>25423.871999999999</c:v>
                </c:pt>
                <c:pt idx="2351">
                  <c:v>25423.871999999999</c:v>
                </c:pt>
                <c:pt idx="2352">
                  <c:v>25423.871999999999</c:v>
                </c:pt>
                <c:pt idx="2353">
                  <c:v>25423.871999999999</c:v>
                </c:pt>
                <c:pt idx="2354">
                  <c:v>25423.871999999999</c:v>
                </c:pt>
                <c:pt idx="2355">
                  <c:v>25423.871999999999</c:v>
                </c:pt>
                <c:pt idx="2356">
                  <c:v>25423.871999999999</c:v>
                </c:pt>
                <c:pt idx="2357">
                  <c:v>25423.871999999999</c:v>
                </c:pt>
                <c:pt idx="2358">
                  <c:v>25423.871999999999</c:v>
                </c:pt>
                <c:pt idx="2359">
                  <c:v>25423.871999999999</c:v>
                </c:pt>
                <c:pt idx="2360">
                  <c:v>25423.871999999999</c:v>
                </c:pt>
                <c:pt idx="2361">
                  <c:v>25423.871999999999</c:v>
                </c:pt>
                <c:pt idx="2362">
                  <c:v>25423.871999999999</c:v>
                </c:pt>
                <c:pt idx="2363">
                  <c:v>25423.871999999999</c:v>
                </c:pt>
                <c:pt idx="2364">
                  <c:v>25423.871999999999</c:v>
                </c:pt>
                <c:pt idx="2365">
                  <c:v>25423.871999999999</c:v>
                </c:pt>
                <c:pt idx="2366">
                  <c:v>25423.871999999999</c:v>
                </c:pt>
                <c:pt idx="2367">
                  <c:v>25423.871999999999</c:v>
                </c:pt>
                <c:pt idx="2368">
                  <c:v>25423.871999999999</c:v>
                </c:pt>
                <c:pt idx="2369">
                  <c:v>25423.871999999999</c:v>
                </c:pt>
                <c:pt idx="2370">
                  <c:v>25423.871999999999</c:v>
                </c:pt>
                <c:pt idx="2371">
                  <c:v>25423.871999999999</c:v>
                </c:pt>
                <c:pt idx="2372">
                  <c:v>25423.871999999999</c:v>
                </c:pt>
                <c:pt idx="2373">
                  <c:v>25423.871999999999</c:v>
                </c:pt>
                <c:pt idx="2374">
                  <c:v>25423.871999999999</c:v>
                </c:pt>
                <c:pt idx="2375">
                  <c:v>25423.871999999999</c:v>
                </c:pt>
                <c:pt idx="2376">
                  <c:v>25423.871999999999</c:v>
                </c:pt>
                <c:pt idx="2377">
                  <c:v>25423.871999999999</c:v>
                </c:pt>
                <c:pt idx="2378">
                  <c:v>25423.871999999999</c:v>
                </c:pt>
                <c:pt idx="2379">
                  <c:v>25423.871999999999</c:v>
                </c:pt>
                <c:pt idx="2380">
                  <c:v>25423.871999999999</c:v>
                </c:pt>
                <c:pt idx="2381">
                  <c:v>25423.871999999999</c:v>
                </c:pt>
                <c:pt idx="2382">
                  <c:v>25423.871999999999</c:v>
                </c:pt>
                <c:pt idx="2383">
                  <c:v>25423.871999999999</c:v>
                </c:pt>
                <c:pt idx="2384">
                  <c:v>25423.871999999999</c:v>
                </c:pt>
                <c:pt idx="2385">
                  <c:v>25423.871999999999</c:v>
                </c:pt>
                <c:pt idx="2386">
                  <c:v>25423.871999999999</c:v>
                </c:pt>
                <c:pt idx="2387">
                  <c:v>25423.871999999999</c:v>
                </c:pt>
                <c:pt idx="2388">
                  <c:v>25423.871999999999</c:v>
                </c:pt>
                <c:pt idx="2389">
                  <c:v>25423.871999999999</c:v>
                </c:pt>
                <c:pt idx="2390">
                  <c:v>25423.871999999999</c:v>
                </c:pt>
                <c:pt idx="2391">
                  <c:v>25423.871999999999</c:v>
                </c:pt>
                <c:pt idx="2392">
                  <c:v>25423.871999999999</c:v>
                </c:pt>
                <c:pt idx="2393">
                  <c:v>25423.871999999999</c:v>
                </c:pt>
                <c:pt idx="2394">
                  <c:v>25423.871999999999</c:v>
                </c:pt>
                <c:pt idx="2395">
                  <c:v>25423.871999999999</c:v>
                </c:pt>
                <c:pt idx="2396">
                  <c:v>25423.871999999999</c:v>
                </c:pt>
                <c:pt idx="2397">
                  <c:v>25423.871999999999</c:v>
                </c:pt>
                <c:pt idx="2398">
                  <c:v>25423.871999999999</c:v>
                </c:pt>
                <c:pt idx="2399">
                  <c:v>25423.871999999999</c:v>
                </c:pt>
                <c:pt idx="2400">
                  <c:v>25423.871999999999</c:v>
                </c:pt>
                <c:pt idx="2401">
                  <c:v>25423.871999999999</c:v>
                </c:pt>
                <c:pt idx="2402">
                  <c:v>25423.871999999999</c:v>
                </c:pt>
                <c:pt idx="2403">
                  <c:v>25423.871999999999</c:v>
                </c:pt>
                <c:pt idx="2404">
                  <c:v>25423.871999999999</c:v>
                </c:pt>
                <c:pt idx="2405">
                  <c:v>25423.871999999999</c:v>
                </c:pt>
                <c:pt idx="2406">
                  <c:v>25423.871999999999</c:v>
                </c:pt>
                <c:pt idx="2407">
                  <c:v>25423.871999999999</c:v>
                </c:pt>
                <c:pt idx="2408">
                  <c:v>25423.871999999999</c:v>
                </c:pt>
                <c:pt idx="2409">
                  <c:v>25423.871999999999</c:v>
                </c:pt>
                <c:pt idx="2410">
                  <c:v>25423.871999999999</c:v>
                </c:pt>
                <c:pt idx="2411">
                  <c:v>25423.871999999999</c:v>
                </c:pt>
                <c:pt idx="2412">
                  <c:v>25423.871999999999</c:v>
                </c:pt>
                <c:pt idx="2413">
                  <c:v>25423.871999999999</c:v>
                </c:pt>
                <c:pt idx="2414">
                  <c:v>25423.871999999999</c:v>
                </c:pt>
                <c:pt idx="2415">
                  <c:v>25423.871999999999</c:v>
                </c:pt>
                <c:pt idx="2416">
                  <c:v>25423.871999999999</c:v>
                </c:pt>
                <c:pt idx="2417">
                  <c:v>25423.871999999999</c:v>
                </c:pt>
                <c:pt idx="2418">
                  <c:v>25423.871999999999</c:v>
                </c:pt>
                <c:pt idx="2419">
                  <c:v>25423.871999999999</c:v>
                </c:pt>
                <c:pt idx="2420">
                  <c:v>25423.871999999999</c:v>
                </c:pt>
                <c:pt idx="2421">
                  <c:v>25423.871999999999</c:v>
                </c:pt>
                <c:pt idx="2422">
                  <c:v>25423.871999999999</c:v>
                </c:pt>
                <c:pt idx="2423">
                  <c:v>25423.871999999999</c:v>
                </c:pt>
                <c:pt idx="2424">
                  <c:v>25423.871999999999</c:v>
                </c:pt>
                <c:pt idx="2425">
                  <c:v>25423.871999999999</c:v>
                </c:pt>
                <c:pt idx="2426">
                  <c:v>25423.871999999999</c:v>
                </c:pt>
                <c:pt idx="2427">
                  <c:v>25423.871999999999</c:v>
                </c:pt>
                <c:pt idx="2428">
                  <c:v>25423.871999999999</c:v>
                </c:pt>
                <c:pt idx="2429">
                  <c:v>25423.871999999999</c:v>
                </c:pt>
                <c:pt idx="2430">
                  <c:v>25423.871999999999</c:v>
                </c:pt>
                <c:pt idx="2431">
                  <c:v>25423.871999999999</c:v>
                </c:pt>
                <c:pt idx="2432">
                  <c:v>25423.871999999999</c:v>
                </c:pt>
                <c:pt idx="2433">
                  <c:v>25423.871999999999</c:v>
                </c:pt>
                <c:pt idx="2434">
                  <c:v>25423.871999999999</c:v>
                </c:pt>
                <c:pt idx="2435">
                  <c:v>25423.871999999999</c:v>
                </c:pt>
                <c:pt idx="2436">
                  <c:v>25423.871999999999</c:v>
                </c:pt>
                <c:pt idx="2437">
                  <c:v>25423.871999999999</c:v>
                </c:pt>
                <c:pt idx="2438">
                  <c:v>25423.871999999999</c:v>
                </c:pt>
                <c:pt idx="2439">
                  <c:v>25423.871999999999</c:v>
                </c:pt>
                <c:pt idx="2440">
                  <c:v>25423.871999999999</c:v>
                </c:pt>
                <c:pt idx="2441">
                  <c:v>25423.871999999999</c:v>
                </c:pt>
                <c:pt idx="2442">
                  <c:v>25423.871999999999</c:v>
                </c:pt>
                <c:pt idx="2443">
                  <c:v>25423.871999999999</c:v>
                </c:pt>
                <c:pt idx="2444">
                  <c:v>25423.871999999999</c:v>
                </c:pt>
                <c:pt idx="2445">
                  <c:v>25423.871999999999</c:v>
                </c:pt>
                <c:pt idx="2446">
                  <c:v>25423.871999999999</c:v>
                </c:pt>
                <c:pt idx="2447">
                  <c:v>25423.871999999999</c:v>
                </c:pt>
                <c:pt idx="2448">
                  <c:v>25423.871999999999</c:v>
                </c:pt>
                <c:pt idx="2449">
                  <c:v>25423.871999999999</c:v>
                </c:pt>
                <c:pt idx="2450">
                  <c:v>25423.871999999999</c:v>
                </c:pt>
                <c:pt idx="2451">
                  <c:v>25423.871999999999</c:v>
                </c:pt>
                <c:pt idx="2452">
                  <c:v>25423.871999999999</c:v>
                </c:pt>
                <c:pt idx="2453">
                  <c:v>25423.871999999999</c:v>
                </c:pt>
                <c:pt idx="2454">
                  <c:v>25423.871999999999</c:v>
                </c:pt>
                <c:pt idx="2455">
                  <c:v>25423.871999999999</c:v>
                </c:pt>
                <c:pt idx="2456">
                  <c:v>25423.871999999999</c:v>
                </c:pt>
                <c:pt idx="2457">
                  <c:v>25423.871999999999</c:v>
                </c:pt>
                <c:pt idx="2458">
                  <c:v>25423.871999999999</c:v>
                </c:pt>
                <c:pt idx="2459">
                  <c:v>25423.871999999999</c:v>
                </c:pt>
                <c:pt idx="2460">
                  <c:v>25423.871999999999</c:v>
                </c:pt>
                <c:pt idx="2461">
                  <c:v>25423.871999999999</c:v>
                </c:pt>
                <c:pt idx="2462">
                  <c:v>25423.871999999999</c:v>
                </c:pt>
                <c:pt idx="2463">
                  <c:v>25423.871999999999</c:v>
                </c:pt>
                <c:pt idx="2464">
                  <c:v>25423.871999999999</c:v>
                </c:pt>
                <c:pt idx="2465">
                  <c:v>25423.871999999999</c:v>
                </c:pt>
                <c:pt idx="2466">
                  <c:v>25423.871999999999</c:v>
                </c:pt>
                <c:pt idx="2467">
                  <c:v>25423.871999999999</c:v>
                </c:pt>
                <c:pt idx="2468">
                  <c:v>25423.871999999999</c:v>
                </c:pt>
                <c:pt idx="2469">
                  <c:v>25423.871999999999</c:v>
                </c:pt>
                <c:pt idx="2470">
                  <c:v>25423.871999999999</c:v>
                </c:pt>
                <c:pt idx="2471">
                  <c:v>25423.871999999999</c:v>
                </c:pt>
                <c:pt idx="2472">
                  <c:v>25423.871999999999</c:v>
                </c:pt>
                <c:pt idx="2473">
                  <c:v>25423.871999999999</c:v>
                </c:pt>
                <c:pt idx="2474">
                  <c:v>25423.871999999999</c:v>
                </c:pt>
                <c:pt idx="2475">
                  <c:v>25423.871999999999</c:v>
                </c:pt>
                <c:pt idx="2476">
                  <c:v>25423.871999999999</c:v>
                </c:pt>
                <c:pt idx="2477">
                  <c:v>25423.871999999999</c:v>
                </c:pt>
                <c:pt idx="2478">
                  <c:v>25423.871999999999</c:v>
                </c:pt>
                <c:pt idx="2479">
                  <c:v>25423.871999999999</c:v>
                </c:pt>
                <c:pt idx="2480">
                  <c:v>25423.871999999999</c:v>
                </c:pt>
                <c:pt idx="2481">
                  <c:v>25423.871999999999</c:v>
                </c:pt>
                <c:pt idx="2482">
                  <c:v>25423.871999999999</c:v>
                </c:pt>
                <c:pt idx="2483">
                  <c:v>25423.871999999999</c:v>
                </c:pt>
                <c:pt idx="2484">
                  <c:v>25423.871999999999</c:v>
                </c:pt>
                <c:pt idx="2485">
                  <c:v>25423.871999999999</c:v>
                </c:pt>
                <c:pt idx="2486">
                  <c:v>25423.871999999999</c:v>
                </c:pt>
                <c:pt idx="2487">
                  <c:v>25423.871999999999</c:v>
                </c:pt>
                <c:pt idx="2488">
                  <c:v>25423.871999999999</c:v>
                </c:pt>
                <c:pt idx="2489">
                  <c:v>25423.871999999999</c:v>
                </c:pt>
                <c:pt idx="2490">
                  <c:v>25423.871999999999</c:v>
                </c:pt>
                <c:pt idx="2491">
                  <c:v>25423.871999999999</c:v>
                </c:pt>
                <c:pt idx="2492">
                  <c:v>25423.871999999999</c:v>
                </c:pt>
                <c:pt idx="2493">
                  <c:v>25423.871999999999</c:v>
                </c:pt>
                <c:pt idx="2494">
                  <c:v>25423.871999999999</c:v>
                </c:pt>
                <c:pt idx="2495">
                  <c:v>25423.871999999999</c:v>
                </c:pt>
                <c:pt idx="2496">
                  <c:v>25423.871999999999</c:v>
                </c:pt>
                <c:pt idx="2497">
                  <c:v>25423.871999999999</c:v>
                </c:pt>
                <c:pt idx="2498">
                  <c:v>25423.871999999999</c:v>
                </c:pt>
                <c:pt idx="2499">
                  <c:v>25423.871999999999</c:v>
                </c:pt>
                <c:pt idx="2500">
                  <c:v>25423.871999999999</c:v>
                </c:pt>
                <c:pt idx="2501">
                  <c:v>25423.871999999999</c:v>
                </c:pt>
                <c:pt idx="2502">
                  <c:v>25423.871999999999</c:v>
                </c:pt>
                <c:pt idx="2503">
                  <c:v>25423.871999999999</c:v>
                </c:pt>
                <c:pt idx="2504">
                  <c:v>25423.871999999999</c:v>
                </c:pt>
                <c:pt idx="2505">
                  <c:v>25423.871999999999</c:v>
                </c:pt>
                <c:pt idx="2506">
                  <c:v>25423.871999999999</c:v>
                </c:pt>
                <c:pt idx="2507">
                  <c:v>25423.871999999999</c:v>
                </c:pt>
                <c:pt idx="2508">
                  <c:v>25423.871999999999</c:v>
                </c:pt>
                <c:pt idx="2509">
                  <c:v>25423.871999999999</c:v>
                </c:pt>
                <c:pt idx="2510">
                  <c:v>25423.871999999999</c:v>
                </c:pt>
                <c:pt idx="2511">
                  <c:v>25423.871999999999</c:v>
                </c:pt>
                <c:pt idx="2512">
                  <c:v>25423.871999999999</c:v>
                </c:pt>
                <c:pt idx="2513">
                  <c:v>25423.871999999999</c:v>
                </c:pt>
                <c:pt idx="2514">
                  <c:v>25423.871999999999</c:v>
                </c:pt>
                <c:pt idx="2515">
                  <c:v>25423.871999999999</c:v>
                </c:pt>
                <c:pt idx="2516">
                  <c:v>25423.871999999999</c:v>
                </c:pt>
                <c:pt idx="2517">
                  <c:v>25423.871999999999</c:v>
                </c:pt>
                <c:pt idx="2518">
                  <c:v>25423.871999999999</c:v>
                </c:pt>
                <c:pt idx="2519">
                  <c:v>25423.871999999999</c:v>
                </c:pt>
                <c:pt idx="2520">
                  <c:v>25423.871999999999</c:v>
                </c:pt>
                <c:pt idx="2521">
                  <c:v>25423.871999999999</c:v>
                </c:pt>
                <c:pt idx="2522">
                  <c:v>25423.871999999999</c:v>
                </c:pt>
                <c:pt idx="2523">
                  <c:v>25423.871999999999</c:v>
                </c:pt>
                <c:pt idx="2524">
                  <c:v>25423.871999999999</c:v>
                </c:pt>
                <c:pt idx="2525">
                  <c:v>25423.871999999999</c:v>
                </c:pt>
                <c:pt idx="2526">
                  <c:v>25423.871999999999</c:v>
                </c:pt>
                <c:pt idx="2527">
                  <c:v>25423.871999999999</c:v>
                </c:pt>
                <c:pt idx="2528">
                  <c:v>25423.871999999999</c:v>
                </c:pt>
                <c:pt idx="2529">
                  <c:v>25423.871999999999</c:v>
                </c:pt>
                <c:pt idx="2530">
                  <c:v>25423.871999999999</c:v>
                </c:pt>
                <c:pt idx="2531">
                  <c:v>25423.871999999999</c:v>
                </c:pt>
                <c:pt idx="2532">
                  <c:v>25423.871999999999</c:v>
                </c:pt>
                <c:pt idx="2533">
                  <c:v>25423.871999999999</c:v>
                </c:pt>
                <c:pt idx="2534">
                  <c:v>25423.871999999999</c:v>
                </c:pt>
                <c:pt idx="2535">
                  <c:v>25423.871999999999</c:v>
                </c:pt>
                <c:pt idx="2536">
                  <c:v>25423.871999999999</c:v>
                </c:pt>
                <c:pt idx="2537">
                  <c:v>25423.871999999999</c:v>
                </c:pt>
                <c:pt idx="2538">
                  <c:v>25423.871999999999</c:v>
                </c:pt>
                <c:pt idx="2539">
                  <c:v>25423.871999999999</c:v>
                </c:pt>
                <c:pt idx="2540">
                  <c:v>25423.871999999999</c:v>
                </c:pt>
                <c:pt idx="2541">
                  <c:v>25423.871999999999</c:v>
                </c:pt>
                <c:pt idx="2542">
                  <c:v>25423.871999999999</c:v>
                </c:pt>
                <c:pt idx="2543">
                  <c:v>25423.871999999999</c:v>
                </c:pt>
                <c:pt idx="2544">
                  <c:v>25423.871999999999</c:v>
                </c:pt>
                <c:pt idx="2545">
                  <c:v>25423.871999999999</c:v>
                </c:pt>
                <c:pt idx="2546">
                  <c:v>25423.871999999999</c:v>
                </c:pt>
                <c:pt idx="2547">
                  <c:v>25423.871999999999</c:v>
                </c:pt>
                <c:pt idx="2548">
                  <c:v>25423.871999999999</c:v>
                </c:pt>
                <c:pt idx="2549">
                  <c:v>25423.871999999999</c:v>
                </c:pt>
                <c:pt idx="2550">
                  <c:v>25423.871999999999</c:v>
                </c:pt>
                <c:pt idx="2551">
                  <c:v>25423.871999999999</c:v>
                </c:pt>
                <c:pt idx="2552">
                  <c:v>25423.871999999999</c:v>
                </c:pt>
                <c:pt idx="2553">
                  <c:v>25423.871999999999</c:v>
                </c:pt>
                <c:pt idx="2554">
                  <c:v>25423.871999999999</c:v>
                </c:pt>
                <c:pt idx="2555">
                  <c:v>25423.871999999999</c:v>
                </c:pt>
                <c:pt idx="2556">
                  <c:v>25423.871999999999</c:v>
                </c:pt>
                <c:pt idx="2557">
                  <c:v>25423.871999999999</c:v>
                </c:pt>
                <c:pt idx="2558">
                  <c:v>25423.871999999999</c:v>
                </c:pt>
                <c:pt idx="2559">
                  <c:v>25423.871999999999</c:v>
                </c:pt>
                <c:pt idx="2560">
                  <c:v>25423.871999999999</c:v>
                </c:pt>
                <c:pt idx="2561">
                  <c:v>25423.871999999999</c:v>
                </c:pt>
                <c:pt idx="2562">
                  <c:v>25423.871999999999</c:v>
                </c:pt>
                <c:pt idx="2563">
                  <c:v>25423.871999999999</c:v>
                </c:pt>
                <c:pt idx="2564">
                  <c:v>25423.871999999999</c:v>
                </c:pt>
                <c:pt idx="2565">
                  <c:v>25423.871999999999</c:v>
                </c:pt>
                <c:pt idx="2566">
                  <c:v>25423.871999999999</c:v>
                </c:pt>
                <c:pt idx="2567">
                  <c:v>25423.871999999999</c:v>
                </c:pt>
                <c:pt idx="2568">
                  <c:v>25423.871999999999</c:v>
                </c:pt>
                <c:pt idx="2569">
                  <c:v>25423.871999999999</c:v>
                </c:pt>
                <c:pt idx="2570">
                  <c:v>25423.871999999999</c:v>
                </c:pt>
                <c:pt idx="2571">
                  <c:v>25423.871999999999</c:v>
                </c:pt>
                <c:pt idx="2572">
                  <c:v>25423.871999999999</c:v>
                </c:pt>
                <c:pt idx="2573">
                  <c:v>25423.871999999999</c:v>
                </c:pt>
                <c:pt idx="2574">
                  <c:v>25423.871999999999</c:v>
                </c:pt>
                <c:pt idx="2575">
                  <c:v>25423.871999999999</c:v>
                </c:pt>
                <c:pt idx="2576">
                  <c:v>25423.871999999999</c:v>
                </c:pt>
                <c:pt idx="2577">
                  <c:v>25423.871999999999</c:v>
                </c:pt>
                <c:pt idx="2578">
                  <c:v>25423.871999999999</c:v>
                </c:pt>
                <c:pt idx="2579">
                  <c:v>25423.871999999999</c:v>
                </c:pt>
                <c:pt idx="2580">
                  <c:v>25423.871999999999</c:v>
                </c:pt>
                <c:pt idx="2581">
                  <c:v>25423.871999999999</c:v>
                </c:pt>
                <c:pt idx="2582">
                  <c:v>25423.871999999999</c:v>
                </c:pt>
                <c:pt idx="2583">
                  <c:v>25423.871999999999</c:v>
                </c:pt>
                <c:pt idx="2584">
                  <c:v>25423.871999999999</c:v>
                </c:pt>
                <c:pt idx="2585">
                  <c:v>25423.871999999999</c:v>
                </c:pt>
                <c:pt idx="2586">
                  <c:v>25423.871999999999</c:v>
                </c:pt>
                <c:pt idx="2587">
                  <c:v>25423.871999999999</c:v>
                </c:pt>
                <c:pt idx="2588">
                  <c:v>25423.871999999999</c:v>
                </c:pt>
                <c:pt idx="2589">
                  <c:v>25423.871999999999</c:v>
                </c:pt>
                <c:pt idx="2590">
                  <c:v>25423.871999999999</c:v>
                </c:pt>
                <c:pt idx="2591">
                  <c:v>25423.871999999999</c:v>
                </c:pt>
                <c:pt idx="2592">
                  <c:v>25423.871999999999</c:v>
                </c:pt>
                <c:pt idx="2593">
                  <c:v>25423.871999999999</c:v>
                </c:pt>
                <c:pt idx="2594">
                  <c:v>25423.871999999999</c:v>
                </c:pt>
                <c:pt idx="2595">
                  <c:v>25423.871999999999</c:v>
                </c:pt>
                <c:pt idx="2596">
                  <c:v>25423.871999999999</c:v>
                </c:pt>
                <c:pt idx="2597">
                  <c:v>25423.871999999999</c:v>
                </c:pt>
                <c:pt idx="2598">
                  <c:v>25423.871999999999</c:v>
                </c:pt>
                <c:pt idx="2599">
                  <c:v>25423.871999999999</c:v>
                </c:pt>
                <c:pt idx="2600">
                  <c:v>25423.871999999999</c:v>
                </c:pt>
                <c:pt idx="2601">
                  <c:v>25423.871999999999</c:v>
                </c:pt>
                <c:pt idx="2602">
                  <c:v>25423.871999999999</c:v>
                </c:pt>
                <c:pt idx="2603">
                  <c:v>25423.871999999999</c:v>
                </c:pt>
                <c:pt idx="2604">
                  <c:v>25423.871999999999</c:v>
                </c:pt>
                <c:pt idx="2605">
                  <c:v>25423.871999999999</c:v>
                </c:pt>
                <c:pt idx="2606">
                  <c:v>25423.871999999999</c:v>
                </c:pt>
                <c:pt idx="2607">
                  <c:v>25423.871999999999</c:v>
                </c:pt>
                <c:pt idx="2608">
                  <c:v>25423.871999999999</c:v>
                </c:pt>
                <c:pt idx="2609">
                  <c:v>25423.871999999999</c:v>
                </c:pt>
                <c:pt idx="2610">
                  <c:v>25423.871999999999</c:v>
                </c:pt>
                <c:pt idx="2611">
                  <c:v>25423.871999999999</c:v>
                </c:pt>
                <c:pt idx="2612">
                  <c:v>25423.871999999999</c:v>
                </c:pt>
                <c:pt idx="2613">
                  <c:v>25423.871999999999</c:v>
                </c:pt>
                <c:pt idx="2614">
                  <c:v>25423.871999999999</c:v>
                </c:pt>
                <c:pt idx="2615">
                  <c:v>25423.871999999999</c:v>
                </c:pt>
                <c:pt idx="2616">
                  <c:v>25423.871999999999</c:v>
                </c:pt>
                <c:pt idx="2617">
                  <c:v>25423.871999999999</c:v>
                </c:pt>
                <c:pt idx="2618">
                  <c:v>25423.871999999999</c:v>
                </c:pt>
                <c:pt idx="2619">
                  <c:v>25423.871999999999</c:v>
                </c:pt>
                <c:pt idx="2620">
                  <c:v>25423.871999999999</c:v>
                </c:pt>
                <c:pt idx="2621">
                  <c:v>25423.871999999999</c:v>
                </c:pt>
                <c:pt idx="2622">
                  <c:v>25423.871999999999</c:v>
                </c:pt>
                <c:pt idx="2623">
                  <c:v>25423.871999999999</c:v>
                </c:pt>
                <c:pt idx="2624">
                  <c:v>25423.871999999999</c:v>
                </c:pt>
                <c:pt idx="2625">
                  <c:v>25423.871999999999</c:v>
                </c:pt>
                <c:pt idx="2626">
                  <c:v>25423.871999999999</c:v>
                </c:pt>
                <c:pt idx="2627">
                  <c:v>25423.871999999999</c:v>
                </c:pt>
                <c:pt idx="2628">
                  <c:v>25423.871999999999</c:v>
                </c:pt>
                <c:pt idx="2629">
                  <c:v>25423.871999999999</c:v>
                </c:pt>
                <c:pt idx="2630">
                  <c:v>25423.871999999999</c:v>
                </c:pt>
                <c:pt idx="2631">
                  <c:v>25423.871999999999</c:v>
                </c:pt>
                <c:pt idx="2632">
                  <c:v>25423.871999999999</c:v>
                </c:pt>
                <c:pt idx="2633">
                  <c:v>25423.871999999999</c:v>
                </c:pt>
                <c:pt idx="2634">
                  <c:v>25423.871999999999</c:v>
                </c:pt>
                <c:pt idx="2635">
                  <c:v>25423.871999999999</c:v>
                </c:pt>
                <c:pt idx="2636">
                  <c:v>25423.871999999999</c:v>
                </c:pt>
                <c:pt idx="2637">
                  <c:v>25423.871999999999</c:v>
                </c:pt>
                <c:pt idx="2638">
                  <c:v>25423.871999999999</c:v>
                </c:pt>
                <c:pt idx="2639">
                  <c:v>25423.871999999999</c:v>
                </c:pt>
                <c:pt idx="2640">
                  <c:v>25423.871999999999</c:v>
                </c:pt>
                <c:pt idx="2641">
                  <c:v>25423.871999999999</c:v>
                </c:pt>
                <c:pt idx="2642">
                  <c:v>25423.871999999999</c:v>
                </c:pt>
                <c:pt idx="2643">
                  <c:v>25423.871999999999</c:v>
                </c:pt>
                <c:pt idx="2644">
                  <c:v>25423.871999999999</c:v>
                </c:pt>
                <c:pt idx="2645">
                  <c:v>25423.871999999999</c:v>
                </c:pt>
                <c:pt idx="2646">
                  <c:v>25423.871999999999</c:v>
                </c:pt>
                <c:pt idx="2647">
                  <c:v>25423.871999999999</c:v>
                </c:pt>
                <c:pt idx="2648">
                  <c:v>25423.871999999999</c:v>
                </c:pt>
                <c:pt idx="2649">
                  <c:v>25423.871999999999</c:v>
                </c:pt>
                <c:pt idx="2650">
                  <c:v>25423.871999999999</c:v>
                </c:pt>
                <c:pt idx="2651">
                  <c:v>25423.871999999999</c:v>
                </c:pt>
                <c:pt idx="2652">
                  <c:v>25423.871999999999</c:v>
                </c:pt>
                <c:pt idx="2653">
                  <c:v>25423.871999999999</c:v>
                </c:pt>
                <c:pt idx="2654">
                  <c:v>25423.871999999999</c:v>
                </c:pt>
                <c:pt idx="2655">
                  <c:v>25423.871999999999</c:v>
                </c:pt>
                <c:pt idx="2656">
                  <c:v>25423.871999999999</c:v>
                </c:pt>
                <c:pt idx="2657">
                  <c:v>25423.871999999999</c:v>
                </c:pt>
                <c:pt idx="2658">
                  <c:v>25423.871999999999</c:v>
                </c:pt>
                <c:pt idx="2659">
                  <c:v>25423.871999999999</c:v>
                </c:pt>
                <c:pt idx="2660">
                  <c:v>25423.871999999999</c:v>
                </c:pt>
                <c:pt idx="2661">
                  <c:v>25423.871999999999</c:v>
                </c:pt>
                <c:pt idx="2662">
                  <c:v>25423.871999999999</c:v>
                </c:pt>
                <c:pt idx="2663">
                  <c:v>25423.871999999999</c:v>
                </c:pt>
                <c:pt idx="2664">
                  <c:v>25423.871999999999</c:v>
                </c:pt>
                <c:pt idx="2665">
                  <c:v>25423.871999999999</c:v>
                </c:pt>
                <c:pt idx="2666">
                  <c:v>25423.871999999999</c:v>
                </c:pt>
                <c:pt idx="2667">
                  <c:v>25423.871999999999</c:v>
                </c:pt>
                <c:pt idx="2668">
                  <c:v>25423.871999999999</c:v>
                </c:pt>
                <c:pt idx="2669">
                  <c:v>25423.871999999999</c:v>
                </c:pt>
                <c:pt idx="2670">
                  <c:v>25423.871999999999</c:v>
                </c:pt>
                <c:pt idx="2671">
                  <c:v>25423.871999999999</c:v>
                </c:pt>
                <c:pt idx="2672">
                  <c:v>25423.871999999999</c:v>
                </c:pt>
                <c:pt idx="2673">
                  <c:v>25423.871999999999</c:v>
                </c:pt>
                <c:pt idx="2674">
                  <c:v>25423.871999999999</c:v>
                </c:pt>
                <c:pt idx="2675">
                  <c:v>25423.871999999999</c:v>
                </c:pt>
                <c:pt idx="2676">
                  <c:v>25423.871999999999</c:v>
                </c:pt>
                <c:pt idx="2677">
                  <c:v>25423.871999999999</c:v>
                </c:pt>
                <c:pt idx="2678">
                  <c:v>25423.871999999999</c:v>
                </c:pt>
                <c:pt idx="2679">
                  <c:v>25423.871999999999</c:v>
                </c:pt>
                <c:pt idx="2680">
                  <c:v>25423.871999999999</c:v>
                </c:pt>
                <c:pt idx="2681">
                  <c:v>25423.871999999999</c:v>
                </c:pt>
                <c:pt idx="2682">
                  <c:v>25423.871999999999</c:v>
                </c:pt>
                <c:pt idx="2683">
                  <c:v>25423.871999999999</c:v>
                </c:pt>
                <c:pt idx="2684">
                  <c:v>25423.871999999999</c:v>
                </c:pt>
                <c:pt idx="2685">
                  <c:v>25423.871999999999</c:v>
                </c:pt>
                <c:pt idx="2686">
                  <c:v>25423.871999999999</c:v>
                </c:pt>
                <c:pt idx="2687">
                  <c:v>25423.871999999999</c:v>
                </c:pt>
                <c:pt idx="2688">
                  <c:v>25423.871999999999</c:v>
                </c:pt>
                <c:pt idx="2689">
                  <c:v>25423.871999999999</c:v>
                </c:pt>
                <c:pt idx="2690">
                  <c:v>25423.871999999999</c:v>
                </c:pt>
                <c:pt idx="2691">
                  <c:v>25423.871999999999</c:v>
                </c:pt>
                <c:pt idx="2692">
                  <c:v>25423.871999999999</c:v>
                </c:pt>
                <c:pt idx="2693">
                  <c:v>25423.871999999999</c:v>
                </c:pt>
                <c:pt idx="2694">
                  <c:v>25423.871999999999</c:v>
                </c:pt>
                <c:pt idx="2695">
                  <c:v>25423.871999999999</c:v>
                </c:pt>
                <c:pt idx="2696">
                  <c:v>25423.871999999999</c:v>
                </c:pt>
                <c:pt idx="2697">
                  <c:v>25423.871999999999</c:v>
                </c:pt>
                <c:pt idx="2698">
                  <c:v>25423.871999999999</c:v>
                </c:pt>
                <c:pt idx="2699">
                  <c:v>25423.871999999999</c:v>
                </c:pt>
                <c:pt idx="2700">
                  <c:v>25423.871999999999</c:v>
                </c:pt>
                <c:pt idx="2701">
                  <c:v>25423.871999999999</c:v>
                </c:pt>
                <c:pt idx="2702">
                  <c:v>25423.871999999999</c:v>
                </c:pt>
                <c:pt idx="2703">
                  <c:v>25423.871999999999</c:v>
                </c:pt>
                <c:pt idx="2704">
                  <c:v>25423.871999999999</c:v>
                </c:pt>
                <c:pt idx="2705">
                  <c:v>25423.871999999999</c:v>
                </c:pt>
                <c:pt idx="2706">
                  <c:v>25423.871999999999</c:v>
                </c:pt>
                <c:pt idx="2707">
                  <c:v>25423.871999999999</c:v>
                </c:pt>
                <c:pt idx="2708">
                  <c:v>25423.871999999999</c:v>
                </c:pt>
                <c:pt idx="2709">
                  <c:v>25423.871999999999</c:v>
                </c:pt>
                <c:pt idx="2710">
                  <c:v>25423.871999999999</c:v>
                </c:pt>
                <c:pt idx="2711">
                  <c:v>25423.871999999999</c:v>
                </c:pt>
                <c:pt idx="2712">
                  <c:v>25423.871999999999</c:v>
                </c:pt>
                <c:pt idx="2713">
                  <c:v>25423.871999999999</c:v>
                </c:pt>
                <c:pt idx="2714">
                  <c:v>25423.871999999999</c:v>
                </c:pt>
                <c:pt idx="2715">
                  <c:v>25423.871999999999</c:v>
                </c:pt>
                <c:pt idx="2716">
                  <c:v>25423.871999999999</c:v>
                </c:pt>
                <c:pt idx="2717">
                  <c:v>25423.871999999999</c:v>
                </c:pt>
                <c:pt idx="2718">
                  <c:v>25423.871999999999</c:v>
                </c:pt>
                <c:pt idx="2719">
                  <c:v>25423.871999999999</c:v>
                </c:pt>
                <c:pt idx="2720">
                  <c:v>25423.871999999999</c:v>
                </c:pt>
                <c:pt idx="2721">
                  <c:v>25423.871999999999</c:v>
                </c:pt>
                <c:pt idx="2722">
                  <c:v>25423.871999999999</c:v>
                </c:pt>
                <c:pt idx="2723">
                  <c:v>25423.871999999999</c:v>
                </c:pt>
                <c:pt idx="2724">
                  <c:v>25423.871999999999</c:v>
                </c:pt>
                <c:pt idx="2725">
                  <c:v>25423.871999999999</c:v>
                </c:pt>
                <c:pt idx="2726">
                  <c:v>25423.871999999999</c:v>
                </c:pt>
                <c:pt idx="2727">
                  <c:v>25423.871999999999</c:v>
                </c:pt>
                <c:pt idx="2728">
                  <c:v>25423.871999999999</c:v>
                </c:pt>
                <c:pt idx="2729">
                  <c:v>25423.871999999999</c:v>
                </c:pt>
                <c:pt idx="2730">
                  <c:v>25423.871999999999</c:v>
                </c:pt>
                <c:pt idx="2731">
                  <c:v>25423.871999999999</c:v>
                </c:pt>
                <c:pt idx="2732">
                  <c:v>25423.871999999999</c:v>
                </c:pt>
                <c:pt idx="2733">
                  <c:v>25423.871999999999</c:v>
                </c:pt>
                <c:pt idx="2734">
                  <c:v>25423.871999999999</c:v>
                </c:pt>
                <c:pt idx="2735">
                  <c:v>25423.871999999999</c:v>
                </c:pt>
                <c:pt idx="2736">
                  <c:v>25423.871999999999</c:v>
                </c:pt>
                <c:pt idx="2737">
                  <c:v>25423.871999999999</c:v>
                </c:pt>
                <c:pt idx="2738">
                  <c:v>25423.871999999999</c:v>
                </c:pt>
                <c:pt idx="2739">
                  <c:v>25423.871999999999</c:v>
                </c:pt>
                <c:pt idx="2740">
                  <c:v>25423.871999999999</c:v>
                </c:pt>
                <c:pt idx="2741">
                  <c:v>25423.871999999999</c:v>
                </c:pt>
                <c:pt idx="2742">
                  <c:v>25423.871999999999</c:v>
                </c:pt>
                <c:pt idx="2743">
                  <c:v>25423.871999999999</c:v>
                </c:pt>
                <c:pt idx="2744">
                  <c:v>25423.871999999999</c:v>
                </c:pt>
                <c:pt idx="2745">
                  <c:v>25423.871999999999</c:v>
                </c:pt>
                <c:pt idx="2746">
                  <c:v>25423.871999999999</c:v>
                </c:pt>
                <c:pt idx="2747">
                  <c:v>25423.871999999999</c:v>
                </c:pt>
                <c:pt idx="2748">
                  <c:v>25423.871999999999</c:v>
                </c:pt>
                <c:pt idx="2749">
                  <c:v>25423.871999999999</c:v>
                </c:pt>
                <c:pt idx="2750">
                  <c:v>25423.871999999999</c:v>
                </c:pt>
                <c:pt idx="2751">
                  <c:v>25423.871999999999</c:v>
                </c:pt>
                <c:pt idx="2752">
                  <c:v>25423.871999999999</c:v>
                </c:pt>
                <c:pt idx="2753">
                  <c:v>25423.871999999999</c:v>
                </c:pt>
                <c:pt idx="2754">
                  <c:v>25423.871999999999</c:v>
                </c:pt>
                <c:pt idx="2755">
                  <c:v>25423.871999999999</c:v>
                </c:pt>
                <c:pt idx="2756">
                  <c:v>25423.871999999999</c:v>
                </c:pt>
                <c:pt idx="2757">
                  <c:v>25423.871999999999</c:v>
                </c:pt>
                <c:pt idx="2758">
                  <c:v>25423.871999999999</c:v>
                </c:pt>
                <c:pt idx="2759">
                  <c:v>25423.871999999999</c:v>
                </c:pt>
                <c:pt idx="2760">
                  <c:v>25423.871999999999</c:v>
                </c:pt>
                <c:pt idx="2761">
                  <c:v>25423.871999999999</c:v>
                </c:pt>
                <c:pt idx="2762">
                  <c:v>25423.871999999999</c:v>
                </c:pt>
                <c:pt idx="2763">
                  <c:v>25423.871999999999</c:v>
                </c:pt>
                <c:pt idx="2764">
                  <c:v>25423.871999999999</c:v>
                </c:pt>
                <c:pt idx="2765">
                  <c:v>25423.871999999999</c:v>
                </c:pt>
                <c:pt idx="2766">
                  <c:v>25423.871999999999</c:v>
                </c:pt>
                <c:pt idx="2767">
                  <c:v>25423.871999999999</c:v>
                </c:pt>
                <c:pt idx="2768">
                  <c:v>25423.871999999999</c:v>
                </c:pt>
                <c:pt idx="2769">
                  <c:v>25423.871999999999</c:v>
                </c:pt>
                <c:pt idx="2770">
                  <c:v>25423.871999999999</c:v>
                </c:pt>
                <c:pt idx="2771">
                  <c:v>25423.871999999999</c:v>
                </c:pt>
                <c:pt idx="2772">
                  <c:v>25423.871999999999</c:v>
                </c:pt>
                <c:pt idx="2773">
                  <c:v>25423.871999999999</c:v>
                </c:pt>
                <c:pt idx="2774">
                  <c:v>25423.871999999999</c:v>
                </c:pt>
                <c:pt idx="2775">
                  <c:v>25423.871999999999</c:v>
                </c:pt>
                <c:pt idx="2776">
                  <c:v>25423.871999999999</c:v>
                </c:pt>
                <c:pt idx="2777">
                  <c:v>25423.871999999999</c:v>
                </c:pt>
                <c:pt idx="2778">
                  <c:v>25423.871999999999</c:v>
                </c:pt>
                <c:pt idx="2779">
                  <c:v>25423.871999999999</c:v>
                </c:pt>
                <c:pt idx="2780">
                  <c:v>25423.871999999999</c:v>
                </c:pt>
                <c:pt idx="2781">
                  <c:v>25423.871999999999</c:v>
                </c:pt>
                <c:pt idx="2782">
                  <c:v>25423.871999999999</c:v>
                </c:pt>
                <c:pt idx="2783">
                  <c:v>25423.871999999999</c:v>
                </c:pt>
                <c:pt idx="2784">
                  <c:v>25423.871999999999</c:v>
                </c:pt>
                <c:pt idx="2785">
                  <c:v>25423.871999999999</c:v>
                </c:pt>
                <c:pt idx="2786">
                  <c:v>25423.871999999999</c:v>
                </c:pt>
                <c:pt idx="2787">
                  <c:v>25423.871999999999</c:v>
                </c:pt>
                <c:pt idx="2788">
                  <c:v>25423.871999999999</c:v>
                </c:pt>
                <c:pt idx="2789">
                  <c:v>25423.871999999999</c:v>
                </c:pt>
                <c:pt idx="2790">
                  <c:v>25423.871999999999</c:v>
                </c:pt>
                <c:pt idx="2791">
                  <c:v>25423.871999999999</c:v>
                </c:pt>
                <c:pt idx="2792">
                  <c:v>25423.871999999999</c:v>
                </c:pt>
                <c:pt idx="2793">
                  <c:v>25423.871999999999</c:v>
                </c:pt>
                <c:pt idx="2794">
                  <c:v>25423.871999999999</c:v>
                </c:pt>
                <c:pt idx="2795">
                  <c:v>25423.871999999999</c:v>
                </c:pt>
                <c:pt idx="2796">
                  <c:v>25423.871999999999</c:v>
                </c:pt>
                <c:pt idx="2797">
                  <c:v>25423.871999999999</c:v>
                </c:pt>
                <c:pt idx="2798">
                  <c:v>25423.871999999999</c:v>
                </c:pt>
                <c:pt idx="2799">
                  <c:v>25423.871999999999</c:v>
                </c:pt>
                <c:pt idx="2800">
                  <c:v>25423.871999999999</c:v>
                </c:pt>
                <c:pt idx="2801">
                  <c:v>25423.871999999999</c:v>
                </c:pt>
                <c:pt idx="2802">
                  <c:v>25423.871999999999</c:v>
                </c:pt>
                <c:pt idx="2803">
                  <c:v>25423.871999999999</c:v>
                </c:pt>
                <c:pt idx="2804">
                  <c:v>25423.871999999999</c:v>
                </c:pt>
                <c:pt idx="2805">
                  <c:v>25423.871999999999</c:v>
                </c:pt>
                <c:pt idx="2806">
                  <c:v>25423.871999999999</c:v>
                </c:pt>
                <c:pt idx="2807">
                  <c:v>25423.871999999999</c:v>
                </c:pt>
                <c:pt idx="2808">
                  <c:v>25423.871999999999</c:v>
                </c:pt>
                <c:pt idx="2809">
                  <c:v>25423.871999999999</c:v>
                </c:pt>
                <c:pt idx="2810">
                  <c:v>25423.871999999999</c:v>
                </c:pt>
                <c:pt idx="2811">
                  <c:v>25423.871999999999</c:v>
                </c:pt>
                <c:pt idx="2812">
                  <c:v>25423.871999999999</c:v>
                </c:pt>
                <c:pt idx="2813">
                  <c:v>25423.871999999999</c:v>
                </c:pt>
                <c:pt idx="2814">
                  <c:v>25423.871999999999</c:v>
                </c:pt>
                <c:pt idx="2815">
                  <c:v>25423.871999999999</c:v>
                </c:pt>
                <c:pt idx="2816">
                  <c:v>25423.871999999999</c:v>
                </c:pt>
                <c:pt idx="2817">
                  <c:v>25423.871999999999</c:v>
                </c:pt>
                <c:pt idx="2818">
                  <c:v>25423.871999999999</c:v>
                </c:pt>
                <c:pt idx="2819">
                  <c:v>25423.871999999999</c:v>
                </c:pt>
                <c:pt idx="2820">
                  <c:v>25423.871999999999</c:v>
                </c:pt>
                <c:pt idx="2821">
                  <c:v>25423.871999999999</c:v>
                </c:pt>
                <c:pt idx="2822">
                  <c:v>25423.871999999999</c:v>
                </c:pt>
                <c:pt idx="2823">
                  <c:v>25423.871999999999</c:v>
                </c:pt>
                <c:pt idx="2824">
                  <c:v>25423.871999999999</c:v>
                </c:pt>
                <c:pt idx="2825">
                  <c:v>25423.871999999999</c:v>
                </c:pt>
                <c:pt idx="2826">
                  <c:v>25423.871999999999</c:v>
                </c:pt>
                <c:pt idx="2827">
                  <c:v>25423.871999999999</c:v>
                </c:pt>
                <c:pt idx="2828">
                  <c:v>25423.871999999999</c:v>
                </c:pt>
                <c:pt idx="2829">
                  <c:v>25423.871999999999</c:v>
                </c:pt>
                <c:pt idx="2830">
                  <c:v>25423.871999999999</c:v>
                </c:pt>
                <c:pt idx="2831">
                  <c:v>25423.871999999999</c:v>
                </c:pt>
                <c:pt idx="2832">
                  <c:v>25423.871999999999</c:v>
                </c:pt>
                <c:pt idx="2833">
                  <c:v>25423.871999999999</c:v>
                </c:pt>
                <c:pt idx="2834">
                  <c:v>25423.871999999999</c:v>
                </c:pt>
                <c:pt idx="2835">
                  <c:v>25423.871999999999</c:v>
                </c:pt>
                <c:pt idx="2836">
                  <c:v>25423.871999999999</c:v>
                </c:pt>
                <c:pt idx="2837">
                  <c:v>25423.871999999999</c:v>
                </c:pt>
                <c:pt idx="2838">
                  <c:v>25423.871999999999</c:v>
                </c:pt>
                <c:pt idx="2839">
                  <c:v>25423.871999999999</c:v>
                </c:pt>
                <c:pt idx="2840">
                  <c:v>25423.871999999999</c:v>
                </c:pt>
                <c:pt idx="2841">
                  <c:v>25423.871999999999</c:v>
                </c:pt>
                <c:pt idx="2842">
                  <c:v>25423.871999999999</c:v>
                </c:pt>
                <c:pt idx="2843">
                  <c:v>25423.871999999999</c:v>
                </c:pt>
                <c:pt idx="2844">
                  <c:v>25423.871999999999</c:v>
                </c:pt>
                <c:pt idx="2845">
                  <c:v>25423.871999999999</c:v>
                </c:pt>
                <c:pt idx="2846">
                  <c:v>25423.871999999999</c:v>
                </c:pt>
                <c:pt idx="2847">
                  <c:v>25423.871999999999</c:v>
                </c:pt>
                <c:pt idx="2848">
                  <c:v>25423.871999999999</c:v>
                </c:pt>
                <c:pt idx="2849">
                  <c:v>25423.871999999999</c:v>
                </c:pt>
                <c:pt idx="2850">
                  <c:v>25423.871999999999</c:v>
                </c:pt>
                <c:pt idx="2851">
                  <c:v>25423.871999999999</c:v>
                </c:pt>
                <c:pt idx="2852">
                  <c:v>25423.871999999999</c:v>
                </c:pt>
                <c:pt idx="2853">
                  <c:v>25423.871999999999</c:v>
                </c:pt>
                <c:pt idx="2854">
                  <c:v>25423.871999999999</c:v>
                </c:pt>
                <c:pt idx="2855">
                  <c:v>25423.871999999999</c:v>
                </c:pt>
                <c:pt idx="2856">
                  <c:v>25423.871999999999</c:v>
                </c:pt>
                <c:pt idx="2857">
                  <c:v>25423.871999999999</c:v>
                </c:pt>
                <c:pt idx="2858">
                  <c:v>25423.871999999999</c:v>
                </c:pt>
                <c:pt idx="2859">
                  <c:v>25423.871999999999</c:v>
                </c:pt>
                <c:pt idx="2860">
                  <c:v>25423.871999999999</c:v>
                </c:pt>
                <c:pt idx="2861">
                  <c:v>25423.871999999999</c:v>
                </c:pt>
                <c:pt idx="2862">
                  <c:v>25423.871999999999</c:v>
                </c:pt>
                <c:pt idx="2863">
                  <c:v>25423.871999999999</c:v>
                </c:pt>
                <c:pt idx="2864">
                  <c:v>25423.871999999999</c:v>
                </c:pt>
                <c:pt idx="2865">
                  <c:v>25423.871999999999</c:v>
                </c:pt>
                <c:pt idx="2866">
                  <c:v>25423.871999999999</c:v>
                </c:pt>
                <c:pt idx="2867">
                  <c:v>25423.871999999999</c:v>
                </c:pt>
                <c:pt idx="2868">
                  <c:v>25423.871999999999</c:v>
                </c:pt>
                <c:pt idx="2869">
                  <c:v>25423.871999999999</c:v>
                </c:pt>
                <c:pt idx="2870">
                  <c:v>25423.871999999999</c:v>
                </c:pt>
                <c:pt idx="2871">
                  <c:v>25423.871999999999</c:v>
                </c:pt>
                <c:pt idx="2872">
                  <c:v>25423.871999999999</c:v>
                </c:pt>
                <c:pt idx="2873">
                  <c:v>25423.871999999999</c:v>
                </c:pt>
                <c:pt idx="2874">
                  <c:v>25423.871999999999</c:v>
                </c:pt>
                <c:pt idx="2875">
                  <c:v>25423.871999999999</c:v>
                </c:pt>
                <c:pt idx="2876">
                  <c:v>25423.871999999999</c:v>
                </c:pt>
                <c:pt idx="2877">
                  <c:v>25423.871999999999</c:v>
                </c:pt>
                <c:pt idx="2878">
                  <c:v>25423.871999999999</c:v>
                </c:pt>
                <c:pt idx="2879">
                  <c:v>25423.871999999999</c:v>
                </c:pt>
                <c:pt idx="2880">
                  <c:v>25423.871999999999</c:v>
                </c:pt>
                <c:pt idx="2881">
                  <c:v>25423.871999999999</c:v>
                </c:pt>
                <c:pt idx="2882">
                  <c:v>25423.871999999999</c:v>
                </c:pt>
                <c:pt idx="2883">
                  <c:v>25423.871999999999</c:v>
                </c:pt>
                <c:pt idx="2884">
                  <c:v>25423.871999999999</c:v>
                </c:pt>
                <c:pt idx="2885">
                  <c:v>25423.871999999999</c:v>
                </c:pt>
                <c:pt idx="2886">
                  <c:v>25423.871999999999</c:v>
                </c:pt>
                <c:pt idx="2887">
                  <c:v>25423.871999999999</c:v>
                </c:pt>
                <c:pt idx="2888">
                  <c:v>25423.871999999999</c:v>
                </c:pt>
                <c:pt idx="2889">
                  <c:v>25423.871999999999</c:v>
                </c:pt>
                <c:pt idx="2890">
                  <c:v>25423.871999999999</c:v>
                </c:pt>
                <c:pt idx="2891">
                  <c:v>25423.871999999999</c:v>
                </c:pt>
                <c:pt idx="2892">
                  <c:v>25423.871999999999</c:v>
                </c:pt>
                <c:pt idx="2893">
                  <c:v>25423.871999999999</c:v>
                </c:pt>
                <c:pt idx="2894">
                  <c:v>25423.871999999999</c:v>
                </c:pt>
                <c:pt idx="2895">
                  <c:v>25423.871999999999</c:v>
                </c:pt>
                <c:pt idx="2896">
                  <c:v>25423.871999999999</c:v>
                </c:pt>
                <c:pt idx="2897">
                  <c:v>25423.871999999999</c:v>
                </c:pt>
                <c:pt idx="2898">
                  <c:v>25423.871999999999</c:v>
                </c:pt>
                <c:pt idx="2899">
                  <c:v>25423.871999999999</c:v>
                </c:pt>
                <c:pt idx="2900">
                  <c:v>25423.871999999999</c:v>
                </c:pt>
                <c:pt idx="2901">
                  <c:v>25423.871999999999</c:v>
                </c:pt>
                <c:pt idx="2902">
                  <c:v>25423.871999999999</c:v>
                </c:pt>
                <c:pt idx="2903">
                  <c:v>25423.871999999999</c:v>
                </c:pt>
                <c:pt idx="2904">
                  <c:v>25423.871999999999</c:v>
                </c:pt>
                <c:pt idx="2905">
                  <c:v>25423.871999999999</c:v>
                </c:pt>
                <c:pt idx="2906">
                  <c:v>25423.871999999999</c:v>
                </c:pt>
                <c:pt idx="2907">
                  <c:v>25423.871999999999</c:v>
                </c:pt>
                <c:pt idx="2908">
                  <c:v>25423.871999999999</c:v>
                </c:pt>
                <c:pt idx="2909">
                  <c:v>25423.871999999999</c:v>
                </c:pt>
                <c:pt idx="2910">
                  <c:v>25423.871999999999</c:v>
                </c:pt>
                <c:pt idx="2911">
                  <c:v>25423.871999999999</c:v>
                </c:pt>
                <c:pt idx="2912">
                  <c:v>25423.871999999999</c:v>
                </c:pt>
                <c:pt idx="2913">
                  <c:v>25423.871999999999</c:v>
                </c:pt>
                <c:pt idx="2914">
                  <c:v>25423.871999999999</c:v>
                </c:pt>
                <c:pt idx="2915">
                  <c:v>25423.871999999999</c:v>
                </c:pt>
                <c:pt idx="2916">
                  <c:v>25423.871999999999</c:v>
                </c:pt>
                <c:pt idx="2917">
                  <c:v>25423.871999999999</c:v>
                </c:pt>
                <c:pt idx="2918">
                  <c:v>25423.871999999999</c:v>
                </c:pt>
                <c:pt idx="2919">
                  <c:v>25423.871999999999</c:v>
                </c:pt>
                <c:pt idx="2920">
                  <c:v>25423.871999999999</c:v>
                </c:pt>
                <c:pt idx="2921">
                  <c:v>25423.871999999999</c:v>
                </c:pt>
                <c:pt idx="2922">
                  <c:v>25423.871999999999</c:v>
                </c:pt>
                <c:pt idx="2923">
                  <c:v>25423.871999999999</c:v>
                </c:pt>
                <c:pt idx="2924">
                  <c:v>25423.871999999999</c:v>
                </c:pt>
                <c:pt idx="2925">
                  <c:v>25423.871999999999</c:v>
                </c:pt>
                <c:pt idx="2926">
                  <c:v>25423.871999999999</c:v>
                </c:pt>
                <c:pt idx="2927">
                  <c:v>25423.871999999999</c:v>
                </c:pt>
                <c:pt idx="2928">
                  <c:v>25423.871999999999</c:v>
                </c:pt>
                <c:pt idx="2929">
                  <c:v>25423.871999999999</c:v>
                </c:pt>
                <c:pt idx="2930">
                  <c:v>25423.871999999999</c:v>
                </c:pt>
                <c:pt idx="2931">
                  <c:v>25423.871999999999</c:v>
                </c:pt>
                <c:pt idx="2932">
                  <c:v>25423.871999999999</c:v>
                </c:pt>
                <c:pt idx="2933">
                  <c:v>25423.871999999999</c:v>
                </c:pt>
                <c:pt idx="2934">
                  <c:v>25423.871999999999</c:v>
                </c:pt>
                <c:pt idx="2935">
                  <c:v>25423.871999999999</c:v>
                </c:pt>
                <c:pt idx="2936">
                  <c:v>25423.871999999999</c:v>
                </c:pt>
                <c:pt idx="2937">
                  <c:v>25423.871999999999</c:v>
                </c:pt>
                <c:pt idx="2938">
                  <c:v>25423.871999999999</c:v>
                </c:pt>
                <c:pt idx="2939">
                  <c:v>25423.871999999999</c:v>
                </c:pt>
                <c:pt idx="2940">
                  <c:v>25423.871999999999</c:v>
                </c:pt>
                <c:pt idx="2941">
                  <c:v>25423.871999999999</c:v>
                </c:pt>
                <c:pt idx="2942">
                  <c:v>25423.871999999999</c:v>
                </c:pt>
                <c:pt idx="2943">
                  <c:v>25423.871999999999</c:v>
                </c:pt>
                <c:pt idx="2944">
                  <c:v>25423.871999999999</c:v>
                </c:pt>
                <c:pt idx="2945">
                  <c:v>25423.871999999999</c:v>
                </c:pt>
                <c:pt idx="2946">
                  <c:v>25423.871999999999</c:v>
                </c:pt>
                <c:pt idx="2947">
                  <c:v>25423.871999999999</c:v>
                </c:pt>
                <c:pt idx="2948">
                  <c:v>25423.871999999999</c:v>
                </c:pt>
                <c:pt idx="2949">
                  <c:v>25423.871999999999</c:v>
                </c:pt>
                <c:pt idx="2950">
                  <c:v>25423.871999999999</c:v>
                </c:pt>
                <c:pt idx="2951">
                  <c:v>25423.871999999999</c:v>
                </c:pt>
                <c:pt idx="2952">
                  <c:v>25423.871999999999</c:v>
                </c:pt>
                <c:pt idx="2953">
                  <c:v>25423.871999999999</c:v>
                </c:pt>
                <c:pt idx="2954">
                  <c:v>25423.871999999999</c:v>
                </c:pt>
                <c:pt idx="2955">
                  <c:v>25423.871999999999</c:v>
                </c:pt>
                <c:pt idx="2956">
                  <c:v>25423.871999999999</c:v>
                </c:pt>
                <c:pt idx="2957">
                  <c:v>25423.871999999999</c:v>
                </c:pt>
                <c:pt idx="2958">
                  <c:v>25423.871999999999</c:v>
                </c:pt>
                <c:pt idx="2959">
                  <c:v>25423.871999999999</c:v>
                </c:pt>
                <c:pt idx="2960">
                  <c:v>25423.871999999999</c:v>
                </c:pt>
                <c:pt idx="2961">
                  <c:v>25423.871999999999</c:v>
                </c:pt>
                <c:pt idx="2962">
                  <c:v>25423.871999999999</c:v>
                </c:pt>
                <c:pt idx="2963">
                  <c:v>25423.871999999999</c:v>
                </c:pt>
                <c:pt idx="2964">
                  <c:v>25423.871999999999</c:v>
                </c:pt>
                <c:pt idx="2965">
                  <c:v>25423.871999999999</c:v>
                </c:pt>
                <c:pt idx="2966">
                  <c:v>25423.871999999999</c:v>
                </c:pt>
                <c:pt idx="2967">
                  <c:v>25423.871999999999</c:v>
                </c:pt>
                <c:pt idx="2968">
                  <c:v>25423.871999999999</c:v>
                </c:pt>
                <c:pt idx="2969">
                  <c:v>25423.871999999999</c:v>
                </c:pt>
                <c:pt idx="2970">
                  <c:v>25423.871999999999</c:v>
                </c:pt>
                <c:pt idx="2971">
                  <c:v>25423.871999999999</c:v>
                </c:pt>
                <c:pt idx="2972">
                  <c:v>25423.871999999999</c:v>
                </c:pt>
                <c:pt idx="2973">
                  <c:v>25423.871999999999</c:v>
                </c:pt>
                <c:pt idx="2974">
                  <c:v>25423.871999999999</c:v>
                </c:pt>
                <c:pt idx="2975">
                  <c:v>25423.871999999999</c:v>
                </c:pt>
                <c:pt idx="2976">
                  <c:v>25423.871999999999</c:v>
                </c:pt>
                <c:pt idx="2977">
                  <c:v>25423.871999999999</c:v>
                </c:pt>
                <c:pt idx="2978">
                  <c:v>25423.871999999999</c:v>
                </c:pt>
                <c:pt idx="2979">
                  <c:v>25423.871999999999</c:v>
                </c:pt>
                <c:pt idx="2980">
                  <c:v>25423.871999999999</c:v>
                </c:pt>
                <c:pt idx="2981">
                  <c:v>25423.871999999999</c:v>
                </c:pt>
                <c:pt idx="2982">
                  <c:v>25423.871999999999</c:v>
                </c:pt>
                <c:pt idx="2983">
                  <c:v>25423.871999999999</c:v>
                </c:pt>
                <c:pt idx="2984">
                  <c:v>25423.871999999999</c:v>
                </c:pt>
                <c:pt idx="2985">
                  <c:v>25423.871999999999</c:v>
                </c:pt>
                <c:pt idx="2986">
                  <c:v>25423.871999999999</c:v>
                </c:pt>
                <c:pt idx="2987">
                  <c:v>25423.871999999999</c:v>
                </c:pt>
                <c:pt idx="2988">
                  <c:v>25423.871999999999</c:v>
                </c:pt>
                <c:pt idx="2989">
                  <c:v>25423.871999999999</c:v>
                </c:pt>
                <c:pt idx="2990">
                  <c:v>25423.871999999999</c:v>
                </c:pt>
                <c:pt idx="2991">
                  <c:v>25423.871999999999</c:v>
                </c:pt>
                <c:pt idx="2992">
                  <c:v>25423.871999999999</c:v>
                </c:pt>
                <c:pt idx="2993">
                  <c:v>25423.871999999999</c:v>
                </c:pt>
                <c:pt idx="2994">
                  <c:v>25423.871999999999</c:v>
                </c:pt>
                <c:pt idx="2995">
                  <c:v>25423.871999999999</c:v>
                </c:pt>
                <c:pt idx="2996">
                  <c:v>25423.871999999999</c:v>
                </c:pt>
                <c:pt idx="2997">
                  <c:v>25423.871999999999</c:v>
                </c:pt>
                <c:pt idx="2998">
                  <c:v>25423.871999999999</c:v>
                </c:pt>
                <c:pt idx="2999">
                  <c:v>25423.871999999999</c:v>
                </c:pt>
                <c:pt idx="3000">
                  <c:v>25423.871999999999</c:v>
                </c:pt>
                <c:pt idx="3001">
                  <c:v>25423.871999999999</c:v>
                </c:pt>
                <c:pt idx="3002">
                  <c:v>25423.871999999999</c:v>
                </c:pt>
                <c:pt idx="3003">
                  <c:v>25423.871999999999</c:v>
                </c:pt>
                <c:pt idx="3004">
                  <c:v>25423.871999999999</c:v>
                </c:pt>
                <c:pt idx="3005">
                  <c:v>25423.871999999999</c:v>
                </c:pt>
                <c:pt idx="3006">
                  <c:v>25423.871999999999</c:v>
                </c:pt>
                <c:pt idx="3007">
                  <c:v>25423.871999999999</c:v>
                </c:pt>
                <c:pt idx="3008">
                  <c:v>25423.871999999999</c:v>
                </c:pt>
                <c:pt idx="3009">
                  <c:v>25423.871999999999</c:v>
                </c:pt>
                <c:pt idx="3010">
                  <c:v>25423.871999999999</c:v>
                </c:pt>
                <c:pt idx="3011">
                  <c:v>25423.871999999999</c:v>
                </c:pt>
                <c:pt idx="3012">
                  <c:v>25423.871999999999</c:v>
                </c:pt>
                <c:pt idx="3013">
                  <c:v>25423.871999999999</c:v>
                </c:pt>
                <c:pt idx="3014">
                  <c:v>25423.871999999999</c:v>
                </c:pt>
                <c:pt idx="3015">
                  <c:v>25423.871999999999</c:v>
                </c:pt>
                <c:pt idx="3016">
                  <c:v>25423.871999999999</c:v>
                </c:pt>
                <c:pt idx="3017">
                  <c:v>25423.871999999999</c:v>
                </c:pt>
                <c:pt idx="3018">
                  <c:v>25423.871999999999</c:v>
                </c:pt>
                <c:pt idx="3019">
                  <c:v>25423.871999999999</c:v>
                </c:pt>
                <c:pt idx="3020">
                  <c:v>25423.871999999999</c:v>
                </c:pt>
                <c:pt idx="3021">
                  <c:v>25423.871999999999</c:v>
                </c:pt>
                <c:pt idx="3022">
                  <c:v>25423.871999999999</c:v>
                </c:pt>
                <c:pt idx="3023">
                  <c:v>25423.871999999999</c:v>
                </c:pt>
                <c:pt idx="3024">
                  <c:v>25423.871999999999</c:v>
                </c:pt>
                <c:pt idx="3025">
                  <c:v>25423.871999999999</c:v>
                </c:pt>
                <c:pt idx="3026">
                  <c:v>25423.871999999999</c:v>
                </c:pt>
                <c:pt idx="3027">
                  <c:v>25423.871999999999</c:v>
                </c:pt>
                <c:pt idx="3028">
                  <c:v>25423.871999999999</c:v>
                </c:pt>
                <c:pt idx="3029">
                  <c:v>25423.871999999999</c:v>
                </c:pt>
                <c:pt idx="3030">
                  <c:v>25423.871999999999</c:v>
                </c:pt>
                <c:pt idx="3031">
                  <c:v>25423.871999999999</c:v>
                </c:pt>
                <c:pt idx="3032">
                  <c:v>25423.871999999999</c:v>
                </c:pt>
                <c:pt idx="3033">
                  <c:v>25423.871999999999</c:v>
                </c:pt>
                <c:pt idx="3034">
                  <c:v>25423.871999999999</c:v>
                </c:pt>
                <c:pt idx="3035">
                  <c:v>25423.871999999999</c:v>
                </c:pt>
                <c:pt idx="3036">
                  <c:v>25423.871999999999</c:v>
                </c:pt>
                <c:pt idx="3037">
                  <c:v>25423.871999999999</c:v>
                </c:pt>
                <c:pt idx="3038">
                  <c:v>25423.871999999999</c:v>
                </c:pt>
                <c:pt idx="3039">
                  <c:v>25423.871999999999</c:v>
                </c:pt>
                <c:pt idx="3040">
                  <c:v>25423.871999999999</c:v>
                </c:pt>
                <c:pt idx="3041">
                  <c:v>25423.871999999999</c:v>
                </c:pt>
                <c:pt idx="3042">
                  <c:v>25423.871999999999</c:v>
                </c:pt>
                <c:pt idx="3043">
                  <c:v>25423.871999999999</c:v>
                </c:pt>
                <c:pt idx="3044">
                  <c:v>25423.871999999999</c:v>
                </c:pt>
                <c:pt idx="3045">
                  <c:v>25423.871999999999</c:v>
                </c:pt>
                <c:pt idx="3046">
                  <c:v>25423.871999999999</c:v>
                </c:pt>
                <c:pt idx="3047">
                  <c:v>25423.871999999999</c:v>
                </c:pt>
                <c:pt idx="3048">
                  <c:v>25423.871999999999</c:v>
                </c:pt>
                <c:pt idx="3049">
                  <c:v>25423.871999999999</c:v>
                </c:pt>
                <c:pt idx="3050">
                  <c:v>25423.871999999999</c:v>
                </c:pt>
                <c:pt idx="3051">
                  <c:v>25423.871999999999</c:v>
                </c:pt>
                <c:pt idx="3052">
                  <c:v>25423.871999999999</c:v>
                </c:pt>
                <c:pt idx="3053">
                  <c:v>25423.871999999999</c:v>
                </c:pt>
                <c:pt idx="3054">
                  <c:v>25423.871999999999</c:v>
                </c:pt>
                <c:pt idx="3055">
                  <c:v>25423.871999999999</c:v>
                </c:pt>
                <c:pt idx="3056">
                  <c:v>25423.871999999999</c:v>
                </c:pt>
                <c:pt idx="3057">
                  <c:v>25423.871999999999</c:v>
                </c:pt>
                <c:pt idx="3058">
                  <c:v>25423.871999999999</c:v>
                </c:pt>
                <c:pt idx="3059">
                  <c:v>25423.871999999999</c:v>
                </c:pt>
                <c:pt idx="3060">
                  <c:v>25423.871999999999</c:v>
                </c:pt>
                <c:pt idx="3061">
                  <c:v>25423.871999999999</c:v>
                </c:pt>
                <c:pt idx="3062">
                  <c:v>25423.871999999999</c:v>
                </c:pt>
                <c:pt idx="3063">
                  <c:v>25423.871999999999</c:v>
                </c:pt>
                <c:pt idx="3064">
                  <c:v>25423.871999999999</c:v>
                </c:pt>
                <c:pt idx="3065">
                  <c:v>25423.871999999999</c:v>
                </c:pt>
                <c:pt idx="3066">
                  <c:v>25423.871999999999</c:v>
                </c:pt>
                <c:pt idx="3067">
                  <c:v>25423.871999999999</c:v>
                </c:pt>
                <c:pt idx="3068">
                  <c:v>25423.871999999999</c:v>
                </c:pt>
                <c:pt idx="3069">
                  <c:v>25423.871999999999</c:v>
                </c:pt>
                <c:pt idx="3070">
                  <c:v>25423.871999999999</c:v>
                </c:pt>
                <c:pt idx="3071">
                  <c:v>25423.871999999999</c:v>
                </c:pt>
                <c:pt idx="3072">
                  <c:v>25423.871999999999</c:v>
                </c:pt>
                <c:pt idx="3073">
                  <c:v>25423.871999999999</c:v>
                </c:pt>
                <c:pt idx="3074">
                  <c:v>25423.871999999999</c:v>
                </c:pt>
                <c:pt idx="3075">
                  <c:v>25423.871999999999</c:v>
                </c:pt>
                <c:pt idx="3076">
                  <c:v>25423.871999999999</c:v>
                </c:pt>
                <c:pt idx="3077">
                  <c:v>25423.871999999999</c:v>
                </c:pt>
                <c:pt idx="3078">
                  <c:v>25423.871999999999</c:v>
                </c:pt>
                <c:pt idx="3079">
                  <c:v>25423.871999999999</c:v>
                </c:pt>
                <c:pt idx="3080">
                  <c:v>25423.871999999999</c:v>
                </c:pt>
                <c:pt idx="3081">
                  <c:v>25423.871999999999</c:v>
                </c:pt>
                <c:pt idx="3082">
                  <c:v>25423.871999999999</c:v>
                </c:pt>
                <c:pt idx="3083">
                  <c:v>25423.871999999999</c:v>
                </c:pt>
                <c:pt idx="3084">
                  <c:v>25423.871999999999</c:v>
                </c:pt>
                <c:pt idx="3085">
                  <c:v>25423.871999999999</c:v>
                </c:pt>
                <c:pt idx="3086">
                  <c:v>25423.871999999999</c:v>
                </c:pt>
                <c:pt idx="3087">
                  <c:v>25423.871999999999</c:v>
                </c:pt>
                <c:pt idx="3088">
                  <c:v>25423.871999999999</c:v>
                </c:pt>
                <c:pt idx="3089">
                  <c:v>25423.871999999999</c:v>
                </c:pt>
                <c:pt idx="3090">
                  <c:v>25423.871999999999</c:v>
                </c:pt>
                <c:pt idx="3091">
                  <c:v>25423.871999999999</c:v>
                </c:pt>
                <c:pt idx="3092">
                  <c:v>25423.871999999999</c:v>
                </c:pt>
                <c:pt idx="3093">
                  <c:v>25423.871999999999</c:v>
                </c:pt>
                <c:pt idx="3094">
                  <c:v>25423.871999999999</c:v>
                </c:pt>
                <c:pt idx="3095">
                  <c:v>25423.871999999999</c:v>
                </c:pt>
                <c:pt idx="3096">
                  <c:v>25423.871999999999</c:v>
                </c:pt>
                <c:pt idx="3097">
                  <c:v>25423.871999999999</c:v>
                </c:pt>
                <c:pt idx="3098">
                  <c:v>25423.871999999999</c:v>
                </c:pt>
                <c:pt idx="3099">
                  <c:v>25423.871999999999</c:v>
                </c:pt>
                <c:pt idx="3100">
                  <c:v>25423.871999999999</c:v>
                </c:pt>
                <c:pt idx="3101">
                  <c:v>25423.871999999999</c:v>
                </c:pt>
                <c:pt idx="3102">
                  <c:v>25423.871999999999</c:v>
                </c:pt>
                <c:pt idx="3103">
                  <c:v>25423.871999999999</c:v>
                </c:pt>
                <c:pt idx="3104">
                  <c:v>25423.871999999999</c:v>
                </c:pt>
                <c:pt idx="3105">
                  <c:v>25423.871999999999</c:v>
                </c:pt>
                <c:pt idx="3106">
                  <c:v>25423.871999999999</c:v>
                </c:pt>
                <c:pt idx="3107">
                  <c:v>25423.871999999999</c:v>
                </c:pt>
                <c:pt idx="3108">
                  <c:v>25423.871999999999</c:v>
                </c:pt>
                <c:pt idx="3109">
                  <c:v>25423.871999999999</c:v>
                </c:pt>
                <c:pt idx="3110">
                  <c:v>25423.871999999999</c:v>
                </c:pt>
                <c:pt idx="3111">
                  <c:v>25423.871999999999</c:v>
                </c:pt>
                <c:pt idx="3112">
                  <c:v>25423.871999999999</c:v>
                </c:pt>
                <c:pt idx="3113">
                  <c:v>25423.871999999999</c:v>
                </c:pt>
                <c:pt idx="3114">
                  <c:v>25423.871999999999</c:v>
                </c:pt>
                <c:pt idx="3115">
                  <c:v>25423.871999999999</c:v>
                </c:pt>
                <c:pt idx="3116">
                  <c:v>25423.871999999999</c:v>
                </c:pt>
                <c:pt idx="3117">
                  <c:v>25423.871999999999</c:v>
                </c:pt>
                <c:pt idx="3118">
                  <c:v>25423.871999999999</c:v>
                </c:pt>
                <c:pt idx="3119">
                  <c:v>25423.871999999999</c:v>
                </c:pt>
                <c:pt idx="3120">
                  <c:v>25423.871999999999</c:v>
                </c:pt>
                <c:pt idx="3121">
                  <c:v>25423.871999999999</c:v>
                </c:pt>
                <c:pt idx="3122">
                  <c:v>25423.871999999999</c:v>
                </c:pt>
                <c:pt idx="3123">
                  <c:v>25423.871999999999</c:v>
                </c:pt>
                <c:pt idx="3124">
                  <c:v>25423.871999999999</c:v>
                </c:pt>
                <c:pt idx="3125">
                  <c:v>25423.871999999999</c:v>
                </c:pt>
                <c:pt idx="3126">
                  <c:v>25423.871999999999</c:v>
                </c:pt>
                <c:pt idx="3127">
                  <c:v>25423.871999999999</c:v>
                </c:pt>
                <c:pt idx="3128">
                  <c:v>25423.871999999999</c:v>
                </c:pt>
                <c:pt idx="3129">
                  <c:v>25423.871999999999</c:v>
                </c:pt>
                <c:pt idx="3130">
                  <c:v>25423.871999999999</c:v>
                </c:pt>
                <c:pt idx="3131">
                  <c:v>25423.871999999999</c:v>
                </c:pt>
                <c:pt idx="3132">
                  <c:v>25423.871999999999</c:v>
                </c:pt>
                <c:pt idx="3133">
                  <c:v>25423.871999999999</c:v>
                </c:pt>
                <c:pt idx="3134">
                  <c:v>25423.871999999999</c:v>
                </c:pt>
                <c:pt idx="3135">
                  <c:v>25423.871999999999</c:v>
                </c:pt>
                <c:pt idx="3136">
                  <c:v>25423.871999999999</c:v>
                </c:pt>
                <c:pt idx="3137">
                  <c:v>25423.871999999999</c:v>
                </c:pt>
                <c:pt idx="3138">
                  <c:v>25423.871999999999</c:v>
                </c:pt>
                <c:pt idx="3139">
                  <c:v>25423.871999999999</c:v>
                </c:pt>
                <c:pt idx="3140">
                  <c:v>25423.871999999999</c:v>
                </c:pt>
                <c:pt idx="3141">
                  <c:v>25423.871999999999</c:v>
                </c:pt>
                <c:pt idx="3142">
                  <c:v>25423.871999999999</c:v>
                </c:pt>
                <c:pt idx="3143">
                  <c:v>25423.871999999999</c:v>
                </c:pt>
                <c:pt idx="3144">
                  <c:v>25423.871999999999</c:v>
                </c:pt>
                <c:pt idx="3145">
                  <c:v>25423.871999999999</c:v>
                </c:pt>
                <c:pt idx="3146">
                  <c:v>25423.871999999999</c:v>
                </c:pt>
                <c:pt idx="3147">
                  <c:v>25423.871999999999</c:v>
                </c:pt>
                <c:pt idx="3148">
                  <c:v>25423.871999999999</c:v>
                </c:pt>
                <c:pt idx="3149">
                  <c:v>25423.871999999999</c:v>
                </c:pt>
                <c:pt idx="3150">
                  <c:v>25423.871999999999</c:v>
                </c:pt>
                <c:pt idx="3151">
                  <c:v>25423.871999999999</c:v>
                </c:pt>
                <c:pt idx="3152">
                  <c:v>25423.871999999999</c:v>
                </c:pt>
                <c:pt idx="3153">
                  <c:v>25423.871999999999</c:v>
                </c:pt>
                <c:pt idx="3154">
                  <c:v>25423.871999999999</c:v>
                </c:pt>
                <c:pt idx="3155">
                  <c:v>25423.871999999999</c:v>
                </c:pt>
                <c:pt idx="3156">
                  <c:v>25423.871999999999</c:v>
                </c:pt>
                <c:pt idx="3157">
                  <c:v>25423.871999999999</c:v>
                </c:pt>
                <c:pt idx="3158">
                  <c:v>25423.871999999999</c:v>
                </c:pt>
                <c:pt idx="3159">
                  <c:v>25423.871999999999</c:v>
                </c:pt>
                <c:pt idx="3160">
                  <c:v>25423.871999999999</c:v>
                </c:pt>
                <c:pt idx="3161">
                  <c:v>25423.871999999999</c:v>
                </c:pt>
                <c:pt idx="3162">
                  <c:v>25423.871999999999</c:v>
                </c:pt>
                <c:pt idx="3163">
                  <c:v>25423.871999999999</c:v>
                </c:pt>
                <c:pt idx="3164">
                  <c:v>25423.871999999999</c:v>
                </c:pt>
                <c:pt idx="3165">
                  <c:v>25423.871999999999</c:v>
                </c:pt>
                <c:pt idx="3166">
                  <c:v>25423.871999999999</c:v>
                </c:pt>
                <c:pt idx="3167">
                  <c:v>25423.871999999999</c:v>
                </c:pt>
                <c:pt idx="3168">
                  <c:v>25423.871999999999</c:v>
                </c:pt>
                <c:pt idx="3169">
                  <c:v>25423.871999999999</c:v>
                </c:pt>
                <c:pt idx="3170">
                  <c:v>25423.871999999999</c:v>
                </c:pt>
                <c:pt idx="3171">
                  <c:v>25423.871999999999</c:v>
                </c:pt>
                <c:pt idx="3172">
                  <c:v>25423.871999999999</c:v>
                </c:pt>
                <c:pt idx="3173">
                  <c:v>25423.871999999999</c:v>
                </c:pt>
                <c:pt idx="3174">
                  <c:v>25423.871999999999</c:v>
                </c:pt>
                <c:pt idx="3175">
                  <c:v>25423.871999999999</c:v>
                </c:pt>
                <c:pt idx="3176">
                  <c:v>25423.871999999999</c:v>
                </c:pt>
                <c:pt idx="3177">
                  <c:v>25423.871999999999</c:v>
                </c:pt>
                <c:pt idx="3178">
                  <c:v>25423.871999999999</c:v>
                </c:pt>
                <c:pt idx="3179">
                  <c:v>25423.871999999999</c:v>
                </c:pt>
                <c:pt idx="3180">
                  <c:v>25423.871999999999</c:v>
                </c:pt>
                <c:pt idx="3181">
                  <c:v>25423.871999999999</c:v>
                </c:pt>
                <c:pt idx="3182">
                  <c:v>25423.871999999999</c:v>
                </c:pt>
                <c:pt idx="3183">
                  <c:v>25423.871999999999</c:v>
                </c:pt>
                <c:pt idx="3184">
                  <c:v>25423.871999999999</c:v>
                </c:pt>
                <c:pt idx="3185">
                  <c:v>25423.871999999999</c:v>
                </c:pt>
                <c:pt idx="3186">
                  <c:v>25423.871999999999</c:v>
                </c:pt>
                <c:pt idx="3187">
                  <c:v>25423.871999999999</c:v>
                </c:pt>
                <c:pt idx="3188">
                  <c:v>25423.871999999999</c:v>
                </c:pt>
                <c:pt idx="3189">
                  <c:v>25423.871999999999</c:v>
                </c:pt>
                <c:pt idx="3190">
                  <c:v>25423.871999999999</c:v>
                </c:pt>
                <c:pt idx="3191">
                  <c:v>25423.871999999999</c:v>
                </c:pt>
                <c:pt idx="3192">
                  <c:v>25423.871999999999</c:v>
                </c:pt>
                <c:pt idx="3193">
                  <c:v>25423.871999999999</c:v>
                </c:pt>
                <c:pt idx="3194">
                  <c:v>25423.871999999999</c:v>
                </c:pt>
                <c:pt idx="3195">
                  <c:v>25423.871999999999</c:v>
                </c:pt>
                <c:pt idx="3196">
                  <c:v>25423.871999999999</c:v>
                </c:pt>
                <c:pt idx="3197">
                  <c:v>25423.871999999999</c:v>
                </c:pt>
                <c:pt idx="3198">
                  <c:v>25423.871999999999</c:v>
                </c:pt>
                <c:pt idx="3199">
                  <c:v>25423.871999999999</c:v>
                </c:pt>
                <c:pt idx="3200">
                  <c:v>25423.871999999999</c:v>
                </c:pt>
                <c:pt idx="3201">
                  <c:v>25423.871999999999</c:v>
                </c:pt>
                <c:pt idx="3202">
                  <c:v>25423.871999999999</c:v>
                </c:pt>
                <c:pt idx="3203">
                  <c:v>25423.871999999999</c:v>
                </c:pt>
                <c:pt idx="3204">
                  <c:v>25423.871999999999</c:v>
                </c:pt>
                <c:pt idx="3205">
                  <c:v>25423.871999999999</c:v>
                </c:pt>
                <c:pt idx="3206">
                  <c:v>25423.871999999999</c:v>
                </c:pt>
                <c:pt idx="3207">
                  <c:v>25423.871999999999</c:v>
                </c:pt>
                <c:pt idx="3208">
                  <c:v>25423.871999999999</c:v>
                </c:pt>
                <c:pt idx="3209">
                  <c:v>25423.871999999999</c:v>
                </c:pt>
                <c:pt idx="3210">
                  <c:v>25423.871999999999</c:v>
                </c:pt>
                <c:pt idx="3211">
                  <c:v>25423.871999999999</c:v>
                </c:pt>
                <c:pt idx="3212">
                  <c:v>25423.871999999999</c:v>
                </c:pt>
                <c:pt idx="3213">
                  <c:v>25423.871999999999</c:v>
                </c:pt>
                <c:pt idx="3214">
                  <c:v>25423.871999999999</c:v>
                </c:pt>
                <c:pt idx="3215">
                  <c:v>25423.871999999999</c:v>
                </c:pt>
                <c:pt idx="3216">
                  <c:v>25423.871999999999</c:v>
                </c:pt>
                <c:pt idx="3217">
                  <c:v>25423.871999999999</c:v>
                </c:pt>
                <c:pt idx="3218">
                  <c:v>25423.871999999999</c:v>
                </c:pt>
                <c:pt idx="3219">
                  <c:v>25423.871999999999</c:v>
                </c:pt>
                <c:pt idx="3220">
                  <c:v>25423.871999999999</c:v>
                </c:pt>
                <c:pt idx="3221">
                  <c:v>25423.871999999999</c:v>
                </c:pt>
                <c:pt idx="3222">
                  <c:v>25423.871999999999</c:v>
                </c:pt>
                <c:pt idx="3223">
                  <c:v>25423.871999999999</c:v>
                </c:pt>
                <c:pt idx="3224">
                  <c:v>25423.871999999999</c:v>
                </c:pt>
                <c:pt idx="3225">
                  <c:v>25423.871999999999</c:v>
                </c:pt>
                <c:pt idx="3226">
                  <c:v>25423.871999999999</c:v>
                </c:pt>
                <c:pt idx="3227">
                  <c:v>25423.871999999999</c:v>
                </c:pt>
                <c:pt idx="3228">
                  <c:v>25423.871999999999</c:v>
                </c:pt>
                <c:pt idx="3229">
                  <c:v>25423.871999999999</c:v>
                </c:pt>
                <c:pt idx="3230">
                  <c:v>25423.871999999999</c:v>
                </c:pt>
                <c:pt idx="3231">
                  <c:v>25423.871999999999</c:v>
                </c:pt>
                <c:pt idx="3232">
                  <c:v>25423.871999999999</c:v>
                </c:pt>
                <c:pt idx="3233">
                  <c:v>25423.871999999999</c:v>
                </c:pt>
                <c:pt idx="3234">
                  <c:v>25423.871999999999</c:v>
                </c:pt>
                <c:pt idx="3235">
                  <c:v>25423.871999999999</c:v>
                </c:pt>
                <c:pt idx="3236">
                  <c:v>25423.871999999999</c:v>
                </c:pt>
                <c:pt idx="3237">
                  <c:v>25423.871999999999</c:v>
                </c:pt>
                <c:pt idx="3238">
                  <c:v>25423.871999999999</c:v>
                </c:pt>
                <c:pt idx="3239">
                  <c:v>25423.871999999999</c:v>
                </c:pt>
                <c:pt idx="3240">
                  <c:v>25423.871999999999</c:v>
                </c:pt>
                <c:pt idx="3241">
                  <c:v>25423.871999999999</c:v>
                </c:pt>
                <c:pt idx="3242">
                  <c:v>25423.871999999999</c:v>
                </c:pt>
                <c:pt idx="3243">
                  <c:v>25423.871999999999</c:v>
                </c:pt>
                <c:pt idx="3244">
                  <c:v>25423.871999999999</c:v>
                </c:pt>
                <c:pt idx="3245">
                  <c:v>25423.871999999999</c:v>
                </c:pt>
                <c:pt idx="3246">
                  <c:v>25423.871999999999</c:v>
                </c:pt>
                <c:pt idx="3247">
                  <c:v>25423.871999999999</c:v>
                </c:pt>
                <c:pt idx="3248">
                  <c:v>25423.871999999999</c:v>
                </c:pt>
                <c:pt idx="3249">
                  <c:v>25423.871999999999</c:v>
                </c:pt>
                <c:pt idx="3250">
                  <c:v>25423.871999999999</c:v>
                </c:pt>
                <c:pt idx="3251">
                  <c:v>25423.871999999999</c:v>
                </c:pt>
                <c:pt idx="3252">
                  <c:v>25423.871999999999</c:v>
                </c:pt>
                <c:pt idx="3253">
                  <c:v>25423.871999999999</c:v>
                </c:pt>
                <c:pt idx="3254">
                  <c:v>25423.871999999999</c:v>
                </c:pt>
                <c:pt idx="3255">
                  <c:v>25423.871999999999</c:v>
                </c:pt>
                <c:pt idx="3256">
                  <c:v>25423.871999999999</c:v>
                </c:pt>
                <c:pt idx="3257">
                  <c:v>25423.871999999999</c:v>
                </c:pt>
                <c:pt idx="3258">
                  <c:v>25423.871999999999</c:v>
                </c:pt>
                <c:pt idx="3259">
                  <c:v>25423.871999999999</c:v>
                </c:pt>
                <c:pt idx="3260">
                  <c:v>25423.871999999999</c:v>
                </c:pt>
                <c:pt idx="3261">
                  <c:v>25423.871999999999</c:v>
                </c:pt>
                <c:pt idx="3262">
                  <c:v>25423.871999999999</c:v>
                </c:pt>
                <c:pt idx="3263">
                  <c:v>25423.871999999999</c:v>
                </c:pt>
                <c:pt idx="3264">
                  <c:v>25423.871999999999</c:v>
                </c:pt>
                <c:pt idx="3265">
                  <c:v>25423.871999999999</c:v>
                </c:pt>
                <c:pt idx="3266">
                  <c:v>25423.871999999999</c:v>
                </c:pt>
                <c:pt idx="3267">
                  <c:v>25423.871999999999</c:v>
                </c:pt>
                <c:pt idx="3268">
                  <c:v>25423.871999999999</c:v>
                </c:pt>
                <c:pt idx="3269">
                  <c:v>25423.871999999999</c:v>
                </c:pt>
                <c:pt idx="3270">
                  <c:v>25423.871999999999</c:v>
                </c:pt>
                <c:pt idx="3271">
                  <c:v>25423.871999999999</c:v>
                </c:pt>
                <c:pt idx="3272">
                  <c:v>25423.871999999999</c:v>
                </c:pt>
                <c:pt idx="3273">
                  <c:v>25423.871999999999</c:v>
                </c:pt>
                <c:pt idx="3274">
                  <c:v>25423.871999999999</c:v>
                </c:pt>
                <c:pt idx="3275">
                  <c:v>25423.871999999999</c:v>
                </c:pt>
                <c:pt idx="3276">
                  <c:v>25423.871999999999</c:v>
                </c:pt>
                <c:pt idx="3277">
                  <c:v>25423.871999999999</c:v>
                </c:pt>
                <c:pt idx="3278">
                  <c:v>25423.871999999999</c:v>
                </c:pt>
                <c:pt idx="3279">
                  <c:v>25423.871999999999</c:v>
                </c:pt>
                <c:pt idx="3280">
                  <c:v>25423.871999999999</c:v>
                </c:pt>
                <c:pt idx="3281">
                  <c:v>25423.871999999999</c:v>
                </c:pt>
                <c:pt idx="3282">
                  <c:v>25423.871999999999</c:v>
                </c:pt>
                <c:pt idx="3283">
                  <c:v>25423.871999999999</c:v>
                </c:pt>
                <c:pt idx="3284">
                  <c:v>25423.871999999999</c:v>
                </c:pt>
                <c:pt idx="3285">
                  <c:v>25423.871999999999</c:v>
                </c:pt>
                <c:pt idx="3286">
                  <c:v>25423.871999999999</c:v>
                </c:pt>
                <c:pt idx="3287">
                  <c:v>25423.871999999999</c:v>
                </c:pt>
                <c:pt idx="3288">
                  <c:v>25423.871999999999</c:v>
                </c:pt>
                <c:pt idx="3289">
                  <c:v>25423.871999999999</c:v>
                </c:pt>
                <c:pt idx="3290">
                  <c:v>25423.871999999999</c:v>
                </c:pt>
                <c:pt idx="3291">
                  <c:v>25423.871999999999</c:v>
                </c:pt>
                <c:pt idx="3292">
                  <c:v>25423.871999999999</c:v>
                </c:pt>
                <c:pt idx="3293">
                  <c:v>25423.871999999999</c:v>
                </c:pt>
                <c:pt idx="3294">
                  <c:v>25423.871999999999</c:v>
                </c:pt>
                <c:pt idx="3295">
                  <c:v>25423.871999999999</c:v>
                </c:pt>
                <c:pt idx="3296">
                  <c:v>25423.871999999999</c:v>
                </c:pt>
                <c:pt idx="3297">
                  <c:v>25423.871999999999</c:v>
                </c:pt>
                <c:pt idx="3298">
                  <c:v>25423.871999999999</c:v>
                </c:pt>
                <c:pt idx="3299">
                  <c:v>25423.871999999999</c:v>
                </c:pt>
                <c:pt idx="3300">
                  <c:v>25423.871999999999</c:v>
                </c:pt>
                <c:pt idx="3301">
                  <c:v>25423.871999999999</c:v>
                </c:pt>
                <c:pt idx="3302">
                  <c:v>25423.871999999999</c:v>
                </c:pt>
                <c:pt idx="3303">
                  <c:v>25423.871999999999</c:v>
                </c:pt>
                <c:pt idx="3304">
                  <c:v>25423.871999999999</c:v>
                </c:pt>
                <c:pt idx="3305">
                  <c:v>25423.871999999999</c:v>
                </c:pt>
                <c:pt idx="3306">
                  <c:v>25423.871999999999</c:v>
                </c:pt>
                <c:pt idx="3307">
                  <c:v>25423.871999999999</c:v>
                </c:pt>
                <c:pt idx="3308">
                  <c:v>25423.871999999999</c:v>
                </c:pt>
                <c:pt idx="3309">
                  <c:v>25423.871999999999</c:v>
                </c:pt>
                <c:pt idx="3310">
                  <c:v>25423.871999999999</c:v>
                </c:pt>
                <c:pt idx="3311">
                  <c:v>25423.871999999999</c:v>
                </c:pt>
                <c:pt idx="3312">
                  <c:v>25423.871999999999</c:v>
                </c:pt>
                <c:pt idx="3313">
                  <c:v>25423.871999999999</c:v>
                </c:pt>
                <c:pt idx="3314">
                  <c:v>25423.871999999999</c:v>
                </c:pt>
                <c:pt idx="3315">
                  <c:v>25423.871999999999</c:v>
                </c:pt>
                <c:pt idx="3316">
                  <c:v>25423.871999999999</c:v>
                </c:pt>
                <c:pt idx="3317">
                  <c:v>25423.871999999999</c:v>
                </c:pt>
                <c:pt idx="3318">
                  <c:v>25423.871999999999</c:v>
                </c:pt>
                <c:pt idx="3319">
                  <c:v>25423.871999999999</c:v>
                </c:pt>
                <c:pt idx="3320">
                  <c:v>25423.871999999999</c:v>
                </c:pt>
                <c:pt idx="3321">
                  <c:v>25423.871999999999</c:v>
                </c:pt>
                <c:pt idx="3322">
                  <c:v>25423.871999999999</c:v>
                </c:pt>
                <c:pt idx="3323">
                  <c:v>25423.871999999999</c:v>
                </c:pt>
                <c:pt idx="3324">
                  <c:v>25423.871999999999</c:v>
                </c:pt>
                <c:pt idx="3325">
                  <c:v>25423.871999999999</c:v>
                </c:pt>
                <c:pt idx="3326">
                  <c:v>25423.871999999999</c:v>
                </c:pt>
                <c:pt idx="3327">
                  <c:v>25423.871999999999</c:v>
                </c:pt>
                <c:pt idx="3328">
                  <c:v>25423.871999999999</c:v>
                </c:pt>
                <c:pt idx="3329">
                  <c:v>25423.871999999999</c:v>
                </c:pt>
                <c:pt idx="3330">
                  <c:v>25423.871999999999</c:v>
                </c:pt>
                <c:pt idx="3331">
                  <c:v>25423.871999999999</c:v>
                </c:pt>
                <c:pt idx="3332">
                  <c:v>25423.871999999999</c:v>
                </c:pt>
                <c:pt idx="3333">
                  <c:v>25423.871999999999</c:v>
                </c:pt>
                <c:pt idx="3334">
                  <c:v>25423.871999999999</c:v>
                </c:pt>
                <c:pt idx="3335">
                  <c:v>25423.871999999999</c:v>
                </c:pt>
                <c:pt idx="3336">
                  <c:v>25423.871999999999</c:v>
                </c:pt>
                <c:pt idx="3337">
                  <c:v>25423.871999999999</c:v>
                </c:pt>
                <c:pt idx="3338">
                  <c:v>25423.871999999999</c:v>
                </c:pt>
                <c:pt idx="3339">
                  <c:v>25423.871999999999</c:v>
                </c:pt>
                <c:pt idx="3340">
                  <c:v>25423.871999999999</c:v>
                </c:pt>
                <c:pt idx="3341">
                  <c:v>25423.871999999999</c:v>
                </c:pt>
                <c:pt idx="3342">
                  <c:v>25423.871999999999</c:v>
                </c:pt>
                <c:pt idx="3343">
                  <c:v>25423.871999999999</c:v>
                </c:pt>
                <c:pt idx="3344">
                  <c:v>25423.871999999999</c:v>
                </c:pt>
                <c:pt idx="3345">
                  <c:v>25423.871999999999</c:v>
                </c:pt>
                <c:pt idx="3346">
                  <c:v>25423.871999999999</c:v>
                </c:pt>
                <c:pt idx="3347">
                  <c:v>25423.871999999999</c:v>
                </c:pt>
                <c:pt idx="3348">
                  <c:v>25423.871999999999</c:v>
                </c:pt>
                <c:pt idx="3349">
                  <c:v>25423.871999999999</c:v>
                </c:pt>
                <c:pt idx="3350">
                  <c:v>25423.871999999999</c:v>
                </c:pt>
                <c:pt idx="3351">
                  <c:v>25423.871999999999</c:v>
                </c:pt>
                <c:pt idx="3352">
                  <c:v>25423.871999999999</c:v>
                </c:pt>
                <c:pt idx="3353">
                  <c:v>25423.871999999999</c:v>
                </c:pt>
                <c:pt idx="3354">
                  <c:v>25423.871999999999</c:v>
                </c:pt>
                <c:pt idx="3355">
                  <c:v>25423.871999999999</c:v>
                </c:pt>
                <c:pt idx="3356">
                  <c:v>25423.871999999999</c:v>
                </c:pt>
                <c:pt idx="3357">
                  <c:v>25423.871999999999</c:v>
                </c:pt>
                <c:pt idx="3358">
                  <c:v>25423.871999999999</c:v>
                </c:pt>
                <c:pt idx="3359">
                  <c:v>25423.871999999999</c:v>
                </c:pt>
                <c:pt idx="3360">
                  <c:v>25423.871999999999</c:v>
                </c:pt>
                <c:pt idx="3361">
                  <c:v>25423.871999999999</c:v>
                </c:pt>
                <c:pt idx="3362">
                  <c:v>25423.871999999999</c:v>
                </c:pt>
                <c:pt idx="3363">
                  <c:v>25423.871999999999</c:v>
                </c:pt>
                <c:pt idx="3364">
                  <c:v>25423.871999999999</c:v>
                </c:pt>
                <c:pt idx="3365">
                  <c:v>25423.871999999999</c:v>
                </c:pt>
                <c:pt idx="3366">
                  <c:v>25423.871999999999</c:v>
                </c:pt>
                <c:pt idx="3367">
                  <c:v>25423.871999999999</c:v>
                </c:pt>
                <c:pt idx="3368">
                  <c:v>25423.871999999999</c:v>
                </c:pt>
                <c:pt idx="3369">
                  <c:v>25423.871999999999</c:v>
                </c:pt>
                <c:pt idx="3370">
                  <c:v>25423.871999999999</c:v>
                </c:pt>
                <c:pt idx="3371">
                  <c:v>25423.871999999999</c:v>
                </c:pt>
                <c:pt idx="3372">
                  <c:v>25423.871999999999</c:v>
                </c:pt>
                <c:pt idx="3373">
                  <c:v>25423.871999999999</c:v>
                </c:pt>
                <c:pt idx="3374">
                  <c:v>25423.871999999999</c:v>
                </c:pt>
                <c:pt idx="3375">
                  <c:v>25423.871999999999</c:v>
                </c:pt>
                <c:pt idx="3376">
                  <c:v>25423.871999999999</c:v>
                </c:pt>
                <c:pt idx="3377">
                  <c:v>25423.871999999999</c:v>
                </c:pt>
                <c:pt idx="3378">
                  <c:v>25423.871999999999</c:v>
                </c:pt>
                <c:pt idx="3379">
                  <c:v>25423.871999999999</c:v>
                </c:pt>
                <c:pt idx="3380">
                  <c:v>25423.871999999999</c:v>
                </c:pt>
                <c:pt idx="3381">
                  <c:v>25423.871999999999</c:v>
                </c:pt>
                <c:pt idx="3382">
                  <c:v>25423.871999999999</c:v>
                </c:pt>
                <c:pt idx="3383">
                  <c:v>25423.871999999999</c:v>
                </c:pt>
                <c:pt idx="3384">
                  <c:v>25423.871999999999</c:v>
                </c:pt>
                <c:pt idx="3385">
                  <c:v>25423.871999999999</c:v>
                </c:pt>
                <c:pt idx="3386">
                  <c:v>25423.871999999999</c:v>
                </c:pt>
                <c:pt idx="3387">
                  <c:v>25423.871999999999</c:v>
                </c:pt>
                <c:pt idx="3388">
                  <c:v>25423.871999999999</c:v>
                </c:pt>
                <c:pt idx="3389">
                  <c:v>25423.871999999999</c:v>
                </c:pt>
                <c:pt idx="3390">
                  <c:v>25423.871999999999</c:v>
                </c:pt>
                <c:pt idx="3391">
                  <c:v>25423.871999999999</c:v>
                </c:pt>
                <c:pt idx="3392">
                  <c:v>25423.871999999999</c:v>
                </c:pt>
                <c:pt idx="3393">
                  <c:v>25423.871999999999</c:v>
                </c:pt>
                <c:pt idx="3394">
                  <c:v>25423.871999999999</c:v>
                </c:pt>
                <c:pt idx="3395">
                  <c:v>25423.871999999999</c:v>
                </c:pt>
                <c:pt idx="3396">
                  <c:v>25423.871999999999</c:v>
                </c:pt>
                <c:pt idx="3397">
                  <c:v>25423.871999999999</c:v>
                </c:pt>
                <c:pt idx="3398">
                  <c:v>25423.871999999999</c:v>
                </c:pt>
                <c:pt idx="3399">
                  <c:v>25423.871999999999</c:v>
                </c:pt>
                <c:pt idx="3400">
                  <c:v>25423.871999999999</c:v>
                </c:pt>
                <c:pt idx="3401">
                  <c:v>25423.871999999999</c:v>
                </c:pt>
                <c:pt idx="3402">
                  <c:v>25423.871999999999</c:v>
                </c:pt>
                <c:pt idx="3403">
                  <c:v>25423.871999999999</c:v>
                </c:pt>
                <c:pt idx="3404">
                  <c:v>25423.871999999999</c:v>
                </c:pt>
                <c:pt idx="3405">
                  <c:v>25423.871999999999</c:v>
                </c:pt>
                <c:pt idx="3406">
                  <c:v>25423.871999999999</c:v>
                </c:pt>
                <c:pt idx="3407">
                  <c:v>25423.871999999999</c:v>
                </c:pt>
                <c:pt idx="3408">
                  <c:v>25423.871999999999</c:v>
                </c:pt>
                <c:pt idx="3409">
                  <c:v>25423.871999999999</c:v>
                </c:pt>
                <c:pt idx="3410">
                  <c:v>25423.871999999999</c:v>
                </c:pt>
                <c:pt idx="3411">
                  <c:v>25423.871999999999</c:v>
                </c:pt>
                <c:pt idx="3412">
                  <c:v>25423.871999999999</c:v>
                </c:pt>
                <c:pt idx="3413">
                  <c:v>25423.871999999999</c:v>
                </c:pt>
                <c:pt idx="3414">
                  <c:v>25423.871999999999</c:v>
                </c:pt>
                <c:pt idx="3415">
                  <c:v>25423.871999999999</c:v>
                </c:pt>
                <c:pt idx="3416">
                  <c:v>25423.871999999999</c:v>
                </c:pt>
                <c:pt idx="3417">
                  <c:v>25423.871999999999</c:v>
                </c:pt>
                <c:pt idx="3418">
                  <c:v>25423.871999999999</c:v>
                </c:pt>
                <c:pt idx="3419">
                  <c:v>25423.871999999999</c:v>
                </c:pt>
                <c:pt idx="3420">
                  <c:v>25423.871999999999</c:v>
                </c:pt>
                <c:pt idx="3421">
                  <c:v>25423.871999999999</c:v>
                </c:pt>
                <c:pt idx="3422">
                  <c:v>25423.871999999999</c:v>
                </c:pt>
                <c:pt idx="3423">
                  <c:v>25423.871999999999</c:v>
                </c:pt>
                <c:pt idx="3424">
                  <c:v>25423.871999999999</c:v>
                </c:pt>
                <c:pt idx="3425">
                  <c:v>25423.871999999999</c:v>
                </c:pt>
                <c:pt idx="3426">
                  <c:v>25423.871999999999</c:v>
                </c:pt>
                <c:pt idx="3427">
                  <c:v>25423.871999999999</c:v>
                </c:pt>
                <c:pt idx="3428">
                  <c:v>25423.871999999999</c:v>
                </c:pt>
                <c:pt idx="3429">
                  <c:v>25423.871999999999</c:v>
                </c:pt>
                <c:pt idx="3430">
                  <c:v>25423.871999999999</c:v>
                </c:pt>
                <c:pt idx="3431">
                  <c:v>25423.871999999999</c:v>
                </c:pt>
                <c:pt idx="3432">
                  <c:v>25423.871999999999</c:v>
                </c:pt>
                <c:pt idx="3433">
                  <c:v>25423.871999999999</c:v>
                </c:pt>
                <c:pt idx="3434">
                  <c:v>25423.871999999999</c:v>
                </c:pt>
                <c:pt idx="3435">
                  <c:v>25423.871999999999</c:v>
                </c:pt>
                <c:pt idx="3436">
                  <c:v>25423.871999999999</c:v>
                </c:pt>
                <c:pt idx="3437">
                  <c:v>25423.871999999999</c:v>
                </c:pt>
                <c:pt idx="3438">
                  <c:v>25423.871999999999</c:v>
                </c:pt>
                <c:pt idx="3439">
                  <c:v>25423.871999999999</c:v>
                </c:pt>
                <c:pt idx="3440">
                  <c:v>25423.871999999999</c:v>
                </c:pt>
                <c:pt idx="3441">
                  <c:v>25423.871999999999</c:v>
                </c:pt>
                <c:pt idx="3442">
                  <c:v>25423.871999999999</c:v>
                </c:pt>
                <c:pt idx="3443">
                  <c:v>25423.871999999999</c:v>
                </c:pt>
                <c:pt idx="3444">
                  <c:v>25423.871999999999</c:v>
                </c:pt>
                <c:pt idx="3445">
                  <c:v>25423.871999999999</c:v>
                </c:pt>
                <c:pt idx="3446">
                  <c:v>25423.871999999999</c:v>
                </c:pt>
                <c:pt idx="3447">
                  <c:v>25423.871999999999</c:v>
                </c:pt>
                <c:pt idx="3448">
                  <c:v>25423.871999999999</c:v>
                </c:pt>
                <c:pt idx="3449">
                  <c:v>25423.871999999999</c:v>
                </c:pt>
                <c:pt idx="3450">
                  <c:v>25423.871999999999</c:v>
                </c:pt>
                <c:pt idx="3451">
                  <c:v>25423.871999999999</c:v>
                </c:pt>
                <c:pt idx="3452">
                  <c:v>25423.871999999999</c:v>
                </c:pt>
                <c:pt idx="3453">
                  <c:v>25423.871999999999</c:v>
                </c:pt>
                <c:pt idx="3454">
                  <c:v>25423.871999999999</c:v>
                </c:pt>
                <c:pt idx="3455">
                  <c:v>25423.871999999999</c:v>
                </c:pt>
                <c:pt idx="3456">
                  <c:v>25423.871999999999</c:v>
                </c:pt>
                <c:pt idx="3457">
                  <c:v>25423.871999999999</c:v>
                </c:pt>
                <c:pt idx="3458">
                  <c:v>25423.871999999999</c:v>
                </c:pt>
                <c:pt idx="3459">
                  <c:v>25423.871999999999</c:v>
                </c:pt>
                <c:pt idx="3460">
                  <c:v>25423.871999999999</c:v>
                </c:pt>
                <c:pt idx="3461">
                  <c:v>25423.871999999999</c:v>
                </c:pt>
                <c:pt idx="3462">
                  <c:v>25423.871999999999</c:v>
                </c:pt>
                <c:pt idx="3463">
                  <c:v>25423.871999999999</c:v>
                </c:pt>
                <c:pt idx="3464">
                  <c:v>25423.871999999999</c:v>
                </c:pt>
                <c:pt idx="3465">
                  <c:v>25423.871999999999</c:v>
                </c:pt>
                <c:pt idx="3466">
                  <c:v>25423.871999999999</c:v>
                </c:pt>
                <c:pt idx="3467">
                  <c:v>25423.871999999999</c:v>
                </c:pt>
                <c:pt idx="3468">
                  <c:v>25423.871999999999</c:v>
                </c:pt>
                <c:pt idx="3469">
                  <c:v>25423.871999999999</c:v>
                </c:pt>
                <c:pt idx="3470">
                  <c:v>25423.871999999999</c:v>
                </c:pt>
                <c:pt idx="3471">
                  <c:v>25423.871999999999</c:v>
                </c:pt>
                <c:pt idx="3472">
                  <c:v>25423.871999999999</c:v>
                </c:pt>
                <c:pt idx="3473">
                  <c:v>25423.871999999999</c:v>
                </c:pt>
                <c:pt idx="3474">
                  <c:v>25423.871999999999</c:v>
                </c:pt>
                <c:pt idx="3475">
                  <c:v>25423.871999999999</c:v>
                </c:pt>
                <c:pt idx="3476">
                  <c:v>25423.871999999999</c:v>
                </c:pt>
                <c:pt idx="3477">
                  <c:v>25423.871999999999</c:v>
                </c:pt>
                <c:pt idx="3478">
                  <c:v>25423.871999999999</c:v>
                </c:pt>
                <c:pt idx="3479">
                  <c:v>25423.871999999999</c:v>
                </c:pt>
                <c:pt idx="3480">
                  <c:v>25423.871999999999</c:v>
                </c:pt>
                <c:pt idx="3481">
                  <c:v>25423.871999999999</c:v>
                </c:pt>
                <c:pt idx="3482">
                  <c:v>25423.871999999999</c:v>
                </c:pt>
                <c:pt idx="3483">
                  <c:v>25423.871999999999</c:v>
                </c:pt>
                <c:pt idx="3484">
                  <c:v>25423.871999999999</c:v>
                </c:pt>
                <c:pt idx="3485">
                  <c:v>25423.871999999999</c:v>
                </c:pt>
                <c:pt idx="3486">
                  <c:v>25423.871999999999</c:v>
                </c:pt>
                <c:pt idx="3487">
                  <c:v>25423.871999999999</c:v>
                </c:pt>
                <c:pt idx="3488">
                  <c:v>25423.871999999999</c:v>
                </c:pt>
                <c:pt idx="3489">
                  <c:v>25423.871999999999</c:v>
                </c:pt>
                <c:pt idx="3490">
                  <c:v>25423.871999999999</c:v>
                </c:pt>
                <c:pt idx="3491">
                  <c:v>25423.871999999999</c:v>
                </c:pt>
                <c:pt idx="3492">
                  <c:v>25423.871999999999</c:v>
                </c:pt>
                <c:pt idx="3493">
                  <c:v>25423.871999999999</c:v>
                </c:pt>
                <c:pt idx="3494">
                  <c:v>25423.871999999999</c:v>
                </c:pt>
                <c:pt idx="3495">
                  <c:v>25423.871999999999</c:v>
                </c:pt>
                <c:pt idx="3496">
                  <c:v>25423.871999999999</c:v>
                </c:pt>
                <c:pt idx="3497">
                  <c:v>25423.871999999999</c:v>
                </c:pt>
                <c:pt idx="3498">
                  <c:v>25423.871999999999</c:v>
                </c:pt>
                <c:pt idx="3499">
                  <c:v>25423.871999999999</c:v>
                </c:pt>
                <c:pt idx="3500">
                  <c:v>25423.871999999999</c:v>
                </c:pt>
                <c:pt idx="3501">
                  <c:v>25423.871999999999</c:v>
                </c:pt>
                <c:pt idx="3502">
                  <c:v>25423.871999999999</c:v>
                </c:pt>
                <c:pt idx="3503">
                  <c:v>25423.871999999999</c:v>
                </c:pt>
                <c:pt idx="3504">
                  <c:v>25423.871999999999</c:v>
                </c:pt>
                <c:pt idx="3505">
                  <c:v>25423.871999999999</c:v>
                </c:pt>
                <c:pt idx="3506">
                  <c:v>25423.871999999999</c:v>
                </c:pt>
                <c:pt idx="3507">
                  <c:v>25423.871999999999</c:v>
                </c:pt>
                <c:pt idx="3508">
                  <c:v>25423.871999999999</c:v>
                </c:pt>
                <c:pt idx="3509">
                  <c:v>25423.871999999999</c:v>
                </c:pt>
                <c:pt idx="3510">
                  <c:v>25423.871999999999</c:v>
                </c:pt>
                <c:pt idx="3511">
                  <c:v>25423.871999999999</c:v>
                </c:pt>
                <c:pt idx="3512">
                  <c:v>25423.871999999999</c:v>
                </c:pt>
                <c:pt idx="3513">
                  <c:v>25423.871999999999</c:v>
                </c:pt>
                <c:pt idx="3514">
                  <c:v>25423.871999999999</c:v>
                </c:pt>
                <c:pt idx="3515">
                  <c:v>25423.871999999999</c:v>
                </c:pt>
                <c:pt idx="3516">
                  <c:v>25423.871999999999</c:v>
                </c:pt>
                <c:pt idx="3517">
                  <c:v>25423.871999999999</c:v>
                </c:pt>
                <c:pt idx="3518">
                  <c:v>25423.871999999999</c:v>
                </c:pt>
                <c:pt idx="3519">
                  <c:v>25423.871999999999</c:v>
                </c:pt>
                <c:pt idx="3520">
                  <c:v>25423.871999999999</c:v>
                </c:pt>
                <c:pt idx="3521">
                  <c:v>25423.871999999999</c:v>
                </c:pt>
                <c:pt idx="3522">
                  <c:v>25423.871999999999</c:v>
                </c:pt>
                <c:pt idx="3523">
                  <c:v>25423.871999999999</c:v>
                </c:pt>
                <c:pt idx="3524">
                  <c:v>25423.871999999999</c:v>
                </c:pt>
                <c:pt idx="3525">
                  <c:v>25423.871999999999</c:v>
                </c:pt>
                <c:pt idx="3526">
                  <c:v>25423.871999999999</c:v>
                </c:pt>
                <c:pt idx="3527">
                  <c:v>25423.871999999999</c:v>
                </c:pt>
                <c:pt idx="3528">
                  <c:v>25423.871999999999</c:v>
                </c:pt>
                <c:pt idx="3529">
                  <c:v>25423.871999999999</c:v>
                </c:pt>
                <c:pt idx="3530">
                  <c:v>25423.871999999999</c:v>
                </c:pt>
                <c:pt idx="3531">
                  <c:v>25423.871999999999</c:v>
                </c:pt>
                <c:pt idx="3532">
                  <c:v>25423.871999999999</c:v>
                </c:pt>
                <c:pt idx="3533">
                  <c:v>25423.871999999999</c:v>
                </c:pt>
                <c:pt idx="3534">
                  <c:v>25423.871999999999</c:v>
                </c:pt>
                <c:pt idx="3535">
                  <c:v>25423.871999999999</c:v>
                </c:pt>
                <c:pt idx="3536">
                  <c:v>25423.871999999999</c:v>
                </c:pt>
                <c:pt idx="3537">
                  <c:v>25423.871999999999</c:v>
                </c:pt>
                <c:pt idx="3538">
                  <c:v>25423.871999999999</c:v>
                </c:pt>
                <c:pt idx="3539">
                  <c:v>25423.871999999999</c:v>
                </c:pt>
                <c:pt idx="3540">
                  <c:v>25423.871999999999</c:v>
                </c:pt>
                <c:pt idx="3541">
                  <c:v>25423.871999999999</c:v>
                </c:pt>
                <c:pt idx="3542">
                  <c:v>25423.871999999999</c:v>
                </c:pt>
                <c:pt idx="3543">
                  <c:v>25423.871999999999</c:v>
                </c:pt>
                <c:pt idx="3544">
                  <c:v>25423.871999999999</c:v>
                </c:pt>
                <c:pt idx="3545">
                  <c:v>25423.871999999999</c:v>
                </c:pt>
                <c:pt idx="3546">
                  <c:v>25423.871999999999</c:v>
                </c:pt>
                <c:pt idx="3547">
                  <c:v>25423.871999999999</c:v>
                </c:pt>
                <c:pt idx="3548">
                  <c:v>25423.871999999999</c:v>
                </c:pt>
                <c:pt idx="3549">
                  <c:v>25423.871999999999</c:v>
                </c:pt>
                <c:pt idx="3550">
                  <c:v>25423.871999999999</c:v>
                </c:pt>
                <c:pt idx="3551">
                  <c:v>25423.871999999999</c:v>
                </c:pt>
                <c:pt idx="3552">
                  <c:v>25423.871999999999</c:v>
                </c:pt>
                <c:pt idx="3553">
                  <c:v>25423.871999999999</c:v>
                </c:pt>
                <c:pt idx="3554">
                  <c:v>25423.871999999999</c:v>
                </c:pt>
                <c:pt idx="3555">
                  <c:v>25423.871999999999</c:v>
                </c:pt>
                <c:pt idx="3556">
                  <c:v>25423.871999999999</c:v>
                </c:pt>
                <c:pt idx="3557">
                  <c:v>25423.871999999999</c:v>
                </c:pt>
                <c:pt idx="3558">
                  <c:v>25423.871999999999</c:v>
                </c:pt>
                <c:pt idx="3559">
                  <c:v>25423.871999999999</c:v>
                </c:pt>
                <c:pt idx="3560">
                  <c:v>25423.871999999999</c:v>
                </c:pt>
                <c:pt idx="3561">
                  <c:v>25423.871999999999</c:v>
                </c:pt>
                <c:pt idx="3562">
                  <c:v>25423.871999999999</c:v>
                </c:pt>
                <c:pt idx="3563">
                  <c:v>25423.871999999999</c:v>
                </c:pt>
                <c:pt idx="3564">
                  <c:v>25423.871999999999</c:v>
                </c:pt>
                <c:pt idx="3565">
                  <c:v>25423.871999999999</c:v>
                </c:pt>
                <c:pt idx="3566">
                  <c:v>25423.871999999999</c:v>
                </c:pt>
                <c:pt idx="3567">
                  <c:v>25423.871999999999</c:v>
                </c:pt>
                <c:pt idx="3568">
                  <c:v>25423.871999999999</c:v>
                </c:pt>
                <c:pt idx="3569">
                  <c:v>25423.871999999999</c:v>
                </c:pt>
                <c:pt idx="3570">
                  <c:v>25423.871999999999</c:v>
                </c:pt>
                <c:pt idx="3571">
                  <c:v>25423.871999999999</c:v>
                </c:pt>
                <c:pt idx="3572">
                  <c:v>25423.871999999999</c:v>
                </c:pt>
                <c:pt idx="3573">
                  <c:v>25423.871999999999</c:v>
                </c:pt>
                <c:pt idx="3574">
                  <c:v>25423.871999999999</c:v>
                </c:pt>
                <c:pt idx="3575">
                  <c:v>25423.871999999999</c:v>
                </c:pt>
                <c:pt idx="3576">
                  <c:v>25423.871999999999</c:v>
                </c:pt>
                <c:pt idx="3577">
                  <c:v>25423.871999999999</c:v>
                </c:pt>
                <c:pt idx="3578">
                  <c:v>25423.871999999999</c:v>
                </c:pt>
                <c:pt idx="3579">
                  <c:v>25423.871999999999</c:v>
                </c:pt>
                <c:pt idx="3580">
                  <c:v>25423.871999999999</c:v>
                </c:pt>
                <c:pt idx="3581">
                  <c:v>25423.871999999999</c:v>
                </c:pt>
                <c:pt idx="3582">
                  <c:v>25423.871999999999</c:v>
                </c:pt>
                <c:pt idx="3583">
                  <c:v>25423.871999999999</c:v>
                </c:pt>
                <c:pt idx="3584">
                  <c:v>25423.871999999999</c:v>
                </c:pt>
                <c:pt idx="3585">
                  <c:v>25423.871999999999</c:v>
                </c:pt>
                <c:pt idx="3586">
                  <c:v>25423.871999999999</c:v>
                </c:pt>
                <c:pt idx="3587">
                  <c:v>25423.871999999999</c:v>
                </c:pt>
                <c:pt idx="3588">
                  <c:v>25423.871999999999</c:v>
                </c:pt>
                <c:pt idx="3589">
                  <c:v>25423.871999999999</c:v>
                </c:pt>
                <c:pt idx="3590">
                  <c:v>25423.871999999999</c:v>
                </c:pt>
                <c:pt idx="3591">
                  <c:v>25423.871999999999</c:v>
                </c:pt>
                <c:pt idx="3592">
                  <c:v>25423.871999999999</c:v>
                </c:pt>
                <c:pt idx="3593">
                  <c:v>25423.871999999999</c:v>
                </c:pt>
                <c:pt idx="3594">
                  <c:v>25423.871999999999</c:v>
                </c:pt>
                <c:pt idx="3595">
                  <c:v>25423.871999999999</c:v>
                </c:pt>
                <c:pt idx="3596">
                  <c:v>25423.871999999999</c:v>
                </c:pt>
                <c:pt idx="3597">
                  <c:v>25423.871999999999</c:v>
                </c:pt>
                <c:pt idx="3598">
                  <c:v>25423.871999999999</c:v>
                </c:pt>
                <c:pt idx="3599">
                  <c:v>25423.871999999999</c:v>
                </c:pt>
                <c:pt idx="3600">
                  <c:v>25423.871999999999</c:v>
                </c:pt>
                <c:pt idx="3601">
                  <c:v>25423.871999999999</c:v>
                </c:pt>
                <c:pt idx="3602">
                  <c:v>25423.871999999999</c:v>
                </c:pt>
                <c:pt idx="3603">
                  <c:v>25423.871999999999</c:v>
                </c:pt>
                <c:pt idx="3604">
                  <c:v>25423.871999999999</c:v>
                </c:pt>
                <c:pt idx="3605">
                  <c:v>25423.871999999999</c:v>
                </c:pt>
                <c:pt idx="3606">
                  <c:v>25423.871999999999</c:v>
                </c:pt>
                <c:pt idx="3607">
                  <c:v>25423.871999999999</c:v>
                </c:pt>
                <c:pt idx="3608">
                  <c:v>25423.871999999999</c:v>
                </c:pt>
                <c:pt idx="3609">
                  <c:v>25423.871999999999</c:v>
                </c:pt>
                <c:pt idx="3610">
                  <c:v>25423.871999999999</c:v>
                </c:pt>
                <c:pt idx="3611">
                  <c:v>25423.871999999999</c:v>
                </c:pt>
                <c:pt idx="3612">
                  <c:v>25423.871999999999</c:v>
                </c:pt>
                <c:pt idx="3613">
                  <c:v>25423.871999999999</c:v>
                </c:pt>
                <c:pt idx="3614">
                  <c:v>25423.871999999999</c:v>
                </c:pt>
                <c:pt idx="3615">
                  <c:v>25423.871999999999</c:v>
                </c:pt>
                <c:pt idx="3616">
                  <c:v>25423.871999999999</c:v>
                </c:pt>
                <c:pt idx="3617">
                  <c:v>25423.871999999999</c:v>
                </c:pt>
                <c:pt idx="3618">
                  <c:v>25423.871999999999</c:v>
                </c:pt>
                <c:pt idx="3619">
                  <c:v>25423.871999999999</c:v>
                </c:pt>
                <c:pt idx="3620">
                  <c:v>25423.871999999999</c:v>
                </c:pt>
                <c:pt idx="3621">
                  <c:v>25423.871999999999</c:v>
                </c:pt>
                <c:pt idx="3622">
                  <c:v>25423.871999999999</c:v>
                </c:pt>
                <c:pt idx="3623">
                  <c:v>25423.871999999999</c:v>
                </c:pt>
                <c:pt idx="3624">
                  <c:v>25423.871999999999</c:v>
                </c:pt>
                <c:pt idx="3625">
                  <c:v>25423.871999999999</c:v>
                </c:pt>
                <c:pt idx="3626">
                  <c:v>25423.871999999999</c:v>
                </c:pt>
                <c:pt idx="3627">
                  <c:v>25423.871999999999</c:v>
                </c:pt>
                <c:pt idx="3628">
                  <c:v>25423.871999999999</c:v>
                </c:pt>
                <c:pt idx="3629">
                  <c:v>25423.871999999999</c:v>
                </c:pt>
                <c:pt idx="3630">
                  <c:v>25423.871999999999</c:v>
                </c:pt>
                <c:pt idx="3631">
                  <c:v>25423.871999999999</c:v>
                </c:pt>
                <c:pt idx="3632">
                  <c:v>25423.871999999999</c:v>
                </c:pt>
                <c:pt idx="3633">
                  <c:v>25423.871999999999</c:v>
                </c:pt>
                <c:pt idx="3634">
                  <c:v>25423.871999999999</c:v>
                </c:pt>
                <c:pt idx="3635">
                  <c:v>25423.871999999999</c:v>
                </c:pt>
                <c:pt idx="3636">
                  <c:v>25423.871999999999</c:v>
                </c:pt>
                <c:pt idx="3637">
                  <c:v>25423.871999999999</c:v>
                </c:pt>
                <c:pt idx="3638">
                  <c:v>25423.871999999999</c:v>
                </c:pt>
                <c:pt idx="3639">
                  <c:v>25423.871999999999</c:v>
                </c:pt>
                <c:pt idx="3640">
                  <c:v>25423.871999999999</c:v>
                </c:pt>
                <c:pt idx="3641">
                  <c:v>25423.871999999999</c:v>
                </c:pt>
                <c:pt idx="3642">
                  <c:v>25423.871999999999</c:v>
                </c:pt>
                <c:pt idx="3643">
                  <c:v>25423.871999999999</c:v>
                </c:pt>
                <c:pt idx="3644">
                  <c:v>25423.871999999999</c:v>
                </c:pt>
                <c:pt idx="3645">
                  <c:v>25423.871999999999</c:v>
                </c:pt>
                <c:pt idx="3646">
                  <c:v>25423.871999999999</c:v>
                </c:pt>
                <c:pt idx="3647">
                  <c:v>25423.871999999999</c:v>
                </c:pt>
                <c:pt idx="3648">
                  <c:v>25423.871999999999</c:v>
                </c:pt>
                <c:pt idx="3649">
                  <c:v>25423.871999999999</c:v>
                </c:pt>
                <c:pt idx="3650">
                  <c:v>25423.871999999999</c:v>
                </c:pt>
                <c:pt idx="3651">
                  <c:v>25423.871999999999</c:v>
                </c:pt>
                <c:pt idx="3652">
                  <c:v>25423.871999999999</c:v>
                </c:pt>
                <c:pt idx="3653">
                  <c:v>25423.871999999999</c:v>
                </c:pt>
                <c:pt idx="3654">
                  <c:v>25423.871999999999</c:v>
                </c:pt>
                <c:pt idx="3655">
                  <c:v>25423.871999999999</c:v>
                </c:pt>
                <c:pt idx="3656">
                  <c:v>25423.871999999999</c:v>
                </c:pt>
                <c:pt idx="3657">
                  <c:v>25423.871999999999</c:v>
                </c:pt>
                <c:pt idx="3658">
                  <c:v>25423.871999999999</c:v>
                </c:pt>
                <c:pt idx="3659">
                  <c:v>25423.871999999999</c:v>
                </c:pt>
                <c:pt idx="3660">
                  <c:v>25423.871999999999</c:v>
                </c:pt>
                <c:pt idx="3661">
                  <c:v>25423.871999999999</c:v>
                </c:pt>
                <c:pt idx="3662">
                  <c:v>25423.871999999999</c:v>
                </c:pt>
                <c:pt idx="3663">
                  <c:v>25423.871999999999</c:v>
                </c:pt>
                <c:pt idx="3664">
                  <c:v>25423.871999999999</c:v>
                </c:pt>
                <c:pt idx="3665">
                  <c:v>25423.871999999999</c:v>
                </c:pt>
                <c:pt idx="3666">
                  <c:v>25423.871999999999</c:v>
                </c:pt>
                <c:pt idx="3667">
                  <c:v>25423.871999999999</c:v>
                </c:pt>
                <c:pt idx="3668">
                  <c:v>25423.871999999999</c:v>
                </c:pt>
                <c:pt idx="3669">
                  <c:v>25423.871999999999</c:v>
                </c:pt>
                <c:pt idx="3670">
                  <c:v>25423.871999999999</c:v>
                </c:pt>
                <c:pt idx="3671">
                  <c:v>25423.871999999999</c:v>
                </c:pt>
                <c:pt idx="3672">
                  <c:v>25423.871999999999</c:v>
                </c:pt>
                <c:pt idx="3673">
                  <c:v>25423.871999999999</c:v>
                </c:pt>
                <c:pt idx="3674">
                  <c:v>25423.871999999999</c:v>
                </c:pt>
                <c:pt idx="3675">
                  <c:v>25423.871999999999</c:v>
                </c:pt>
                <c:pt idx="3676">
                  <c:v>25423.871999999999</c:v>
                </c:pt>
                <c:pt idx="3677">
                  <c:v>25423.871999999999</c:v>
                </c:pt>
                <c:pt idx="3678">
                  <c:v>25423.871999999999</c:v>
                </c:pt>
                <c:pt idx="3679">
                  <c:v>25423.871999999999</c:v>
                </c:pt>
                <c:pt idx="3680">
                  <c:v>25423.871999999999</c:v>
                </c:pt>
                <c:pt idx="3681">
                  <c:v>25423.871999999999</c:v>
                </c:pt>
                <c:pt idx="3682">
                  <c:v>25423.871999999999</c:v>
                </c:pt>
                <c:pt idx="3683">
                  <c:v>25423.871999999999</c:v>
                </c:pt>
                <c:pt idx="3684">
                  <c:v>25423.871999999999</c:v>
                </c:pt>
                <c:pt idx="3685">
                  <c:v>25423.871999999999</c:v>
                </c:pt>
                <c:pt idx="3686">
                  <c:v>25423.871999999999</c:v>
                </c:pt>
                <c:pt idx="3687">
                  <c:v>25423.871999999999</c:v>
                </c:pt>
                <c:pt idx="3688">
                  <c:v>25423.871999999999</c:v>
                </c:pt>
                <c:pt idx="3689">
                  <c:v>25423.871999999999</c:v>
                </c:pt>
                <c:pt idx="3690">
                  <c:v>25423.871999999999</c:v>
                </c:pt>
                <c:pt idx="3691">
                  <c:v>25423.871999999999</c:v>
                </c:pt>
                <c:pt idx="3692">
                  <c:v>25423.871999999999</c:v>
                </c:pt>
                <c:pt idx="3693">
                  <c:v>25423.871999999999</c:v>
                </c:pt>
                <c:pt idx="3694">
                  <c:v>25423.871999999999</c:v>
                </c:pt>
                <c:pt idx="3695">
                  <c:v>25423.871999999999</c:v>
                </c:pt>
                <c:pt idx="3696">
                  <c:v>25423.871999999999</c:v>
                </c:pt>
                <c:pt idx="3697">
                  <c:v>25423.871999999999</c:v>
                </c:pt>
                <c:pt idx="3698">
                  <c:v>25423.871999999999</c:v>
                </c:pt>
                <c:pt idx="3699">
                  <c:v>25423.871999999999</c:v>
                </c:pt>
                <c:pt idx="3700">
                  <c:v>25423.871999999999</c:v>
                </c:pt>
                <c:pt idx="3701">
                  <c:v>25423.871999999999</c:v>
                </c:pt>
                <c:pt idx="3702">
                  <c:v>25423.871999999999</c:v>
                </c:pt>
                <c:pt idx="3703">
                  <c:v>25423.871999999999</c:v>
                </c:pt>
                <c:pt idx="3704">
                  <c:v>25423.871999999999</c:v>
                </c:pt>
                <c:pt idx="3705">
                  <c:v>25423.871999999999</c:v>
                </c:pt>
                <c:pt idx="3706">
                  <c:v>25423.871999999999</c:v>
                </c:pt>
                <c:pt idx="3707">
                  <c:v>25423.871999999999</c:v>
                </c:pt>
                <c:pt idx="3708">
                  <c:v>25423.871999999999</c:v>
                </c:pt>
                <c:pt idx="3709">
                  <c:v>25423.871999999999</c:v>
                </c:pt>
                <c:pt idx="3710">
                  <c:v>25423.871999999999</c:v>
                </c:pt>
                <c:pt idx="3711">
                  <c:v>25423.871999999999</c:v>
                </c:pt>
                <c:pt idx="3712">
                  <c:v>25423.871999999999</c:v>
                </c:pt>
                <c:pt idx="3713">
                  <c:v>25423.871999999999</c:v>
                </c:pt>
                <c:pt idx="3714">
                  <c:v>25423.871999999999</c:v>
                </c:pt>
                <c:pt idx="3715">
                  <c:v>25423.871999999999</c:v>
                </c:pt>
                <c:pt idx="3716">
                  <c:v>25423.871999999999</c:v>
                </c:pt>
                <c:pt idx="3717">
                  <c:v>25423.871999999999</c:v>
                </c:pt>
                <c:pt idx="3718">
                  <c:v>25423.871999999999</c:v>
                </c:pt>
                <c:pt idx="3719">
                  <c:v>25423.871999999999</c:v>
                </c:pt>
                <c:pt idx="3720">
                  <c:v>25423.871999999999</c:v>
                </c:pt>
                <c:pt idx="3721">
                  <c:v>25423.871999999999</c:v>
                </c:pt>
                <c:pt idx="3722">
                  <c:v>25423.871999999999</c:v>
                </c:pt>
                <c:pt idx="3723">
                  <c:v>25423.871999999999</c:v>
                </c:pt>
                <c:pt idx="3724">
                  <c:v>25423.871999999999</c:v>
                </c:pt>
                <c:pt idx="3725">
                  <c:v>25423.871999999999</c:v>
                </c:pt>
                <c:pt idx="3726">
                  <c:v>25423.871999999999</c:v>
                </c:pt>
                <c:pt idx="3727">
                  <c:v>25423.871999999999</c:v>
                </c:pt>
                <c:pt idx="3728">
                  <c:v>25423.871999999999</c:v>
                </c:pt>
                <c:pt idx="3729">
                  <c:v>25423.871999999999</c:v>
                </c:pt>
                <c:pt idx="3730">
                  <c:v>25423.871999999999</c:v>
                </c:pt>
                <c:pt idx="3731">
                  <c:v>25423.871999999999</c:v>
                </c:pt>
                <c:pt idx="3732">
                  <c:v>25423.871999999999</c:v>
                </c:pt>
                <c:pt idx="3733">
                  <c:v>25423.871999999999</c:v>
                </c:pt>
                <c:pt idx="3734">
                  <c:v>25423.871999999999</c:v>
                </c:pt>
                <c:pt idx="3735">
                  <c:v>25423.871999999999</c:v>
                </c:pt>
                <c:pt idx="3736">
                  <c:v>25423.871999999999</c:v>
                </c:pt>
                <c:pt idx="3737">
                  <c:v>25423.871999999999</c:v>
                </c:pt>
                <c:pt idx="3738">
                  <c:v>25423.871999999999</c:v>
                </c:pt>
                <c:pt idx="3739">
                  <c:v>25423.871999999999</c:v>
                </c:pt>
                <c:pt idx="3740">
                  <c:v>25423.871999999999</c:v>
                </c:pt>
                <c:pt idx="3741">
                  <c:v>25423.871999999999</c:v>
                </c:pt>
                <c:pt idx="3742">
                  <c:v>25423.871999999999</c:v>
                </c:pt>
                <c:pt idx="3743">
                  <c:v>25423.871999999999</c:v>
                </c:pt>
                <c:pt idx="3744">
                  <c:v>25423.871999999999</c:v>
                </c:pt>
                <c:pt idx="3745">
                  <c:v>25423.871999999999</c:v>
                </c:pt>
                <c:pt idx="3746">
                  <c:v>25423.871999999999</c:v>
                </c:pt>
                <c:pt idx="3747">
                  <c:v>25423.871999999999</c:v>
                </c:pt>
                <c:pt idx="3748">
                  <c:v>25423.871999999999</c:v>
                </c:pt>
                <c:pt idx="3749">
                  <c:v>25423.871999999999</c:v>
                </c:pt>
                <c:pt idx="3750">
                  <c:v>25423.871999999999</c:v>
                </c:pt>
                <c:pt idx="3751">
                  <c:v>25423.871999999999</c:v>
                </c:pt>
                <c:pt idx="3752">
                  <c:v>25423.871999999999</c:v>
                </c:pt>
                <c:pt idx="3753">
                  <c:v>25423.871999999999</c:v>
                </c:pt>
                <c:pt idx="3754">
                  <c:v>25423.871999999999</c:v>
                </c:pt>
                <c:pt idx="3755">
                  <c:v>25423.871999999999</c:v>
                </c:pt>
                <c:pt idx="3756">
                  <c:v>25423.871999999999</c:v>
                </c:pt>
                <c:pt idx="3757">
                  <c:v>25423.871999999999</c:v>
                </c:pt>
                <c:pt idx="3758">
                  <c:v>25423.871999999999</c:v>
                </c:pt>
                <c:pt idx="3759">
                  <c:v>25423.871999999999</c:v>
                </c:pt>
                <c:pt idx="3760">
                  <c:v>25423.871999999999</c:v>
                </c:pt>
                <c:pt idx="3761">
                  <c:v>25423.871999999999</c:v>
                </c:pt>
                <c:pt idx="3762">
                  <c:v>25423.871999999999</c:v>
                </c:pt>
                <c:pt idx="3763">
                  <c:v>25423.871999999999</c:v>
                </c:pt>
                <c:pt idx="3764">
                  <c:v>25423.871999999999</c:v>
                </c:pt>
                <c:pt idx="3765">
                  <c:v>25423.871999999999</c:v>
                </c:pt>
                <c:pt idx="3766">
                  <c:v>25423.871999999999</c:v>
                </c:pt>
                <c:pt idx="3767">
                  <c:v>25423.871999999999</c:v>
                </c:pt>
                <c:pt idx="3768">
                  <c:v>25423.871999999999</c:v>
                </c:pt>
                <c:pt idx="3769">
                  <c:v>25423.871999999999</c:v>
                </c:pt>
                <c:pt idx="3770">
                  <c:v>25423.871999999999</c:v>
                </c:pt>
                <c:pt idx="3771">
                  <c:v>25423.871999999999</c:v>
                </c:pt>
                <c:pt idx="3772">
                  <c:v>25423.871999999999</c:v>
                </c:pt>
                <c:pt idx="3773">
                  <c:v>25423.871999999999</c:v>
                </c:pt>
                <c:pt idx="3774">
                  <c:v>25423.871999999999</c:v>
                </c:pt>
                <c:pt idx="3775">
                  <c:v>25423.871999999999</c:v>
                </c:pt>
                <c:pt idx="3776">
                  <c:v>25423.871999999999</c:v>
                </c:pt>
                <c:pt idx="3777">
                  <c:v>25423.871999999999</c:v>
                </c:pt>
                <c:pt idx="3778">
                  <c:v>25423.871999999999</c:v>
                </c:pt>
                <c:pt idx="3779">
                  <c:v>25423.871999999999</c:v>
                </c:pt>
                <c:pt idx="3780">
                  <c:v>25423.871999999999</c:v>
                </c:pt>
                <c:pt idx="3781">
                  <c:v>25423.871999999999</c:v>
                </c:pt>
                <c:pt idx="3782">
                  <c:v>25423.871999999999</c:v>
                </c:pt>
                <c:pt idx="3783">
                  <c:v>25423.871999999999</c:v>
                </c:pt>
                <c:pt idx="3784">
                  <c:v>25423.871999999999</c:v>
                </c:pt>
                <c:pt idx="3785">
                  <c:v>25423.871999999999</c:v>
                </c:pt>
                <c:pt idx="3786">
                  <c:v>25423.871999999999</c:v>
                </c:pt>
                <c:pt idx="3787">
                  <c:v>25423.871999999999</c:v>
                </c:pt>
                <c:pt idx="3788">
                  <c:v>25423.871999999999</c:v>
                </c:pt>
                <c:pt idx="3789">
                  <c:v>25423.871999999999</c:v>
                </c:pt>
                <c:pt idx="3790">
                  <c:v>25423.871999999999</c:v>
                </c:pt>
                <c:pt idx="3791">
                  <c:v>25423.871999999999</c:v>
                </c:pt>
                <c:pt idx="3792">
                  <c:v>25423.871999999999</c:v>
                </c:pt>
                <c:pt idx="3793">
                  <c:v>25423.871999999999</c:v>
                </c:pt>
                <c:pt idx="3794">
                  <c:v>25423.871999999999</c:v>
                </c:pt>
                <c:pt idx="3795">
                  <c:v>25423.871999999999</c:v>
                </c:pt>
                <c:pt idx="3796">
                  <c:v>25423.871999999999</c:v>
                </c:pt>
                <c:pt idx="3797">
                  <c:v>25423.871999999999</c:v>
                </c:pt>
                <c:pt idx="3798">
                  <c:v>25423.871999999999</c:v>
                </c:pt>
                <c:pt idx="3799">
                  <c:v>25423.871999999999</c:v>
                </c:pt>
                <c:pt idx="3800">
                  <c:v>25423.871999999999</c:v>
                </c:pt>
                <c:pt idx="3801">
                  <c:v>25423.871999999999</c:v>
                </c:pt>
                <c:pt idx="3802">
                  <c:v>25423.871999999999</c:v>
                </c:pt>
                <c:pt idx="3803">
                  <c:v>25423.871999999999</c:v>
                </c:pt>
                <c:pt idx="3804">
                  <c:v>25423.871999999999</c:v>
                </c:pt>
                <c:pt idx="3805">
                  <c:v>25423.871999999999</c:v>
                </c:pt>
                <c:pt idx="3806">
                  <c:v>25423.871999999999</c:v>
                </c:pt>
                <c:pt idx="3807">
                  <c:v>25423.871999999999</c:v>
                </c:pt>
                <c:pt idx="3808">
                  <c:v>25423.871999999999</c:v>
                </c:pt>
                <c:pt idx="3809">
                  <c:v>25423.871999999999</c:v>
                </c:pt>
                <c:pt idx="3810">
                  <c:v>25423.871999999999</c:v>
                </c:pt>
                <c:pt idx="3811">
                  <c:v>25423.871999999999</c:v>
                </c:pt>
                <c:pt idx="3812">
                  <c:v>25423.871999999999</c:v>
                </c:pt>
                <c:pt idx="3813">
                  <c:v>25423.871999999999</c:v>
                </c:pt>
                <c:pt idx="3814">
                  <c:v>25423.871999999999</c:v>
                </c:pt>
                <c:pt idx="3815">
                  <c:v>25423.871999999999</c:v>
                </c:pt>
                <c:pt idx="3816">
                  <c:v>25423.871999999999</c:v>
                </c:pt>
                <c:pt idx="3817">
                  <c:v>25423.871999999999</c:v>
                </c:pt>
                <c:pt idx="3818">
                  <c:v>25423.871999999999</c:v>
                </c:pt>
                <c:pt idx="3819">
                  <c:v>25423.871999999999</c:v>
                </c:pt>
                <c:pt idx="3820">
                  <c:v>25423.871999999999</c:v>
                </c:pt>
                <c:pt idx="3821">
                  <c:v>25423.871999999999</c:v>
                </c:pt>
                <c:pt idx="3822">
                  <c:v>25423.871999999999</c:v>
                </c:pt>
                <c:pt idx="3823">
                  <c:v>25423.871999999999</c:v>
                </c:pt>
                <c:pt idx="3824">
                  <c:v>25423.871999999999</c:v>
                </c:pt>
                <c:pt idx="3825">
                  <c:v>25423.871999999999</c:v>
                </c:pt>
                <c:pt idx="3826">
                  <c:v>25423.871999999999</c:v>
                </c:pt>
                <c:pt idx="3827">
                  <c:v>25423.871999999999</c:v>
                </c:pt>
                <c:pt idx="3828">
                  <c:v>25423.871999999999</c:v>
                </c:pt>
                <c:pt idx="3829">
                  <c:v>25423.871999999999</c:v>
                </c:pt>
                <c:pt idx="3830">
                  <c:v>25423.871999999999</c:v>
                </c:pt>
                <c:pt idx="3831">
                  <c:v>25423.871999999999</c:v>
                </c:pt>
                <c:pt idx="3832">
                  <c:v>25423.871999999999</c:v>
                </c:pt>
                <c:pt idx="3833">
                  <c:v>25423.871999999999</c:v>
                </c:pt>
                <c:pt idx="3834">
                  <c:v>25423.871999999999</c:v>
                </c:pt>
                <c:pt idx="3835">
                  <c:v>25423.871999999999</c:v>
                </c:pt>
                <c:pt idx="3836">
                  <c:v>25423.871999999999</c:v>
                </c:pt>
                <c:pt idx="3837">
                  <c:v>25423.871999999999</c:v>
                </c:pt>
                <c:pt idx="3838">
                  <c:v>25423.871999999999</c:v>
                </c:pt>
                <c:pt idx="3839">
                  <c:v>25423.871999999999</c:v>
                </c:pt>
                <c:pt idx="3840">
                  <c:v>25423.871999999999</c:v>
                </c:pt>
                <c:pt idx="3841">
                  <c:v>25423.871999999999</c:v>
                </c:pt>
                <c:pt idx="3842">
                  <c:v>25423.871999999999</c:v>
                </c:pt>
                <c:pt idx="3843">
                  <c:v>25423.871999999999</c:v>
                </c:pt>
                <c:pt idx="3844">
                  <c:v>25423.871999999999</c:v>
                </c:pt>
                <c:pt idx="3845">
                  <c:v>25423.871999999999</c:v>
                </c:pt>
                <c:pt idx="3846">
                  <c:v>25423.871999999999</c:v>
                </c:pt>
                <c:pt idx="3847">
                  <c:v>25423.871999999999</c:v>
                </c:pt>
                <c:pt idx="3848">
                  <c:v>25423.871999999999</c:v>
                </c:pt>
                <c:pt idx="3849">
                  <c:v>25423.871999999999</c:v>
                </c:pt>
                <c:pt idx="3850">
                  <c:v>25423.871999999999</c:v>
                </c:pt>
                <c:pt idx="3851">
                  <c:v>25423.871999999999</c:v>
                </c:pt>
                <c:pt idx="3852">
                  <c:v>25423.871999999999</c:v>
                </c:pt>
                <c:pt idx="3853">
                  <c:v>25423.871999999999</c:v>
                </c:pt>
                <c:pt idx="3854">
                  <c:v>25423.871999999999</c:v>
                </c:pt>
                <c:pt idx="3855">
                  <c:v>25423.871999999999</c:v>
                </c:pt>
                <c:pt idx="3856">
                  <c:v>25423.871999999999</c:v>
                </c:pt>
                <c:pt idx="3857">
                  <c:v>25423.871999999999</c:v>
                </c:pt>
                <c:pt idx="3858">
                  <c:v>25423.871999999999</c:v>
                </c:pt>
                <c:pt idx="3859">
                  <c:v>25423.871999999999</c:v>
                </c:pt>
                <c:pt idx="3860">
                  <c:v>25423.871999999999</c:v>
                </c:pt>
                <c:pt idx="3861">
                  <c:v>25423.871999999999</c:v>
                </c:pt>
                <c:pt idx="3862">
                  <c:v>25423.871999999999</c:v>
                </c:pt>
                <c:pt idx="3863">
                  <c:v>25423.871999999999</c:v>
                </c:pt>
                <c:pt idx="3864">
                  <c:v>25423.871999999999</c:v>
                </c:pt>
                <c:pt idx="3865">
                  <c:v>25423.871999999999</c:v>
                </c:pt>
                <c:pt idx="3866">
                  <c:v>25423.871999999999</c:v>
                </c:pt>
                <c:pt idx="3867">
                  <c:v>25423.871999999999</c:v>
                </c:pt>
                <c:pt idx="3868">
                  <c:v>25423.871999999999</c:v>
                </c:pt>
                <c:pt idx="3869">
                  <c:v>25423.871999999999</c:v>
                </c:pt>
                <c:pt idx="3870">
                  <c:v>25423.871999999999</c:v>
                </c:pt>
                <c:pt idx="3871">
                  <c:v>25423.871999999999</c:v>
                </c:pt>
                <c:pt idx="3872">
                  <c:v>25423.871999999999</c:v>
                </c:pt>
                <c:pt idx="3873">
                  <c:v>25423.871999999999</c:v>
                </c:pt>
                <c:pt idx="3874">
                  <c:v>25423.871999999999</c:v>
                </c:pt>
                <c:pt idx="3875">
                  <c:v>25423.871999999999</c:v>
                </c:pt>
                <c:pt idx="3876">
                  <c:v>25423.871999999999</c:v>
                </c:pt>
                <c:pt idx="3877">
                  <c:v>25423.871999999999</c:v>
                </c:pt>
                <c:pt idx="3878">
                  <c:v>25423.871999999999</c:v>
                </c:pt>
                <c:pt idx="3879">
                  <c:v>25423.871999999999</c:v>
                </c:pt>
                <c:pt idx="3880">
                  <c:v>25423.871999999999</c:v>
                </c:pt>
                <c:pt idx="3881">
                  <c:v>25423.871999999999</c:v>
                </c:pt>
                <c:pt idx="3882">
                  <c:v>25423.871999999999</c:v>
                </c:pt>
                <c:pt idx="3883">
                  <c:v>25423.871999999999</c:v>
                </c:pt>
                <c:pt idx="3884">
                  <c:v>25423.871999999999</c:v>
                </c:pt>
                <c:pt idx="3885">
                  <c:v>25423.871999999999</c:v>
                </c:pt>
                <c:pt idx="3886">
                  <c:v>25423.871999999999</c:v>
                </c:pt>
                <c:pt idx="3887">
                  <c:v>25423.871999999999</c:v>
                </c:pt>
                <c:pt idx="3888">
                  <c:v>25423.871999999999</c:v>
                </c:pt>
                <c:pt idx="3889">
                  <c:v>25423.871999999999</c:v>
                </c:pt>
                <c:pt idx="3890">
                  <c:v>25423.871999999999</c:v>
                </c:pt>
                <c:pt idx="3891">
                  <c:v>25423.871999999999</c:v>
                </c:pt>
                <c:pt idx="3892">
                  <c:v>25423.871999999999</c:v>
                </c:pt>
                <c:pt idx="3893">
                  <c:v>25423.871999999999</c:v>
                </c:pt>
                <c:pt idx="3894">
                  <c:v>25423.871999999999</c:v>
                </c:pt>
                <c:pt idx="3895">
                  <c:v>25423.871999999999</c:v>
                </c:pt>
                <c:pt idx="3896">
                  <c:v>25423.871999999999</c:v>
                </c:pt>
                <c:pt idx="3897">
                  <c:v>25423.871999999999</c:v>
                </c:pt>
                <c:pt idx="3898">
                  <c:v>25423.871999999999</c:v>
                </c:pt>
                <c:pt idx="3899">
                  <c:v>25423.871999999999</c:v>
                </c:pt>
                <c:pt idx="3900">
                  <c:v>25423.871999999999</c:v>
                </c:pt>
                <c:pt idx="3901">
                  <c:v>25423.871999999999</c:v>
                </c:pt>
                <c:pt idx="3902">
                  <c:v>25423.871999999999</c:v>
                </c:pt>
                <c:pt idx="3903">
                  <c:v>25423.871999999999</c:v>
                </c:pt>
                <c:pt idx="3904">
                  <c:v>25423.871999999999</c:v>
                </c:pt>
                <c:pt idx="3905">
                  <c:v>25423.871999999999</c:v>
                </c:pt>
                <c:pt idx="3906">
                  <c:v>25423.871999999999</c:v>
                </c:pt>
                <c:pt idx="3907">
                  <c:v>25423.871999999999</c:v>
                </c:pt>
                <c:pt idx="3908">
                  <c:v>25423.871999999999</c:v>
                </c:pt>
                <c:pt idx="3909">
                  <c:v>25423.871999999999</c:v>
                </c:pt>
                <c:pt idx="3910">
                  <c:v>25423.871999999999</c:v>
                </c:pt>
                <c:pt idx="3911">
                  <c:v>25423.871999999999</c:v>
                </c:pt>
                <c:pt idx="3912">
                  <c:v>25423.871999999999</c:v>
                </c:pt>
                <c:pt idx="3913">
                  <c:v>25423.871999999999</c:v>
                </c:pt>
                <c:pt idx="3914">
                  <c:v>25423.871999999999</c:v>
                </c:pt>
                <c:pt idx="3915">
                  <c:v>25423.871999999999</c:v>
                </c:pt>
                <c:pt idx="3916">
                  <c:v>25423.871999999999</c:v>
                </c:pt>
                <c:pt idx="3917">
                  <c:v>25423.871999999999</c:v>
                </c:pt>
                <c:pt idx="3918">
                  <c:v>25423.871999999999</c:v>
                </c:pt>
                <c:pt idx="3919">
                  <c:v>25423.871999999999</c:v>
                </c:pt>
                <c:pt idx="3920">
                  <c:v>25423.871999999999</c:v>
                </c:pt>
                <c:pt idx="3921">
                  <c:v>25423.871999999999</c:v>
                </c:pt>
                <c:pt idx="3922">
                  <c:v>25423.871999999999</c:v>
                </c:pt>
                <c:pt idx="3923">
                  <c:v>25423.871999999999</c:v>
                </c:pt>
                <c:pt idx="3924">
                  <c:v>25423.871999999999</c:v>
                </c:pt>
                <c:pt idx="3925">
                  <c:v>25423.871999999999</c:v>
                </c:pt>
                <c:pt idx="3926">
                  <c:v>25423.871999999999</c:v>
                </c:pt>
                <c:pt idx="3927">
                  <c:v>25423.871999999999</c:v>
                </c:pt>
                <c:pt idx="3928">
                  <c:v>25423.871999999999</c:v>
                </c:pt>
                <c:pt idx="3929">
                  <c:v>25423.871999999999</c:v>
                </c:pt>
                <c:pt idx="3930">
                  <c:v>25423.871999999999</c:v>
                </c:pt>
                <c:pt idx="3931">
                  <c:v>25423.871999999999</c:v>
                </c:pt>
                <c:pt idx="3932">
                  <c:v>25423.871999999999</c:v>
                </c:pt>
                <c:pt idx="3933">
                  <c:v>25423.871999999999</c:v>
                </c:pt>
                <c:pt idx="3934">
                  <c:v>25423.871999999999</c:v>
                </c:pt>
                <c:pt idx="3935">
                  <c:v>25423.871999999999</c:v>
                </c:pt>
                <c:pt idx="3936">
                  <c:v>25423.871999999999</c:v>
                </c:pt>
                <c:pt idx="3937">
                  <c:v>25423.871999999999</c:v>
                </c:pt>
                <c:pt idx="3938">
                  <c:v>25423.871999999999</c:v>
                </c:pt>
                <c:pt idx="3939">
                  <c:v>25423.871999999999</c:v>
                </c:pt>
                <c:pt idx="3940">
                  <c:v>25423.871999999999</c:v>
                </c:pt>
                <c:pt idx="3941">
                  <c:v>25423.871999999999</c:v>
                </c:pt>
                <c:pt idx="3942">
                  <c:v>25423.871999999999</c:v>
                </c:pt>
                <c:pt idx="3943">
                  <c:v>25423.871999999999</c:v>
                </c:pt>
                <c:pt idx="3944">
                  <c:v>25423.871999999999</c:v>
                </c:pt>
                <c:pt idx="3945">
                  <c:v>25423.871999999999</c:v>
                </c:pt>
                <c:pt idx="3946">
                  <c:v>25423.871999999999</c:v>
                </c:pt>
                <c:pt idx="3947">
                  <c:v>25423.871999999999</c:v>
                </c:pt>
                <c:pt idx="3948">
                  <c:v>25423.871999999999</c:v>
                </c:pt>
                <c:pt idx="3949">
                  <c:v>25423.871999999999</c:v>
                </c:pt>
                <c:pt idx="3950">
                  <c:v>25423.871999999999</c:v>
                </c:pt>
                <c:pt idx="3951">
                  <c:v>25423.871999999999</c:v>
                </c:pt>
                <c:pt idx="3952">
                  <c:v>25423.871999999999</c:v>
                </c:pt>
                <c:pt idx="3953">
                  <c:v>25423.871999999999</c:v>
                </c:pt>
                <c:pt idx="3954">
                  <c:v>25423.871999999999</c:v>
                </c:pt>
                <c:pt idx="3955">
                  <c:v>25423.871999999999</c:v>
                </c:pt>
                <c:pt idx="3956">
                  <c:v>25423.871999999999</c:v>
                </c:pt>
                <c:pt idx="3957">
                  <c:v>25423.871999999999</c:v>
                </c:pt>
                <c:pt idx="3958">
                  <c:v>25423.871999999999</c:v>
                </c:pt>
                <c:pt idx="3959">
                  <c:v>25423.871999999999</c:v>
                </c:pt>
                <c:pt idx="3960">
                  <c:v>25423.871999999999</c:v>
                </c:pt>
                <c:pt idx="3961">
                  <c:v>25423.871999999999</c:v>
                </c:pt>
                <c:pt idx="3962">
                  <c:v>25423.871999999999</c:v>
                </c:pt>
                <c:pt idx="3963">
                  <c:v>25423.871999999999</c:v>
                </c:pt>
                <c:pt idx="3964">
                  <c:v>25423.871999999999</c:v>
                </c:pt>
                <c:pt idx="3965">
                  <c:v>25423.871999999999</c:v>
                </c:pt>
                <c:pt idx="3966">
                  <c:v>25423.871999999999</c:v>
                </c:pt>
                <c:pt idx="3967">
                  <c:v>25423.871999999999</c:v>
                </c:pt>
                <c:pt idx="3968">
                  <c:v>25423.871999999999</c:v>
                </c:pt>
                <c:pt idx="3969">
                  <c:v>25423.871999999999</c:v>
                </c:pt>
                <c:pt idx="3970">
                  <c:v>25423.871999999999</c:v>
                </c:pt>
                <c:pt idx="3971">
                  <c:v>25423.871999999999</c:v>
                </c:pt>
                <c:pt idx="3972">
                  <c:v>25423.871999999999</c:v>
                </c:pt>
                <c:pt idx="3973">
                  <c:v>25423.871999999999</c:v>
                </c:pt>
                <c:pt idx="3974">
                  <c:v>25423.871999999999</c:v>
                </c:pt>
                <c:pt idx="3975">
                  <c:v>25423.871999999999</c:v>
                </c:pt>
                <c:pt idx="3976">
                  <c:v>25423.871999999999</c:v>
                </c:pt>
                <c:pt idx="3977">
                  <c:v>25423.871999999999</c:v>
                </c:pt>
                <c:pt idx="3978">
                  <c:v>25423.871999999999</c:v>
                </c:pt>
                <c:pt idx="3979">
                  <c:v>25423.871999999999</c:v>
                </c:pt>
                <c:pt idx="3980">
                  <c:v>25423.871999999999</c:v>
                </c:pt>
                <c:pt idx="3981">
                  <c:v>25423.871999999999</c:v>
                </c:pt>
                <c:pt idx="3982">
                  <c:v>25423.871999999999</c:v>
                </c:pt>
                <c:pt idx="3983">
                  <c:v>25423.871999999999</c:v>
                </c:pt>
                <c:pt idx="3984">
                  <c:v>25423.871999999999</c:v>
                </c:pt>
                <c:pt idx="3985">
                  <c:v>25423.871999999999</c:v>
                </c:pt>
                <c:pt idx="3986">
                  <c:v>25423.871999999999</c:v>
                </c:pt>
                <c:pt idx="3987">
                  <c:v>25423.871999999999</c:v>
                </c:pt>
                <c:pt idx="3988">
                  <c:v>25423.871999999999</c:v>
                </c:pt>
                <c:pt idx="3989">
                  <c:v>25423.871999999999</c:v>
                </c:pt>
                <c:pt idx="3990">
                  <c:v>25423.871999999999</c:v>
                </c:pt>
                <c:pt idx="3991">
                  <c:v>25423.871999999999</c:v>
                </c:pt>
                <c:pt idx="3992">
                  <c:v>25423.871999999999</c:v>
                </c:pt>
                <c:pt idx="3993">
                  <c:v>25423.871999999999</c:v>
                </c:pt>
                <c:pt idx="3994">
                  <c:v>25423.871999999999</c:v>
                </c:pt>
                <c:pt idx="3995">
                  <c:v>25423.871999999999</c:v>
                </c:pt>
                <c:pt idx="3996">
                  <c:v>25423.871999999999</c:v>
                </c:pt>
                <c:pt idx="3997">
                  <c:v>25423.871999999999</c:v>
                </c:pt>
                <c:pt idx="3998">
                  <c:v>25423.871999999999</c:v>
                </c:pt>
                <c:pt idx="3999">
                  <c:v>25423.871999999999</c:v>
                </c:pt>
                <c:pt idx="4000">
                  <c:v>25423.871999999999</c:v>
                </c:pt>
                <c:pt idx="4001">
                  <c:v>25423.871999999999</c:v>
                </c:pt>
                <c:pt idx="4002">
                  <c:v>25423.871999999999</c:v>
                </c:pt>
                <c:pt idx="4003">
                  <c:v>25423.871999999999</c:v>
                </c:pt>
                <c:pt idx="4004">
                  <c:v>25423.871999999999</c:v>
                </c:pt>
                <c:pt idx="4005">
                  <c:v>25423.871999999999</c:v>
                </c:pt>
                <c:pt idx="4006">
                  <c:v>25423.871999999999</c:v>
                </c:pt>
                <c:pt idx="4007">
                  <c:v>25423.871999999999</c:v>
                </c:pt>
                <c:pt idx="4008">
                  <c:v>25423.871999999999</c:v>
                </c:pt>
                <c:pt idx="4009">
                  <c:v>25423.871999999999</c:v>
                </c:pt>
                <c:pt idx="4010">
                  <c:v>25423.871999999999</c:v>
                </c:pt>
                <c:pt idx="4011">
                  <c:v>25423.871999999999</c:v>
                </c:pt>
                <c:pt idx="4012">
                  <c:v>25423.871999999999</c:v>
                </c:pt>
                <c:pt idx="4013">
                  <c:v>25423.871999999999</c:v>
                </c:pt>
                <c:pt idx="4014">
                  <c:v>25423.871999999999</c:v>
                </c:pt>
                <c:pt idx="4015">
                  <c:v>25423.871999999999</c:v>
                </c:pt>
                <c:pt idx="4016">
                  <c:v>25423.871999999999</c:v>
                </c:pt>
                <c:pt idx="4017">
                  <c:v>25423.871999999999</c:v>
                </c:pt>
                <c:pt idx="4018">
                  <c:v>25423.871999999999</c:v>
                </c:pt>
                <c:pt idx="4019">
                  <c:v>25423.871999999999</c:v>
                </c:pt>
                <c:pt idx="4020">
                  <c:v>25423.871999999999</c:v>
                </c:pt>
                <c:pt idx="4021">
                  <c:v>25423.871999999999</c:v>
                </c:pt>
                <c:pt idx="4022">
                  <c:v>25423.871999999999</c:v>
                </c:pt>
                <c:pt idx="4023">
                  <c:v>25423.871999999999</c:v>
                </c:pt>
                <c:pt idx="4024">
                  <c:v>25423.871999999999</c:v>
                </c:pt>
                <c:pt idx="4025">
                  <c:v>25423.871999999999</c:v>
                </c:pt>
                <c:pt idx="4026">
                  <c:v>25423.871999999999</c:v>
                </c:pt>
                <c:pt idx="4027">
                  <c:v>25423.871999999999</c:v>
                </c:pt>
                <c:pt idx="4028">
                  <c:v>25423.871999999999</c:v>
                </c:pt>
                <c:pt idx="4029">
                  <c:v>25423.871999999999</c:v>
                </c:pt>
                <c:pt idx="4030">
                  <c:v>25423.871999999999</c:v>
                </c:pt>
                <c:pt idx="4031">
                  <c:v>25423.871999999999</c:v>
                </c:pt>
                <c:pt idx="4032">
                  <c:v>25423.871999999999</c:v>
                </c:pt>
                <c:pt idx="4033">
                  <c:v>25423.871999999999</c:v>
                </c:pt>
                <c:pt idx="4034">
                  <c:v>25423.871999999999</c:v>
                </c:pt>
                <c:pt idx="4035">
                  <c:v>25423.871999999999</c:v>
                </c:pt>
                <c:pt idx="4036">
                  <c:v>25423.871999999999</c:v>
                </c:pt>
                <c:pt idx="4037">
                  <c:v>25423.871999999999</c:v>
                </c:pt>
                <c:pt idx="4038">
                  <c:v>25423.871999999999</c:v>
                </c:pt>
                <c:pt idx="4039">
                  <c:v>25423.871999999999</c:v>
                </c:pt>
                <c:pt idx="4040">
                  <c:v>25423.871999999999</c:v>
                </c:pt>
                <c:pt idx="4041">
                  <c:v>25423.871999999999</c:v>
                </c:pt>
                <c:pt idx="4042">
                  <c:v>25423.871999999999</c:v>
                </c:pt>
                <c:pt idx="4043">
                  <c:v>25423.871999999999</c:v>
                </c:pt>
                <c:pt idx="4044">
                  <c:v>25423.871999999999</c:v>
                </c:pt>
                <c:pt idx="4045">
                  <c:v>25423.871999999999</c:v>
                </c:pt>
                <c:pt idx="4046">
                  <c:v>25423.871999999999</c:v>
                </c:pt>
                <c:pt idx="4047">
                  <c:v>25423.871999999999</c:v>
                </c:pt>
                <c:pt idx="4048">
                  <c:v>25423.871999999999</c:v>
                </c:pt>
                <c:pt idx="4049">
                  <c:v>25423.871999999999</c:v>
                </c:pt>
                <c:pt idx="4050">
                  <c:v>25423.871999999999</c:v>
                </c:pt>
                <c:pt idx="4051">
                  <c:v>25423.871999999999</c:v>
                </c:pt>
                <c:pt idx="4052">
                  <c:v>25423.871999999999</c:v>
                </c:pt>
                <c:pt idx="4053">
                  <c:v>25423.871999999999</c:v>
                </c:pt>
                <c:pt idx="4054">
                  <c:v>25423.871999999999</c:v>
                </c:pt>
                <c:pt idx="4055">
                  <c:v>25423.871999999999</c:v>
                </c:pt>
                <c:pt idx="4056">
                  <c:v>25423.871999999999</c:v>
                </c:pt>
                <c:pt idx="4057">
                  <c:v>25423.871999999999</c:v>
                </c:pt>
                <c:pt idx="4058">
                  <c:v>25423.871999999999</c:v>
                </c:pt>
                <c:pt idx="4059">
                  <c:v>25423.871999999999</c:v>
                </c:pt>
                <c:pt idx="4060">
                  <c:v>25423.871999999999</c:v>
                </c:pt>
                <c:pt idx="4061">
                  <c:v>25423.871999999999</c:v>
                </c:pt>
                <c:pt idx="4062">
                  <c:v>25423.871999999999</c:v>
                </c:pt>
                <c:pt idx="4063">
                  <c:v>25423.871999999999</c:v>
                </c:pt>
                <c:pt idx="4064">
                  <c:v>25423.871999999999</c:v>
                </c:pt>
                <c:pt idx="4065">
                  <c:v>25423.871999999999</c:v>
                </c:pt>
                <c:pt idx="4066">
                  <c:v>25423.871999999999</c:v>
                </c:pt>
                <c:pt idx="4067">
                  <c:v>25423.871999999999</c:v>
                </c:pt>
                <c:pt idx="4068">
                  <c:v>25423.871999999999</c:v>
                </c:pt>
                <c:pt idx="4069">
                  <c:v>25423.871999999999</c:v>
                </c:pt>
                <c:pt idx="4070">
                  <c:v>25423.871999999999</c:v>
                </c:pt>
                <c:pt idx="4071">
                  <c:v>25423.871999999999</c:v>
                </c:pt>
                <c:pt idx="4072">
                  <c:v>25423.871999999999</c:v>
                </c:pt>
                <c:pt idx="4073">
                  <c:v>25423.871999999999</c:v>
                </c:pt>
                <c:pt idx="4074">
                  <c:v>25423.871999999999</c:v>
                </c:pt>
                <c:pt idx="4075">
                  <c:v>25423.871999999999</c:v>
                </c:pt>
                <c:pt idx="4076">
                  <c:v>25423.871999999999</c:v>
                </c:pt>
                <c:pt idx="4077">
                  <c:v>25423.871999999999</c:v>
                </c:pt>
                <c:pt idx="4078">
                  <c:v>25423.871999999999</c:v>
                </c:pt>
                <c:pt idx="4079">
                  <c:v>25423.871999999999</c:v>
                </c:pt>
                <c:pt idx="4080">
                  <c:v>25423.871999999999</c:v>
                </c:pt>
                <c:pt idx="4081">
                  <c:v>25423.871999999999</c:v>
                </c:pt>
                <c:pt idx="4082">
                  <c:v>25423.871999999999</c:v>
                </c:pt>
                <c:pt idx="4083">
                  <c:v>25423.871999999999</c:v>
                </c:pt>
                <c:pt idx="4084">
                  <c:v>25423.871999999999</c:v>
                </c:pt>
                <c:pt idx="4085">
                  <c:v>25423.871999999999</c:v>
                </c:pt>
                <c:pt idx="4086">
                  <c:v>25423.871999999999</c:v>
                </c:pt>
                <c:pt idx="4087">
                  <c:v>25423.871999999999</c:v>
                </c:pt>
                <c:pt idx="4088">
                  <c:v>25423.871999999999</c:v>
                </c:pt>
                <c:pt idx="4089">
                  <c:v>25423.871999999999</c:v>
                </c:pt>
                <c:pt idx="4090">
                  <c:v>25423.871999999999</c:v>
                </c:pt>
                <c:pt idx="4091">
                  <c:v>25423.871999999999</c:v>
                </c:pt>
                <c:pt idx="4092">
                  <c:v>25423.871999999999</c:v>
                </c:pt>
                <c:pt idx="4093">
                  <c:v>25423.871999999999</c:v>
                </c:pt>
                <c:pt idx="4094">
                  <c:v>25423.871999999999</c:v>
                </c:pt>
                <c:pt idx="4095">
                  <c:v>25423.871999999999</c:v>
                </c:pt>
                <c:pt idx="4096">
                  <c:v>25423.871999999999</c:v>
                </c:pt>
                <c:pt idx="4097">
                  <c:v>25423.871999999999</c:v>
                </c:pt>
                <c:pt idx="4098">
                  <c:v>25423.871999999999</c:v>
                </c:pt>
                <c:pt idx="4099">
                  <c:v>25423.871999999999</c:v>
                </c:pt>
                <c:pt idx="4100">
                  <c:v>25423.871999999999</c:v>
                </c:pt>
                <c:pt idx="4101">
                  <c:v>25423.871999999999</c:v>
                </c:pt>
                <c:pt idx="4102">
                  <c:v>25423.871999999999</c:v>
                </c:pt>
                <c:pt idx="4103">
                  <c:v>25423.871999999999</c:v>
                </c:pt>
                <c:pt idx="4104">
                  <c:v>25423.871999999999</c:v>
                </c:pt>
                <c:pt idx="4105">
                  <c:v>25423.871999999999</c:v>
                </c:pt>
                <c:pt idx="4106">
                  <c:v>25423.871999999999</c:v>
                </c:pt>
                <c:pt idx="4107">
                  <c:v>25423.871999999999</c:v>
                </c:pt>
                <c:pt idx="4108">
                  <c:v>25423.871999999999</c:v>
                </c:pt>
                <c:pt idx="4109">
                  <c:v>25423.871999999999</c:v>
                </c:pt>
                <c:pt idx="4110">
                  <c:v>25423.871999999999</c:v>
                </c:pt>
                <c:pt idx="4111">
                  <c:v>25423.871999999999</c:v>
                </c:pt>
                <c:pt idx="4112">
                  <c:v>25423.871999999999</c:v>
                </c:pt>
                <c:pt idx="4113">
                  <c:v>25423.871999999999</c:v>
                </c:pt>
                <c:pt idx="4114">
                  <c:v>25423.871999999999</c:v>
                </c:pt>
                <c:pt idx="4115">
                  <c:v>25423.871999999999</c:v>
                </c:pt>
                <c:pt idx="4116">
                  <c:v>25423.871999999999</c:v>
                </c:pt>
                <c:pt idx="4117">
                  <c:v>25423.871999999999</c:v>
                </c:pt>
                <c:pt idx="4118">
                  <c:v>25423.871999999999</c:v>
                </c:pt>
                <c:pt idx="4119">
                  <c:v>25423.871999999999</c:v>
                </c:pt>
                <c:pt idx="4120">
                  <c:v>25423.871999999999</c:v>
                </c:pt>
                <c:pt idx="4121">
                  <c:v>25423.871999999999</c:v>
                </c:pt>
                <c:pt idx="4122">
                  <c:v>25423.871999999999</c:v>
                </c:pt>
                <c:pt idx="4123">
                  <c:v>25423.871999999999</c:v>
                </c:pt>
                <c:pt idx="4124">
                  <c:v>25423.871999999999</c:v>
                </c:pt>
                <c:pt idx="4125">
                  <c:v>25423.871999999999</c:v>
                </c:pt>
                <c:pt idx="4126">
                  <c:v>25423.871999999999</c:v>
                </c:pt>
                <c:pt idx="4127">
                  <c:v>25423.871999999999</c:v>
                </c:pt>
                <c:pt idx="4128">
                  <c:v>25423.871999999999</c:v>
                </c:pt>
                <c:pt idx="4129">
                  <c:v>25423.871999999999</c:v>
                </c:pt>
                <c:pt idx="4130">
                  <c:v>25423.871999999999</c:v>
                </c:pt>
                <c:pt idx="4131">
                  <c:v>25423.871999999999</c:v>
                </c:pt>
                <c:pt idx="4132">
                  <c:v>25423.871999999999</c:v>
                </c:pt>
                <c:pt idx="4133">
                  <c:v>25423.871999999999</c:v>
                </c:pt>
                <c:pt idx="4134">
                  <c:v>25423.871999999999</c:v>
                </c:pt>
                <c:pt idx="4135">
                  <c:v>25423.871999999999</c:v>
                </c:pt>
                <c:pt idx="4136">
                  <c:v>25423.871999999999</c:v>
                </c:pt>
                <c:pt idx="4137">
                  <c:v>25423.871999999999</c:v>
                </c:pt>
                <c:pt idx="4138">
                  <c:v>25423.871999999999</c:v>
                </c:pt>
                <c:pt idx="4139">
                  <c:v>25423.871999999999</c:v>
                </c:pt>
                <c:pt idx="4140">
                  <c:v>25423.871999999999</c:v>
                </c:pt>
                <c:pt idx="4141">
                  <c:v>25423.871999999999</c:v>
                </c:pt>
                <c:pt idx="4142">
                  <c:v>25423.871999999999</c:v>
                </c:pt>
                <c:pt idx="4143">
                  <c:v>25423.871999999999</c:v>
                </c:pt>
                <c:pt idx="4144">
                  <c:v>25423.871999999999</c:v>
                </c:pt>
                <c:pt idx="4145">
                  <c:v>25423.871999999999</c:v>
                </c:pt>
                <c:pt idx="4146">
                  <c:v>25423.871999999999</c:v>
                </c:pt>
                <c:pt idx="4147">
                  <c:v>25423.871999999999</c:v>
                </c:pt>
                <c:pt idx="4148">
                  <c:v>25423.871999999999</c:v>
                </c:pt>
                <c:pt idx="4149">
                  <c:v>25423.871999999999</c:v>
                </c:pt>
                <c:pt idx="4150">
                  <c:v>25423.871999999999</c:v>
                </c:pt>
                <c:pt idx="4151">
                  <c:v>25423.871999999999</c:v>
                </c:pt>
                <c:pt idx="4152">
                  <c:v>25423.871999999999</c:v>
                </c:pt>
                <c:pt idx="4153">
                  <c:v>25423.871999999999</c:v>
                </c:pt>
                <c:pt idx="4154">
                  <c:v>25423.871999999999</c:v>
                </c:pt>
                <c:pt idx="4155">
                  <c:v>25423.871999999999</c:v>
                </c:pt>
                <c:pt idx="4156">
                  <c:v>25423.871999999999</c:v>
                </c:pt>
                <c:pt idx="4157">
                  <c:v>25423.871999999999</c:v>
                </c:pt>
                <c:pt idx="4158">
                  <c:v>25423.871999999999</c:v>
                </c:pt>
                <c:pt idx="4159">
                  <c:v>25423.871999999999</c:v>
                </c:pt>
                <c:pt idx="4160">
                  <c:v>25423.871999999999</c:v>
                </c:pt>
                <c:pt idx="4161">
                  <c:v>25423.871999999999</c:v>
                </c:pt>
                <c:pt idx="4162">
                  <c:v>25423.871999999999</c:v>
                </c:pt>
                <c:pt idx="4163">
                  <c:v>25423.871999999999</c:v>
                </c:pt>
                <c:pt idx="4164">
                  <c:v>25423.871999999999</c:v>
                </c:pt>
                <c:pt idx="4165">
                  <c:v>25423.871999999999</c:v>
                </c:pt>
                <c:pt idx="4166">
                  <c:v>25423.871999999999</c:v>
                </c:pt>
                <c:pt idx="4167">
                  <c:v>25423.871999999999</c:v>
                </c:pt>
                <c:pt idx="4168">
                  <c:v>25423.871999999999</c:v>
                </c:pt>
                <c:pt idx="4169">
                  <c:v>25423.871999999999</c:v>
                </c:pt>
                <c:pt idx="4170">
                  <c:v>25423.871999999999</c:v>
                </c:pt>
                <c:pt idx="4171">
                  <c:v>25423.871999999999</c:v>
                </c:pt>
                <c:pt idx="4172">
                  <c:v>25423.871999999999</c:v>
                </c:pt>
                <c:pt idx="4173">
                  <c:v>25423.871999999999</c:v>
                </c:pt>
                <c:pt idx="4174">
                  <c:v>25423.871999999999</c:v>
                </c:pt>
                <c:pt idx="4175">
                  <c:v>25423.871999999999</c:v>
                </c:pt>
                <c:pt idx="4176">
                  <c:v>25423.871999999999</c:v>
                </c:pt>
                <c:pt idx="4177">
                  <c:v>25423.871999999999</c:v>
                </c:pt>
                <c:pt idx="4178">
                  <c:v>25423.871999999999</c:v>
                </c:pt>
                <c:pt idx="4179">
                  <c:v>25423.871999999999</c:v>
                </c:pt>
                <c:pt idx="4180">
                  <c:v>25423.871999999999</c:v>
                </c:pt>
                <c:pt idx="4181">
                  <c:v>25423.871999999999</c:v>
                </c:pt>
                <c:pt idx="4182">
                  <c:v>25423.871999999999</c:v>
                </c:pt>
                <c:pt idx="4183">
                  <c:v>25423.871999999999</c:v>
                </c:pt>
                <c:pt idx="4184">
                  <c:v>25423.871999999999</c:v>
                </c:pt>
                <c:pt idx="4185">
                  <c:v>25423.871999999999</c:v>
                </c:pt>
                <c:pt idx="4186">
                  <c:v>25423.871999999999</c:v>
                </c:pt>
                <c:pt idx="4187">
                  <c:v>25423.871999999999</c:v>
                </c:pt>
                <c:pt idx="4188">
                  <c:v>25423.871999999999</c:v>
                </c:pt>
                <c:pt idx="4189">
                  <c:v>25423.871999999999</c:v>
                </c:pt>
                <c:pt idx="4190">
                  <c:v>25423.871999999999</c:v>
                </c:pt>
                <c:pt idx="4191">
                  <c:v>25423.871999999999</c:v>
                </c:pt>
                <c:pt idx="4192">
                  <c:v>25423.871999999999</c:v>
                </c:pt>
                <c:pt idx="4193">
                  <c:v>25423.871999999999</c:v>
                </c:pt>
                <c:pt idx="4194">
                  <c:v>25423.871999999999</c:v>
                </c:pt>
                <c:pt idx="4195">
                  <c:v>25423.871999999999</c:v>
                </c:pt>
                <c:pt idx="4196">
                  <c:v>25423.871999999999</c:v>
                </c:pt>
                <c:pt idx="4197">
                  <c:v>25423.871999999999</c:v>
                </c:pt>
                <c:pt idx="4198">
                  <c:v>25423.871999999999</c:v>
                </c:pt>
                <c:pt idx="4199">
                  <c:v>25423.871999999999</c:v>
                </c:pt>
                <c:pt idx="4200">
                  <c:v>25423.871999999999</c:v>
                </c:pt>
                <c:pt idx="4201">
                  <c:v>25423.871999999999</c:v>
                </c:pt>
                <c:pt idx="4202">
                  <c:v>25423.871999999999</c:v>
                </c:pt>
                <c:pt idx="4203">
                  <c:v>25423.871999999999</c:v>
                </c:pt>
                <c:pt idx="4204">
                  <c:v>25423.871999999999</c:v>
                </c:pt>
                <c:pt idx="4205">
                  <c:v>25423.871999999999</c:v>
                </c:pt>
                <c:pt idx="4206">
                  <c:v>25423.871999999999</c:v>
                </c:pt>
                <c:pt idx="4207">
                  <c:v>25423.871999999999</c:v>
                </c:pt>
                <c:pt idx="4208">
                  <c:v>25423.871999999999</c:v>
                </c:pt>
                <c:pt idx="4209">
                  <c:v>25423.871999999999</c:v>
                </c:pt>
                <c:pt idx="4210">
                  <c:v>25423.871999999999</c:v>
                </c:pt>
                <c:pt idx="4211">
                  <c:v>25423.871999999999</c:v>
                </c:pt>
                <c:pt idx="4212">
                  <c:v>25423.871999999999</c:v>
                </c:pt>
                <c:pt idx="4213">
                  <c:v>25423.871999999999</c:v>
                </c:pt>
                <c:pt idx="4214">
                  <c:v>25423.871999999999</c:v>
                </c:pt>
                <c:pt idx="4215">
                  <c:v>25423.871999999999</c:v>
                </c:pt>
                <c:pt idx="4216">
                  <c:v>25423.871999999999</c:v>
                </c:pt>
                <c:pt idx="4217">
                  <c:v>25423.871999999999</c:v>
                </c:pt>
                <c:pt idx="4218">
                  <c:v>25423.871999999999</c:v>
                </c:pt>
                <c:pt idx="4219">
                  <c:v>25423.871999999999</c:v>
                </c:pt>
                <c:pt idx="4220">
                  <c:v>25423.871999999999</c:v>
                </c:pt>
                <c:pt idx="4221">
                  <c:v>25423.871999999999</c:v>
                </c:pt>
                <c:pt idx="4222">
                  <c:v>25423.871999999999</c:v>
                </c:pt>
                <c:pt idx="4223">
                  <c:v>25423.871999999999</c:v>
                </c:pt>
                <c:pt idx="4224">
                  <c:v>25423.871999999999</c:v>
                </c:pt>
                <c:pt idx="4225">
                  <c:v>25423.871999999999</c:v>
                </c:pt>
                <c:pt idx="4226">
                  <c:v>25423.871999999999</c:v>
                </c:pt>
                <c:pt idx="4227">
                  <c:v>25423.871999999999</c:v>
                </c:pt>
                <c:pt idx="4228">
                  <c:v>25423.871999999999</c:v>
                </c:pt>
                <c:pt idx="4229">
                  <c:v>25423.871999999999</c:v>
                </c:pt>
                <c:pt idx="4230">
                  <c:v>25423.871999999999</c:v>
                </c:pt>
                <c:pt idx="4231">
                  <c:v>25423.871999999999</c:v>
                </c:pt>
                <c:pt idx="4232">
                  <c:v>25423.871999999999</c:v>
                </c:pt>
                <c:pt idx="4233">
                  <c:v>25423.871999999999</c:v>
                </c:pt>
                <c:pt idx="4234">
                  <c:v>25423.871999999999</c:v>
                </c:pt>
                <c:pt idx="4235">
                  <c:v>25423.871999999999</c:v>
                </c:pt>
                <c:pt idx="4236">
                  <c:v>25423.871999999999</c:v>
                </c:pt>
                <c:pt idx="4237">
                  <c:v>25423.871999999999</c:v>
                </c:pt>
                <c:pt idx="4238">
                  <c:v>25423.871999999999</c:v>
                </c:pt>
                <c:pt idx="4239">
                  <c:v>25423.871999999999</c:v>
                </c:pt>
                <c:pt idx="4240">
                  <c:v>25423.871999999999</c:v>
                </c:pt>
                <c:pt idx="4241">
                  <c:v>25423.871999999999</c:v>
                </c:pt>
                <c:pt idx="4242">
                  <c:v>25423.871999999999</c:v>
                </c:pt>
                <c:pt idx="4243">
                  <c:v>25423.871999999999</c:v>
                </c:pt>
                <c:pt idx="4244">
                  <c:v>25423.871999999999</c:v>
                </c:pt>
                <c:pt idx="4245">
                  <c:v>25423.871999999999</c:v>
                </c:pt>
                <c:pt idx="4246">
                  <c:v>25423.871999999999</c:v>
                </c:pt>
                <c:pt idx="4247">
                  <c:v>25423.871999999999</c:v>
                </c:pt>
                <c:pt idx="4248">
                  <c:v>25423.871999999999</c:v>
                </c:pt>
                <c:pt idx="4249">
                  <c:v>25423.871999999999</c:v>
                </c:pt>
                <c:pt idx="4250">
                  <c:v>25423.871999999999</c:v>
                </c:pt>
                <c:pt idx="4251">
                  <c:v>25423.871999999999</c:v>
                </c:pt>
                <c:pt idx="4252">
                  <c:v>25423.871999999999</c:v>
                </c:pt>
                <c:pt idx="4253">
                  <c:v>25423.871999999999</c:v>
                </c:pt>
                <c:pt idx="4254">
                  <c:v>25423.871999999999</c:v>
                </c:pt>
                <c:pt idx="4255">
                  <c:v>25423.871999999999</c:v>
                </c:pt>
                <c:pt idx="4256">
                  <c:v>25423.871999999999</c:v>
                </c:pt>
                <c:pt idx="4257">
                  <c:v>25423.871999999999</c:v>
                </c:pt>
                <c:pt idx="4258">
                  <c:v>25423.871999999999</c:v>
                </c:pt>
                <c:pt idx="4259">
                  <c:v>25423.871999999999</c:v>
                </c:pt>
                <c:pt idx="4260">
                  <c:v>25423.871999999999</c:v>
                </c:pt>
                <c:pt idx="4261">
                  <c:v>25423.871999999999</c:v>
                </c:pt>
                <c:pt idx="4262">
                  <c:v>25423.871999999999</c:v>
                </c:pt>
                <c:pt idx="4263">
                  <c:v>25423.871999999999</c:v>
                </c:pt>
                <c:pt idx="4264">
                  <c:v>25423.871999999999</c:v>
                </c:pt>
                <c:pt idx="4265">
                  <c:v>25423.871999999999</c:v>
                </c:pt>
                <c:pt idx="4266">
                  <c:v>25423.871999999999</c:v>
                </c:pt>
                <c:pt idx="4267">
                  <c:v>25423.871999999999</c:v>
                </c:pt>
                <c:pt idx="4268">
                  <c:v>25423.871999999999</c:v>
                </c:pt>
                <c:pt idx="4269">
                  <c:v>25423.871999999999</c:v>
                </c:pt>
                <c:pt idx="4270">
                  <c:v>25423.871999999999</c:v>
                </c:pt>
                <c:pt idx="4271">
                  <c:v>25423.871999999999</c:v>
                </c:pt>
                <c:pt idx="4272">
                  <c:v>25423.871999999999</c:v>
                </c:pt>
                <c:pt idx="4273">
                  <c:v>25423.871999999999</c:v>
                </c:pt>
                <c:pt idx="4274">
                  <c:v>25423.871999999999</c:v>
                </c:pt>
                <c:pt idx="4275">
                  <c:v>25423.871999999999</c:v>
                </c:pt>
                <c:pt idx="4276">
                  <c:v>25423.871999999999</c:v>
                </c:pt>
                <c:pt idx="4277">
                  <c:v>25423.871999999999</c:v>
                </c:pt>
                <c:pt idx="4278">
                  <c:v>25423.871999999999</c:v>
                </c:pt>
                <c:pt idx="4279">
                  <c:v>25423.871999999999</c:v>
                </c:pt>
                <c:pt idx="4280">
                  <c:v>25423.871999999999</c:v>
                </c:pt>
                <c:pt idx="4281">
                  <c:v>25423.871999999999</c:v>
                </c:pt>
                <c:pt idx="4282">
                  <c:v>25423.871999999999</c:v>
                </c:pt>
                <c:pt idx="4283">
                  <c:v>25423.871999999999</c:v>
                </c:pt>
                <c:pt idx="4284">
                  <c:v>25423.871999999999</c:v>
                </c:pt>
                <c:pt idx="4285">
                  <c:v>25423.871999999999</c:v>
                </c:pt>
                <c:pt idx="4286">
                  <c:v>25423.871999999999</c:v>
                </c:pt>
                <c:pt idx="4287">
                  <c:v>25423.871999999999</c:v>
                </c:pt>
                <c:pt idx="4288">
                  <c:v>25423.871999999999</c:v>
                </c:pt>
                <c:pt idx="4289">
                  <c:v>25423.871999999999</c:v>
                </c:pt>
                <c:pt idx="4290">
                  <c:v>25423.871999999999</c:v>
                </c:pt>
                <c:pt idx="4291">
                  <c:v>25423.871999999999</c:v>
                </c:pt>
                <c:pt idx="4292">
                  <c:v>25423.871999999999</c:v>
                </c:pt>
                <c:pt idx="4293">
                  <c:v>25423.871999999999</c:v>
                </c:pt>
                <c:pt idx="4294">
                  <c:v>25423.871999999999</c:v>
                </c:pt>
                <c:pt idx="4295">
                  <c:v>25423.871999999999</c:v>
                </c:pt>
                <c:pt idx="4296">
                  <c:v>25423.871999999999</c:v>
                </c:pt>
                <c:pt idx="4297">
                  <c:v>25423.871999999999</c:v>
                </c:pt>
                <c:pt idx="4298">
                  <c:v>25423.871999999999</c:v>
                </c:pt>
                <c:pt idx="4299">
                  <c:v>25423.871999999999</c:v>
                </c:pt>
                <c:pt idx="4300">
                  <c:v>25423.871999999999</c:v>
                </c:pt>
                <c:pt idx="4301">
                  <c:v>25423.871999999999</c:v>
                </c:pt>
                <c:pt idx="4302">
                  <c:v>25423.871999999999</c:v>
                </c:pt>
                <c:pt idx="4303">
                  <c:v>25423.871999999999</c:v>
                </c:pt>
                <c:pt idx="4304">
                  <c:v>25423.871999999999</c:v>
                </c:pt>
                <c:pt idx="4305">
                  <c:v>25423.871999999999</c:v>
                </c:pt>
                <c:pt idx="4306">
                  <c:v>25423.871999999999</c:v>
                </c:pt>
                <c:pt idx="4307">
                  <c:v>25423.871999999999</c:v>
                </c:pt>
                <c:pt idx="4308">
                  <c:v>25423.871999999999</c:v>
                </c:pt>
                <c:pt idx="4309">
                  <c:v>25423.871999999999</c:v>
                </c:pt>
                <c:pt idx="4310">
                  <c:v>25423.871999999999</c:v>
                </c:pt>
                <c:pt idx="4311">
                  <c:v>25423.871999999999</c:v>
                </c:pt>
                <c:pt idx="4312">
                  <c:v>25423.871999999999</c:v>
                </c:pt>
                <c:pt idx="4313">
                  <c:v>25423.871999999999</c:v>
                </c:pt>
                <c:pt idx="4314">
                  <c:v>25423.871999999999</c:v>
                </c:pt>
                <c:pt idx="4315">
                  <c:v>25423.871999999999</c:v>
                </c:pt>
                <c:pt idx="4316">
                  <c:v>25423.871999999999</c:v>
                </c:pt>
                <c:pt idx="4317">
                  <c:v>25423.871999999999</c:v>
                </c:pt>
                <c:pt idx="4318">
                  <c:v>25423.871999999999</c:v>
                </c:pt>
                <c:pt idx="4319">
                  <c:v>25423.871999999999</c:v>
                </c:pt>
                <c:pt idx="4320">
                  <c:v>25423.871999999999</c:v>
                </c:pt>
                <c:pt idx="4321">
                  <c:v>25423.871999999999</c:v>
                </c:pt>
                <c:pt idx="4322">
                  <c:v>25423.871999999999</c:v>
                </c:pt>
                <c:pt idx="4323">
                  <c:v>25423.871999999999</c:v>
                </c:pt>
                <c:pt idx="4324">
                  <c:v>25423.871999999999</c:v>
                </c:pt>
                <c:pt idx="4325">
                  <c:v>25423.871999999999</c:v>
                </c:pt>
                <c:pt idx="4326">
                  <c:v>25423.871999999999</c:v>
                </c:pt>
                <c:pt idx="4327">
                  <c:v>25423.871999999999</c:v>
                </c:pt>
                <c:pt idx="4328">
                  <c:v>25423.871999999999</c:v>
                </c:pt>
                <c:pt idx="4329">
                  <c:v>25423.871999999999</c:v>
                </c:pt>
                <c:pt idx="4330">
                  <c:v>25423.871999999999</c:v>
                </c:pt>
                <c:pt idx="4331">
                  <c:v>25423.871999999999</c:v>
                </c:pt>
                <c:pt idx="4332">
                  <c:v>25423.871999999999</c:v>
                </c:pt>
                <c:pt idx="4333">
                  <c:v>25423.871999999999</c:v>
                </c:pt>
                <c:pt idx="4334">
                  <c:v>25423.871999999999</c:v>
                </c:pt>
                <c:pt idx="4335">
                  <c:v>25423.871999999999</c:v>
                </c:pt>
                <c:pt idx="4336">
                  <c:v>25423.871999999999</c:v>
                </c:pt>
                <c:pt idx="4337">
                  <c:v>25423.871999999999</c:v>
                </c:pt>
                <c:pt idx="4338">
                  <c:v>25423.871999999999</c:v>
                </c:pt>
                <c:pt idx="4339">
                  <c:v>25423.871999999999</c:v>
                </c:pt>
                <c:pt idx="4340">
                  <c:v>25423.871999999999</c:v>
                </c:pt>
                <c:pt idx="4341">
                  <c:v>25423.871999999999</c:v>
                </c:pt>
                <c:pt idx="4342">
                  <c:v>25423.871999999999</c:v>
                </c:pt>
                <c:pt idx="4343">
                  <c:v>25423.871999999999</c:v>
                </c:pt>
                <c:pt idx="4344">
                  <c:v>25423.871999999999</c:v>
                </c:pt>
                <c:pt idx="4345">
                  <c:v>25423.871999999999</c:v>
                </c:pt>
                <c:pt idx="4346">
                  <c:v>25423.871999999999</c:v>
                </c:pt>
                <c:pt idx="4347">
                  <c:v>25423.871999999999</c:v>
                </c:pt>
                <c:pt idx="4348">
                  <c:v>25423.871999999999</c:v>
                </c:pt>
                <c:pt idx="4349">
                  <c:v>25423.871999999999</c:v>
                </c:pt>
                <c:pt idx="4350">
                  <c:v>25423.871999999999</c:v>
                </c:pt>
                <c:pt idx="4351">
                  <c:v>25423.871999999999</c:v>
                </c:pt>
                <c:pt idx="4352">
                  <c:v>25423.871999999999</c:v>
                </c:pt>
                <c:pt idx="4353">
                  <c:v>25423.871999999999</c:v>
                </c:pt>
                <c:pt idx="4354">
                  <c:v>25423.871999999999</c:v>
                </c:pt>
                <c:pt idx="4355">
                  <c:v>25423.871999999999</c:v>
                </c:pt>
                <c:pt idx="4356">
                  <c:v>25423.871999999999</c:v>
                </c:pt>
                <c:pt idx="4357">
                  <c:v>25423.871999999999</c:v>
                </c:pt>
                <c:pt idx="4358">
                  <c:v>25423.871999999999</c:v>
                </c:pt>
                <c:pt idx="4359">
                  <c:v>25423.871999999999</c:v>
                </c:pt>
                <c:pt idx="4360">
                  <c:v>25423.871999999999</c:v>
                </c:pt>
                <c:pt idx="4361">
                  <c:v>25423.871999999999</c:v>
                </c:pt>
                <c:pt idx="4362">
                  <c:v>25423.871999999999</c:v>
                </c:pt>
                <c:pt idx="4363">
                  <c:v>25423.871999999999</c:v>
                </c:pt>
                <c:pt idx="4364">
                  <c:v>25423.871999999999</c:v>
                </c:pt>
                <c:pt idx="4365">
                  <c:v>25423.871999999999</c:v>
                </c:pt>
                <c:pt idx="4366">
                  <c:v>25423.871999999999</c:v>
                </c:pt>
                <c:pt idx="4367">
                  <c:v>25423.871999999999</c:v>
                </c:pt>
                <c:pt idx="4368">
                  <c:v>25423.871999999999</c:v>
                </c:pt>
                <c:pt idx="4369">
                  <c:v>25423.871999999999</c:v>
                </c:pt>
                <c:pt idx="4370">
                  <c:v>25423.871999999999</c:v>
                </c:pt>
                <c:pt idx="4371">
                  <c:v>25423.871999999999</c:v>
                </c:pt>
                <c:pt idx="4372">
                  <c:v>25423.871999999999</c:v>
                </c:pt>
                <c:pt idx="4373">
                  <c:v>25423.871999999999</c:v>
                </c:pt>
                <c:pt idx="4374">
                  <c:v>25423.871999999999</c:v>
                </c:pt>
                <c:pt idx="4375">
                  <c:v>25423.871999999999</c:v>
                </c:pt>
                <c:pt idx="4376">
                  <c:v>25423.871999999999</c:v>
                </c:pt>
                <c:pt idx="4377">
                  <c:v>25423.871999999999</c:v>
                </c:pt>
                <c:pt idx="4378">
                  <c:v>25423.871999999999</c:v>
                </c:pt>
                <c:pt idx="4379">
                  <c:v>25423.871999999999</c:v>
                </c:pt>
                <c:pt idx="4380">
                  <c:v>25423.871999999999</c:v>
                </c:pt>
                <c:pt idx="4381">
                  <c:v>25423.871999999999</c:v>
                </c:pt>
                <c:pt idx="4382">
                  <c:v>25423.871999999999</c:v>
                </c:pt>
                <c:pt idx="4383">
                  <c:v>25423.871999999999</c:v>
                </c:pt>
                <c:pt idx="4384">
                  <c:v>25423.871999999999</c:v>
                </c:pt>
                <c:pt idx="4385">
                  <c:v>25423.871999999999</c:v>
                </c:pt>
                <c:pt idx="4386">
                  <c:v>25423.871999999999</c:v>
                </c:pt>
                <c:pt idx="4387">
                  <c:v>25423.871999999999</c:v>
                </c:pt>
                <c:pt idx="4388">
                  <c:v>25423.871999999999</c:v>
                </c:pt>
                <c:pt idx="4389">
                  <c:v>25423.871999999999</c:v>
                </c:pt>
                <c:pt idx="4390">
                  <c:v>25423.871999999999</c:v>
                </c:pt>
                <c:pt idx="4391">
                  <c:v>25423.871999999999</c:v>
                </c:pt>
                <c:pt idx="4392">
                  <c:v>25423.871999999999</c:v>
                </c:pt>
                <c:pt idx="4393">
                  <c:v>25423.871999999999</c:v>
                </c:pt>
                <c:pt idx="4394">
                  <c:v>25423.871999999999</c:v>
                </c:pt>
                <c:pt idx="4395">
                  <c:v>25423.871999999999</c:v>
                </c:pt>
                <c:pt idx="4396">
                  <c:v>25423.871999999999</c:v>
                </c:pt>
                <c:pt idx="4397">
                  <c:v>25423.871999999999</c:v>
                </c:pt>
                <c:pt idx="4398">
                  <c:v>25423.871999999999</c:v>
                </c:pt>
                <c:pt idx="4399">
                  <c:v>25423.871999999999</c:v>
                </c:pt>
                <c:pt idx="4400">
                  <c:v>25423.871999999999</c:v>
                </c:pt>
                <c:pt idx="4401">
                  <c:v>25423.871999999999</c:v>
                </c:pt>
                <c:pt idx="4402">
                  <c:v>25423.871999999999</c:v>
                </c:pt>
                <c:pt idx="4403">
                  <c:v>25423.871999999999</c:v>
                </c:pt>
                <c:pt idx="4404">
                  <c:v>25423.871999999999</c:v>
                </c:pt>
                <c:pt idx="4405">
                  <c:v>25423.871999999999</c:v>
                </c:pt>
                <c:pt idx="4406">
                  <c:v>25423.871999999999</c:v>
                </c:pt>
                <c:pt idx="4407">
                  <c:v>25423.871999999999</c:v>
                </c:pt>
                <c:pt idx="4408">
                  <c:v>25423.871999999999</c:v>
                </c:pt>
                <c:pt idx="4409">
                  <c:v>25423.871999999999</c:v>
                </c:pt>
                <c:pt idx="4410">
                  <c:v>25423.871999999999</c:v>
                </c:pt>
                <c:pt idx="4411">
                  <c:v>25423.871999999999</c:v>
                </c:pt>
                <c:pt idx="4412">
                  <c:v>25423.871999999999</c:v>
                </c:pt>
                <c:pt idx="4413">
                  <c:v>25423.871999999999</c:v>
                </c:pt>
                <c:pt idx="4414">
                  <c:v>25423.871999999999</c:v>
                </c:pt>
                <c:pt idx="4415">
                  <c:v>25423.871999999999</c:v>
                </c:pt>
                <c:pt idx="4416">
                  <c:v>25423.871999999999</c:v>
                </c:pt>
                <c:pt idx="4417">
                  <c:v>25423.871999999999</c:v>
                </c:pt>
                <c:pt idx="4418">
                  <c:v>25423.871999999999</c:v>
                </c:pt>
                <c:pt idx="4419">
                  <c:v>25423.871999999999</c:v>
                </c:pt>
                <c:pt idx="4420">
                  <c:v>25423.871999999999</c:v>
                </c:pt>
                <c:pt idx="4421">
                  <c:v>25423.871999999999</c:v>
                </c:pt>
                <c:pt idx="4422">
                  <c:v>25423.871999999999</c:v>
                </c:pt>
                <c:pt idx="4423">
                  <c:v>25423.871999999999</c:v>
                </c:pt>
                <c:pt idx="4424">
                  <c:v>25423.871999999999</c:v>
                </c:pt>
                <c:pt idx="4425">
                  <c:v>25423.871999999999</c:v>
                </c:pt>
                <c:pt idx="4426">
                  <c:v>25423.871999999999</c:v>
                </c:pt>
                <c:pt idx="4427">
                  <c:v>25423.871999999999</c:v>
                </c:pt>
                <c:pt idx="4428">
                  <c:v>25423.871999999999</c:v>
                </c:pt>
                <c:pt idx="4429">
                  <c:v>25423.871999999999</c:v>
                </c:pt>
                <c:pt idx="4430">
                  <c:v>25423.871999999999</c:v>
                </c:pt>
                <c:pt idx="4431">
                  <c:v>25423.871999999999</c:v>
                </c:pt>
                <c:pt idx="4432">
                  <c:v>25423.871999999999</c:v>
                </c:pt>
                <c:pt idx="4433">
                  <c:v>25423.871999999999</c:v>
                </c:pt>
                <c:pt idx="4434">
                  <c:v>25423.871999999999</c:v>
                </c:pt>
                <c:pt idx="4435">
                  <c:v>25423.871999999999</c:v>
                </c:pt>
                <c:pt idx="4436">
                  <c:v>25423.871999999999</c:v>
                </c:pt>
                <c:pt idx="4437">
                  <c:v>25423.871999999999</c:v>
                </c:pt>
                <c:pt idx="4438">
                  <c:v>25423.871999999999</c:v>
                </c:pt>
                <c:pt idx="4439">
                  <c:v>25423.871999999999</c:v>
                </c:pt>
                <c:pt idx="4440">
                  <c:v>25423.871999999999</c:v>
                </c:pt>
                <c:pt idx="4441">
                  <c:v>25423.871999999999</c:v>
                </c:pt>
                <c:pt idx="4442">
                  <c:v>25423.871999999999</c:v>
                </c:pt>
                <c:pt idx="4443">
                  <c:v>25423.871999999999</c:v>
                </c:pt>
                <c:pt idx="4444">
                  <c:v>25423.871999999999</c:v>
                </c:pt>
                <c:pt idx="4445">
                  <c:v>25423.871999999999</c:v>
                </c:pt>
                <c:pt idx="4446">
                  <c:v>25423.871999999999</c:v>
                </c:pt>
                <c:pt idx="4447">
                  <c:v>25423.871999999999</c:v>
                </c:pt>
                <c:pt idx="4448">
                  <c:v>25423.871999999999</c:v>
                </c:pt>
                <c:pt idx="4449">
                  <c:v>25423.871999999999</c:v>
                </c:pt>
                <c:pt idx="4450">
                  <c:v>25423.871999999999</c:v>
                </c:pt>
                <c:pt idx="4451">
                  <c:v>25423.871999999999</c:v>
                </c:pt>
                <c:pt idx="4452">
                  <c:v>25423.871999999999</c:v>
                </c:pt>
                <c:pt idx="4453">
                  <c:v>25423.871999999999</c:v>
                </c:pt>
                <c:pt idx="4454">
                  <c:v>25423.871999999999</c:v>
                </c:pt>
                <c:pt idx="4455">
                  <c:v>25423.871999999999</c:v>
                </c:pt>
                <c:pt idx="4456">
                  <c:v>25423.871999999999</c:v>
                </c:pt>
                <c:pt idx="4457">
                  <c:v>25423.871999999999</c:v>
                </c:pt>
                <c:pt idx="4458">
                  <c:v>25423.871999999999</c:v>
                </c:pt>
                <c:pt idx="4459">
                  <c:v>25423.871999999999</c:v>
                </c:pt>
                <c:pt idx="4460">
                  <c:v>25423.871999999999</c:v>
                </c:pt>
                <c:pt idx="4461">
                  <c:v>25423.871999999999</c:v>
                </c:pt>
                <c:pt idx="4462">
                  <c:v>25423.871999999999</c:v>
                </c:pt>
                <c:pt idx="4463">
                  <c:v>25423.871999999999</c:v>
                </c:pt>
                <c:pt idx="4464">
                  <c:v>25423.871999999999</c:v>
                </c:pt>
                <c:pt idx="4465">
                  <c:v>25423.871999999999</c:v>
                </c:pt>
                <c:pt idx="4466">
                  <c:v>25423.871999999999</c:v>
                </c:pt>
                <c:pt idx="4467">
                  <c:v>25423.871999999999</c:v>
                </c:pt>
                <c:pt idx="4468">
                  <c:v>25423.871999999999</c:v>
                </c:pt>
                <c:pt idx="4469">
                  <c:v>25423.871999999999</c:v>
                </c:pt>
                <c:pt idx="4470">
                  <c:v>25423.871999999999</c:v>
                </c:pt>
                <c:pt idx="4471">
                  <c:v>25423.871999999999</c:v>
                </c:pt>
                <c:pt idx="4472">
                  <c:v>25423.871999999999</c:v>
                </c:pt>
                <c:pt idx="4473">
                  <c:v>25423.871999999999</c:v>
                </c:pt>
                <c:pt idx="4474">
                  <c:v>25423.871999999999</c:v>
                </c:pt>
                <c:pt idx="4475">
                  <c:v>25423.871999999999</c:v>
                </c:pt>
                <c:pt idx="4476">
                  <c:v>25423.871999999999</c:v>
                </c:pt>
                <c:pt idx="4477">
                  <c:v>25423.871999999999</c:v>
                </c:pt>
                <c:pt idx="4478">
                  <c:v>25423.871999999999</c:v>
                </c:pt>
                <c:pt idx="4479">
                  <c:v>25423.871999999999</c:v>
                </c:pt>
                <c:pt idx="4480">
                  <c:v>25423.871999999999</c:v>
                </c:pt>
                <c:pt idx="4481">
                  <c:v>25423.871999999999</c:v>
                </c:pt>
                <c:pt idx="4482">
                  <c:v>25423.871999999999</c:v>
                </c:pt>
                <c:pt idx="4483">
                  <c:v>25423.871999999999</c:v>
                </c:pt>
                <c:pt idx="4484">
                  <c:v>25423.871999999999</c:v>
                </c:pt>
                <c:pt idx="4485">
                  <c:v>25423.871999999999</c:v>
                </c:pt>
                <c:pt idx="4486">
                  <c:v>25423.871999999999</c:v>
                </c:pt>
                <c:pt idx="4487">
                  <c:v>25423.871999999999</c:v>
                </c:pt>
                <c:pt idx="4488">
                  <c:v>25423.871999999999</c:v>
                </c:pt>
                <c:pt idx="4489">
                  <c:v>25423.871999999999</c:v>
                </c:pt>
                <c:pt idx="4490">
                  <c:v>25423.871999999999</c:v>
                </c:pt>
                <c:pt idx="4491">
                  <c:v>25423.871999999999</c:v>
                </c:pt>
                <c:pt idx="4492">
                  <c:v>25423.871999999999</c:v>
                </c:pt>
                <c:pt idx="4493">
                  <c:v>25423.871999999999</c:v>
                </c:pt>
                <c:pt idx="4494">
                  <c:v>25423.871999999999</c:v>
                </c:pt>
                <c:pt idx="4495">
                  <c:v>25423.871999999999</c:v>
                </c:pt>
                <c:pt idx="4496">
                  <c:v>25423.871999999999</c:v>
                </c:pt>
                <c:pt idx="4497">
                  <c:v>25423.871999999999</c:v>
                </c:pt>
                <c:pt idx="4498">
                  <c:v>25423.871999999999</c:v>
                </c:pt>
                <c:pt idx="4499">
                  <c:v>25423.871999999999</c:v>
                </c:pt>
                <c:pt idx="4500">
                  <c:v>25423.871999999999</c:v>
                </c:pt>
                <c:pt idx="4501">
                  <c:v>25423.871999999999</c:v>
                </c:pt>
                <c:pt idx="4502">
                  <c:v>25423.871999999999</c:v>
                </c:pt>
                <c:pt idx="4503">
                  <c:v>25423.871999999999</c:v>
                </c:pt>
                <c:pt idx="4504">
                  <c:v>25423.871999999999</c:v>
                </c:pt>
                <c:pt idx="4505">
                  <c:v>25423.871999999999</c:v>
                </c:pt>
                <c:pt idx="4506">
                  <c:v>25423.871999999999</c:v>
                </c:pt>
                <c:pt idx="4507">
                  <c:v>25423.871999999999</c:v>
                </c:pt>
                <c:pt idx="4508">
                  <c:v>25423.871999999999</c:v>
                </c:pt>
                <c:pt idx="4509">
                  <c:v>25423.871999999999</c:v>
                </c:pt>
                <c:pt idx="4510">
                  <c:v>25423.871999999999</c:v>
                </c:pt>
                <c:pt idx="4511">
                  <c:v>25423.871999999999</c:v>
                </c:pt>
                <c:pt idx="4512">
                  <c:v>25423.871999999999</c:v>
                </c:pt>
                <c:pt idx="4513">
                  <c:v>25423.871999999999</c:v>
                </c:pt>
                <c:pt idx="4514">
                  <c:v>25423.871999999999</c:v>
                </c:pt>
                <c:pt idx="4515">
                  <c:v>25423.871999999999</c:v>
                </c:pt>
                <c:pt idx="4516">
                  <c:v>25423.871999999999</c:v>
                </c:pt>
                <c:pt idx="4517">
                  <c:v>25423.871999999999</c:v>
                </c:pt>
                <c:pt idx="4518">
                  <c:v>25423.871999999999</c:v>
                </c:pt>
                <c:pt idx="4519">
                  <c:v>25423.871999999999</c:v>
                </c:pt>
                <c:pt idx="4520">
                  <c:v>25423.871999999999</c:v>
                </c:pt>
                <c:pt idx="4521">
                  <c:v>25423.871999999999</c:v>
                </c:pt>
                <c:pt idx="4522">
                  <c:v>25423.871999999999</c:v>
                </c:pt>
                <c:pt idx="4523">
                  <c:v>25423.871999999999</c:v>
                </c:pt>
                <c:pt idx="4524">
                  <c:v>25423.871999999999</c:v>
                </c:pt>
                <c:pt idx="4525">
                  <c:v>25423.871999999999</c:v>
                </c:pt>
                <c:pt idx="4526">
                  <c:v>25423.871999999999</c:v>
                </c:pt>
                <c:pt idx="4527">
                  <c:v>25423.871999999999</c:v>
                </c:pt>
                <c:pt idx="4528">
                  <c:v>25423.871999999999</c:v>
                </c:pt>
                <c:pt idx="4529">
                  <c:v>25423.871999999999</c:v>
                </c:pt>
                <c:pt idx="4530">
                  <c:v>25423.871999999999</c:v>
                </c:pt>
                <c:pt idx="4531">
                  <c:v>25423.871999999999</c:v>
                </c:pt>
                <c:pt idx="4532">
                  <c:v>25423.871999999999</c:v>
                </c:pt>
                <c:pt idx="4533">
                  <c:v>25423.871999999999</c:v>
                </c:pt>
                <c:pt idx="4534">
                  <c:v>25423.871999999999</c:v>
                </c:pt>
                <c:pt idx="4535">
                  <c:v>25423.871999999999</c:v>
                </c:pt>
                <c:pt idx="4536">
                  <c:v>25423.871999999999</c:v>
                </c:pt>
                <c:pt idx="4537">
                  <c:v>25423.871999999999</c:v>
                </c:pt>
                <c:pt idx="4538">
                  <c:v>25423.871999999999</c:v>
                </c:pt>
                <c:pt idx="4539">
                  <c:v>25423.871999999999</c:v>
                </c:pt>
                <c:pt idx="4540">
                  <c:v>25423.871999999999</c:v>
                </c:pt>
                <c:pt idx="4541">
                  <c:v>25423.871999999999</c:v>
                </c:pt>
                <c:pt idx="4542">
                  <c:v>25423.871999999999</c:v>
                </c:pt>
                <c:pt idx="4543">
                  <c:v>25423.871999999999</c:v>
                </c:pt>
                <c:pt idx="4544">
                  <c:v>25423.871999999999</c:v>
                </c:pt>
                <c:pt idx="4545">
                  <c:v>25423.871999999999</c:v>
                </c:pt>
                <c:pt idx="4546">
                  <c:v>25423.871999999999</c:v>
                </c:pt>
                <c:pt idx="4547">
                  <c:v>25423.871999999999</c:v>
                </c:pt>
                <c:pt idx="4548">
                  <c:v>25423.871999999999</c:v>
                </c:pt>
                <c:pt idx="4549">
                  <c:v>25423.871999999999</c:v>
                </c:pt>
                <c:pt idx="4550">
                  <c:v>25423.871999999999</c:v>
                </c:pt>
                <c:pt idx="4551">
                  <c:v>25423.871999999999</c:v>
                </c:pt>
                <c:pt idx="4552">
                  <c:v>25423.871999999999</c:v>
                </c:pt>
                <c:pt idx="4553">
                  <c:v>25423.871999999999</c:v>
                </c:pt>
                <c:pt idx="4554">
                  <c:v>25423.871999999999</c:v>
                </c:pt>
                <c:pt idx="4555">
                  <c:v>25423.871999999999</c:v>
                </c:pt>
                <c:pt idx="4556">
                  <c:v>25423.871999999999</c:v>
                </c:pt>
                <c:pt idx="4557">
                  <c:v>25423.871999999999</c:v>
                </c:pt>
                <c:pt idx="4558">
                  <c:v>25423.871999999999</c:v>
                </c:pt>
                <c:pt idx="4559">
                  <c:v>25423.871999999999</c:v>
                </c:pt>
                <c:pt idx="4560">
                  <c:v>25423.871999999999</c:v>
                </c:pt>
                <c:pt idx="4561">
                  <c:v>25423.871999999999</c:v>
                </c:pt>
                <c:pt idx="4562">
                  <c:v>25423.871999999999</c:v>
                </c:pt>
                <c:pt idx="4563">
                  <c:v>25423.871999999999</c:v>
                </c:pt>
                <c:pt idx="4564">
                  <c:v>25423.871999999999</c:v>
                </c:pt>
                <c:pt idx="4565">
                  <c:v>25423.871999999999</c:v>
                </c:pt>
                <c:pt idx="4566">
                  <c:v>25423.871999999999</c:v>
                </c:pt>
                <c:pt idx="4567">
                  <c:v>25423.871999999999</c:v>
                </c:pt>
                <c:pt idx="4568">
                  <c:v>25423.871999999999</c:v>
                </c:pt>
                <c:pt idx="4569">
                  <c:v>25423.871999999999</c:v>
                </c:pt>
                <c:pt idx="4570">
                  <c:v>25423.871999999999</c:v>
                </c:pt>
                <c:pt idx="4571">
                  <c:v>25423.871999999999</c:v>
                </c:pt>
                <c:pt idx="4572">
                  <c:v>25423.871999999999</c:v>
                </c:pt>
                <c:pt idx="4573">
                  <c:v>25423.871999999999</c:v>
                </c:pt>
                <c:pt idx="4574">
                  <c:v>25423.871999999999</c:v>
                </c:pt>
                <c:pt idx="4575">
                  <c:v>25423.871999999999</c:v>
                </c:pt>
                <c:pt idx="4576">
                  <c:v>25423.871999999999</c:v>
                </c:pt>
                <c:pt idx="4577">
                  <c:v>25423.871999999999</c:v>
                </c:pt>
                <c:pt idx="4578">
                  <c:v>25423.871999999999</c:v>
                </c:pt>
                <c:pt idx="4579">
                  <c:v>25423.871999999999</c:v>
                </c:pt>
                <c:pt idx="4580">
                  <c:v>25423.871999999999</c:v>
                </c:pt>
                <c:pt idx="4581">
                  <c:v>25423.871999999999</c:v>
                </c:pt>
                <c:pt idx="4582">
                  <c:v>25423.871999999999</c:v>
                </c:pt>
                <c:pt idx="4583">
                  <c:v>25423.871999999999</c:v>
                </c:pt>
                <c:pt idx="4584">
                  <c:v>25423.871999999999</c:v>
                </c:pt>
                <c:pt idx="4585">
                  <c:v>25423.871999999999</c:v>
                </c:pt>
                <c:pt idx="4586">
                  <c:v>25423.871999999999</c:v>
                </c:pt>
                <c:pt idx="4587">
                  <c:v>25423.871999999999</c:v>
                </c:pt>
                <c:pt idx="4588">
                  <c:v>25423.871999999999</c:v>
                </c:pt>
                <c:pt idx="4589">
                  <c:v>25423.871999999999</c:v>
                </c:pt>
                <c:pt idx="4590">
                  <c:v>25423.871999999999</c:v>
                </c:pt>
                <c:pt idx="4591">
                  <c:v>25423.871999999999</c:v>
                </c:pt>
                <c:pt idx="4592">
                  <c:v>25423.871999999999</c:v>
                </c:pt>
                <c:pt idx="4593">
                  <c:v>25423.871999999999</c:v>
                </c:pt>
                <c:pt idx="4594">
                  <c:v>25423.871999999999</c:v>
                </c:pt>
                <c:pt idx="4595">
                  <c:v>25423.871999999999</c:v>
                </c:pt>
                <c:pt idx="4596">
                  <c:v>25423.871999999999</c:v>
                </c:pt>
                <c:pt idx="4597">
                  <c:v>25423.871999999999</c:v>
                </c:pt>
                <c:pt idx="4598">
                  <c:v>25423.871999999999</c:v>
                </c:pt>
                <c:pt idx="4599">
                  <c:v>25423.871999999999</c:v>
                </c:pt>
                <c:pt idx="4600">
                  <c:v>25423.871999999999</c:v>
                </c:pt>
                <c:pt idx="4601">
                  <c:v>25423.871999999999</c:v>
                </c:pt>
                <c:pt idx="4602">
                  <c:v>25423.871999999999</c:v>
                </c:pt>
                <c:pt idx="4603">
                  <c:v>25423.871999999999</c:v>
                </c:pt>
                <c:pt idx="4604">
                  <c:v>25423.871999999999</c:v>
                </c:pt>
                <c:pt idx="4605">
                  <c:v>25423.871999999999</c:v>
                </c:pt>
                <c:pt idx="4606">
                  <c:v>25423.871999999999</c:v>
                </c:pt>
                <c:pt idx="4607">
                  <c:v>25423.871999999999</c:v>
                </c:pt>
                <c:pt idx="4608">
                  <c:v>25423.871999999999</c:v>
                </c:pt>
                <c:pt idx="4609">
                  <c:v>25423.871999999999</c:v>
                </c:pt>
                <c:pt idx="4610">
                  <c:v>25423.871999999999</c:v>
                </c:pt>
                <c:pt idx="4611">
                  <c:v>25423.871999999999</c:v>
                </c:pt>
                <c:pt idx="4612">
                  <c:v>25423.871999999999</c:v>
                </c:pt>
                <c:pt idx="4613">
                  <c:v>25423.871999999999</c:v>
                </c:pt>
                <c:pt idx="4614">
                  <c:v>25423.871999999999</c:v>
                </c:pt>
                <c:pt idx="4615">
                  <c:v>25423.871999999999</c:v>
                </c:pt>
                <c:pt idx="4616">
                  <c:v>25423.871999999999</c:v>
                </c:pt>
                <c:pt idx="4617">
                  <c:v>25423.871999999999</c:v>
                </c:pt>
                <c:pt idx="4618">
                  <c:v>25423.871999999999</c:v>
                </c:pt>
                <c:pt idx="4619">
                  <c:v>25423.871999999999</c:v>
                </c:pt>
                <c:pt idx="4620">
                  <c:v>25423.871999999999</c:v>
                </c:pt>
                <c:pt idx="4621">
                  <c:v>25423.871999999999</c:v>
                </c:pt>
                <c:pt idx="4622">
                  <c:v>25423.871999999999</c:v>
                </c:pt>
                <c:pt idx="4623">
                  <c:v>25423.871999999999</c:v>
                </c:pt>
                <c:pt idx="4624">
                  <c:v>25423.871999999999</c:v>
                </c:pt>
                <c:pt idx="4625">
                  <c:v>25423.871999999999</c:v>
                </c:pt>
                <c:pt idx="4626">
                  <c:v>25423.871999999999</c:v>
                </c:pt>
                <c:pt idx="4627">
                  <c:v>25423.871999999999</c:v>
                </c:pt>
                <c:pt idx="4628">
                  <c:v>25423.871999999999</c:v>
                </c:pt>
                <c:pt idx="4629">
                  <c:v>25423.871999999999</c:v>
                </c:pt>
                <c:pt idx="4630">
                  <c:v>25423.871999999999</c:v>
                </c:pt>
                <c:pt idx="4631">
                  <c:v>25423.871999999999</c:v>
                </c:pt>
                <c:pt idx="4632">
                  <c:v>25423.871999999999</c:v>
                </c:pt>
                <c:pt idx="4633">
                  <c:v>25423.871999999999</c:v>
                </c:pt>
                <c:pt idx="4634">
                  <c:v>25423.871999999999</c:v>
                </c:pt>
                <c:pt idx="4635">
                  <c:v>25423.871999999999</c:v>
                </c:pt>
                <c:pt idx="4636">
                  <c:v>25423.871999999999</c:v>
                </c:pt>
                <c:pt idx="4637">
                  <c:v>25423.871999999999</c:v>
                </c:pt>
                <c:pt idx="4638">
                  <c:v>25423.871999999999</c:v>
                </c:pt>
                <c:pt idx="4639">
                  <c:v>25423.871999999999</c:v>
                </c:pt>
                <c:pt idx="4640">
                  <c:v>25423.871999999999</c:v>
                </c:pt>
                <c:pt idx="4641">
                  <c:v>25423.871999999999</c:v>
                </c:pt>
                <c:pt idx="4642">
                  <c:v>25423.871999999999</c:v>
                </c:pt>
                <c:pt idx="4643">
                  <c:v>25423.871999999999</c:v>
                </c:pt>
                <c:pt idx="4644">
                  <c:v>25423.871999999999</c:v>
                </c:pt>
                <c:pt idx="4645">
                  <c:v>25423.871999999999</c:v>
                </c:pt>
                <c:pt idx="4646">
                  <c:v>25423.871999999999</c:v>
                </c:pt>
                <c:pt idx="4647">
                  <c:v>25423.871999999999</c:v>
                </c:pt>
                <c:pt idx="4648">
                  <c:v>25423.871999999999</c:v>
                </c:pt>
                <c:pt idx="4649">
                  <c:v>25423.871999999999</c:v>
                </c:pt>
                <c:pt idx="4650">
                  <c:v>25423.871999999999</c:v>
                </c:pt>
                <c:pt idx="4651">
                  <c:v>25423.871999999999</c:v>
                </c:pt>
                <c:pt idx="4652">
                  <c:v>25423.871999999999</c:v>
                </c:pt>
                <c:pt idx="4653">
                  <c:v>25423.871999999999</c:v>
                </c:pt>
                <c:pt idx="4654">
                  <c:v>25423.871999999999</c:v>
                </c:pt>
                <c:pt idx="4655">
                  <c:v>25423.871999999999</c:v>
                </c:pt>
                <c:pt idx="4656">
                  <c:v>25423.871999999999</c:v>
                </c:pt>
                <c:pt idx="4657">
                  <c:v>25423.871999999999</c:v>
                </c:pt>
                <c:pt idx="4658">
                  <c:v>25423.871999999999</c:v>
                </c:pt>
                <c:pt idx="4659">
                  <c:v>25423.871999999999</c:v>
                </c:pt>
                <c:pt idx="4660">
                  <c:v>25423.871999999999</c:v>
                </c:pt>
                <c:pt idx="4661">
                  <c:v>25423.871999999999</c:v>
                </c:pt>
                <c:pt idx="4662">
                  <c:v>25423.871999999999</c:v>
                </c:pt>
                <c:pt idx="4663">
                  <c:v>25423.871999999999</c:v>
                </c:pt>
                <c:pt idx="4664">
                  <c:v>25423.871999999999</c:v>
                </c:pt>
                <c:pt idx="4665">
                  <c:v>25423.871999999999</c:v>
                </c:pt>
                <c:pt idx="4666">
                  <c:v>25423.871999999999</c:v>
                </c:pt>
                <c:pt idx="4667">
                  <c:v>25423.871999999999</c:v>
                </c:pt>
                <c:pt idx="4668">
                  <c:v>25423.871999999999</c:v>
                </c:pt>
                <c:pt idx="4669">
                  <c:v>25423.871999999999</c:v>
                </c:pt>
                <c:pt idx="4670">
                  <c:v>25423.871999999999</c:v>
                </c:pt>
                <c:pt idx="4671">
                  <c:v>25423.871999999999</c:v>
                </c:pt>
                <c:pt idx="4672">
                  <c:v>25423.871999999999</c:v>
                </c:pt>
                <c:pt idx="4673">
                  <c:v>25423.871999999999</c:v>
                </c:pt>
                <c:pt idx="4674">
                  <c:v>25423.871999999999</c:v>
                </c:pt>
                <c:pt idx="4675">
                  <c:v>25423.871999999999</c:v>
                </c:pt>
                <c:pt idx="4676">
                  <c:v>25423.871999999999</c:v>
                </c:pt>
                <c:pt idx="4677">
                  <c:v>25423.871999999999</c:v>
                </c:pt>
                <c:pt idx="4678">
                  <c:v>25423.871999999999</c:v>
                </c:pt>
                <c:pt idx="4679">
                  <c:v>25423.871999999999</c:v>
                </c:pt>
                <c:pt idx="4680">
                  <c:v>25423.871999999999</c:v>
                </c:pt>
                <c:pt idx="4681">
                  <c:v>25423.871999999999</c:v>
                </c:pt>
                <c:pt idx="4682">
                  <c:v>25423.871999999999</c:v>
                </c:pt>
                <c:pt idx="4683">
                  <c:v>25423.871999999999</c:v>
                </c:pt>
                <c:pt idx="4684">
                  <c:v>25423.871999999999</c:v>
                </c:pt>
                <c:pt idx="4685">
                  <c:v>25423.871999999999</c:v>
                </c:pt>
                <c:pt idx="4686">
                  <c:v>25423.871999999999</c:v>
                </c:pt>
                <c:pt idx="4687">
                  <c:v>25423.871999999999</c:v>
                </c:pt>
                <c:pt idx="4688">
                  <c:v>25423.871999999999</c:v>
                </c:pt>
                <c:pt idx="4689">
                  <c:v>25423.871999999999</c:v>
                </c:pt>
                <c:pt idx="4690">
                  <c:v>25423.871999999999</c:v>
                </c:pt>
                <c:pt idx="4691">
                  <c:v>25423.871999999999</c:v>
                </c:pt>
                <c:pt idx="4692">
                  <c:v>25423.871999999999</c:v>
                </c:pt>
                <c:pt idx="4693">
                  <c:v>25423.871999999999</c:v>
                </c:pt>
                <c:pt idx="4694">
                  <c:v>25423.871999999999</c:v>
                </c:pt>
                <c:pt idx="4695">
                  <c:v>25423.871999999999</c:v>
                </c:pt>
                <c:pt idx="4696">
                  <c:v>25423.871999999999</c:v>
                </c:pt>
                <c:pt idx="4697">
                  <c:v>25423.871999999999</c:v>
                </c:pt>
                <c:pt idx="4698">
                  <c:v>25423.871999999999</c:v>
                </c:pt>
                <c:pt idx="4699">
                  <c:v>25423.871999999999</c:v>
                </c:pt>
                <c:pt idx="4700">
                  <c:v>25423.871999999999</c:v>
                </c:pt>
                <c:pt idx="4701">
                  <c:v>25423.871999999999</c:v>
                </c:pt>
                <c:pt idx="4702">
                  <c:v>25423.871999999999</c:v>
                </c:pt>
                <c:pt idx="4703">
                  <c:v>25423.871999999999</c:v>
                </c:pt>
                <c:pt idx="4704">
                  <c:v>25423.871999999999</c:v>
                </c:pt>
                <c:pt idx="4705">
                  <c:v>25423.871999999999</c:v>
                </c:pt>
                <c:pt idx="4706">
                  <c:v>25423.871999999999</c:v>
                </c:pt>
                <c:pt idx="4707">
                  <c:v>25423.871999999999</c:v>
                </c:pt>
                <c:pt idx="4708">
                  <c:v>25423.871999999999</c:v>
                </c:pt>
                <c:pt idx="4709">
                  <c:v>25423.871999999999</c:v>
                </c:pt>
                <c:pt idx="4710">
                  <c:v>25423.871999999999</c:v>
                </c:pt>
                <c:pt idx="4711">
                  <c:v>25423.871999999999</c:v>
                </c:pt>
                <c:pt idx="4712">
                  <c:v>25423.871999999999</c:v>
                </c:pt>
                <c:pt idx="4713">
                  <c:v>25423.871999999999</c:v>
                </c:pt>
                <c:pt idx="4714">
                  <c:v>25423.871999999999</c:v>
                </c:pt>
                <c:pt idx="4715">
                  <c:v>25423.871999999999</c:v>
                </c:pt>
                <c:pt idx="4716">
                  <c:v>25423.871999999999</c:v>
                </c:pt>
                <c:pt idx="4717">
                  <c:v>25423.871999999999</c:v>
                </c:pt>
                <c:pt idx="4718">
                  <c:v>25423.871999999999</c:v>
                </c:pt>
                <c:pt idx="4719">
                  <c:v>25423.871999999999</c:v>
                </c:pt>
                <c:pt idx="4720">
                  <c:v>25423.871999999999</c:v>
                </c:pt>
                <c:pt idx="4721">
                  <c:v>25423.871999999999</c:v>
                </c:pt>
                <c:pt idx="4722">
                  <c:v>25423.871999999999</c:v>
                </c:pt>
                <c:pt idx="4723">
                  <c:v>25423.871999999999</c:v>
                </c:pt>
                <c:pt idx="4724">
                  <c:v>25423.871999999999</c:v>
                </c:pt>
                <c:pt idx="4725">
                  <c:v>25423.871999999999</c:v>
                </c:pt>
                <c:pt idx="4726">
                  <c:v>25423.871999999999</c:v>
                </c:pt>
                <c:pt idx="4727">
                  <c:v>25423.871999999999</c:v>
                </c:pt>
                <c:pt idx="4728">
                  <c:v>25423.871999999999</c:v>
                </c:pt>
                <c:pt idx="4729">
                  <c:v>25423.871999999999</c:v>
                </c:pt>
                <c:pt idx="4730">
                  <c:v>25423.871999999999</c:v>
                </c:pt>
                <c:pt idx="4731">
                  <c:v>25423.871999999999</c:v>
                </c:pt>
                <c:pt idx="4732">
                  <c:v>25423.871999999999</c:v>
                </c:pt>
                <c:pt idx="4733">
                  <c:v>25423.871999999999</c:v>
                </c:pt>
                <c:pt idx="4734">
                  <c:v>25423.871999999999</c:v>
                </c:pt>
                <c:pt idx="4735">
                  <c:v>25423.871999999999</c:v>
                </c:pt>
                <c:pt idx="4736">
                  <c:v>25423.871999999999</c:v>
                </c:pt>
                <c:pt idx="4737">
                  <c:v>25423.871999999999</c:v>
                </c:pt>
                <c:pt idx="4738">
                  <c:v>25423.871999999999</c:v>
                </c:pt>
                <c:pt idx="4739">
                  <c:v>25423.871999999999</c:v>
                </c:pt>
                <c:pt idx="4740">
                  <c:v>25423.871999999999</c:v>
                </c:pt>
                <c:pt idx="4741">
                  <c:v>25423.871999999999</c:v>
                </c:pt>
                <c:pt idx="4742">
                  <c:v>25423.871999999999</c:v>
                </c:pt>
                <c:pt idx="4743">
                  <c:v>25423.871999999999</c:v>
                </c:pt>
                <c:pt idx="4744">
                  <c:v>25423.871999999999</c:v>
                </c:pt>
                <c:pt idx="4745">
                  <c:v>25423.871999999999</c:v>
                </c:pt>
                <c:pt idx="4746">
                  <c:v>25423.871999999999</c:v>
                </c:pt>
                <c:pt idx="4747">
                  <c:v>25423.871999999999</c:v>
                </c:pt>
                <c:pt idx="4748">
                  <c:v>25423.871999999999</c:v>
                </c:pt>
                <c:pt idx="4749">
                  <c:v>25423.871999999999</c:v>
                </c:pt>
                <c:pt idx="4750">
                  <c:v>25423.871999999999</c:v>
                </c:pt>
                <c:pt idx="4751">
                  <c:v>25423.871999999999</c:v>
                </c:pt>
                <c:pt idx="4752">
                  <c:v>25423.871999999999</c:v>
                </c:pt>
                <c:pt idx="4753">
                  <c:v>25423.871999999999</c:v>
                </c:pt>
                <c:pt idx="4754">
                  <c:v>25423.871999999999</c:v>
                </c:pt>
                <c:pt idx="4755">
                  <c:v>25423.871999999999</c:v>
                </c:pt>
                <c:pt idx="4756">
                  <c:v>25423.871999999999</c:v>
                </c:pt>
                <c:pt idx="4757">
                  <c:v>25423.871999999999</c:v>
                </c:pt>
                <c:pt idx="4758">
                  <c:v>25423.871999999999</c:v>
                </c:pt>
                <c:pt idx="4759">
                  <c:v>25423.871999999999</c:v>
                </c:pt>
                <c:pt idx="4760">
                  <c:v>25423.871999999999</c:v>
                </c:pt>
                <c:pt idx="4761">
                  <c:v>25423.871999999999</c:v>
                </c:pt>
                <c:pt idx="4762">
                  <c:v>25423.871999999999</c:v>
                </c:pt>
                <c:pt idx="4763">
                  <c:v>25423.871999999999</c:v>
                </c:pt>
                <c:pt idx="4764">
                  <c:v>25423.871999999999</c:v>
                </c:pt>
                <c:pt idx="4765">
                  <c:v>25423.871999999999</c:v>
                </c:pt>
                <c:pt idx="4766">
                  <c:v>25423.871999999999</c:v>
                </c:pt>
                <c:pt idx="4767">
                  <c:v>25423.871999999999</c:v>
                </c:pt>
                <c:pt idx="4768">
                  <c:v>25423.871999999999</c:v>
                </c:pt>
                <c:pt idx="4769">
                  <c:v>25423.871999999999</c:v>
                </c:pt>
                <c:pt idx="4770">
                  <c:v>25423.871999999999</c:v>
                </c:pt>
                <c:pt idx="4771">
                  <c:v>25423.871999999999</c:v>
                </c:pt>
                <c:pt idx="4772">
                  <c:v>25423.871999999999</c:v>
                </c:pt>
                <c:pt idx="4773">
                  <c:v>25423.871999999999</c:v>
                </c:pt>
                <c:pt idx="4774">
                  <c:v>25423.871999999999</c:v>
                </c:pt>
                <c:pt idx="4775">
                  <c:v>25423.871999999999</c:v>
                </c:pt>
                <c:pt idx="4776">
                  <c:v>25423.871999999999</c:v>
                </c:pt>
                <c:pt idx="4777">
                  <c:v>25423.871999999999</c:v>
                </c:pt>
                <c:pt idx="4778">
                  <c:v>25423.871999999999</c:v>
                </c:pt>
                <c:pt idx="4779">
                  <c:v>25423.871999999999</c:v>
                </c:pt>
                <c:pt idx="4780">
                  <c:v>25423.871999999999</c:v>
                </c:pt>
                <c:pt idx="4781">
                  <c:v>25423.871999999999</c:v>
                </c:pt>
                <c:pt idx="4782">
                  <c:v>25423.871999999999</c:v>
                </c:pt>
                <c:pt idx="4783">
                  <c:v>25423.871999999999</c:v>
                </c:pt>
                <c:pt idx="4784">
                  <c:v>25423.871999999999</c:v>
                </c:pt>
                <c:pt idx="4785">
                  <c:v>25423.871999999999</c:v>
                </c:pt>
                <c:pt idx="4786">
                  <c:v>25423.871999999999</c:v>
                </c:pt>
                <c:pt idx="4787">
                  <c:v>25423.871999999999</c:v>
                </c:pt>
                <c:pt idx="4788">
                  <c:v>25423.871999999999</c:v>
                </c:pt>
                <c:pt idx="4789">
                  <c:v>25423.871999999999</c:v>
                </c:pt>
                <c:pt idx="4790">
                  <c:v>25423.871999999999</c:v>
                </c:pt>
                <c:pt idx="4791">
                  <c:v>25423.871999999999</c:v>
                </c:pt>
                <c:pt idx="4792">
                  <c:v>25423.871999999999</c:v>
                </c:pt>
                <c:pt idx="4793">
                  <c:v>25423.871999999999</c:v>
                </c:pt>
                <c:pt idx="4794">
                  <c:v>25423.871999999999</c:v>
                </c:pt>
                <c:pt idx="4795">
                  <c:v>25423.871999999999</c:v>
                </c:pt>
                <c:pt idx="4796">
                  <c:v>25423.871999999999</c:v>
                </c:pt>
                <c:pt idx="4797">
                  <c:v>25423.871999999999</c:v>
                </c:pt>
                <c:pt idx="4798">
                  <c:v>25423.871999999999</c:v>
                </c:pt>
                <c:pt idx="4799">
                  <c:v>25423.871999999999</c:v>
                </c:pt>
                <c:pt idx="4800">
                  <c:v>25423.871999999999</c:v>
                </c:pt>
                <c:pt idx="4801">
                  <c:v>25423.871999999999</c:v>
                </c:pt>
                <c:pt idx="4802">
                  <c:v>25423.871999999999</c:v>
                </c:pt>
                <c:pt idx="4803">
                  <c:v>25423.871999999999</c:v>
                </c:pt>
                <c:pt idx="4804">
                  <c:v>25423.871999999999</c:v>
                </c:pt>
                <c:pt idx="4805">
                  <c:v>25423.871999999999</c:v>
                </c:pt>
                <c:pt idx="4806">
                  <c:v>25423.871999999999</c:v>
                </c:pt>
                <c:pt idx="4807">
                  <c:v>25423.871999999999</c:v>
                </c:pt>
                <c:pt idx="4808">
                  <c:v>25423.871999999999</c:v>
                </c:pt>
                <c:pt idx="4809">
                  <c:v>25423.871999999999</c:v>
                </c:pt>
                <c:pt idx="4810">
                  <c:v>25423.871999999999</c:v>
                </c:pt>
                <c:pt idx="4811">
                  <c:v>25423.871999999999</c:v>
                </c:pt>
                <c:pt idx="4812">
                  <c:v>25423.871999999999</c:v>
                </c:pt>
                <c:pt idx="4813">
                  <c:v>25423.871999999999</c:v>
                </c:pt>
                <c:pt idx="4814">
                  <c:v>25423.871999999999</c:v>
                </c:pt>
                <c:pt idx="4815">
                  <c:v>25423.871999999999</c:v>
                </c:pt>
                <c:pt idx="4816">
                  <c:v>25423.871999999999</c:v>
                </c:pt>
                <c:pt idx="4817">
                  <c:v>25423.871999999999</c:v>
                </c:pt>
                <c:pt idx="4818">
                  <c:v>25423.871999999999</c:v>
                </c:pt>
                <c:pt idx="4819">
                  <c:v>25423.871999999999</c:v>
                </c:pt>
                <c:pt idx="4820">
                  <c:v>25423.871999999999</c:v>
                </c:pt>
                <c:pt idx="4821">
                  <c:v>25423.871999999999</c:v>
                </c:pt>
                <c:pt idx="4822">
                  <c:v>25423.871999999999</c:v>
                </c:pt>
                <c:pt idx="4823">
                  <c:v>25423.871999999999</c:v>
                </c:pt>
                <c:pt idx="4824">
                  <c:v>25423.871999999999</c:v>
                </c:pt>
                <c:pt idx="4825">
                  <c:v>25423.871999999999</c:v>
                </c:pt>
                <c:pt idx="4826">
                  <c:v>25423.871999999999</c:v>
                </c:pt>
                <c:pt idx="4827">
                  <c:v>25423.871999999999</c:v>
                </c:pt>
                <c:pt idx="4828">
                  <c:v>25423.871999999999</c:v>
                </c:pt>
                <c:pt idx="4829">
                  <c:v>25423.871999999999</c:v>
                </c:pt>
                <c:pt idx="4830">
                  <c:v>25423.871999999999</c:v>
                </c:pt>
                <c:pt idx="4831">
                  <c:v>25423.871999999999</c:v>
                </c:pt>
                <c:pt idx="4832">
                  <c:v>25423.871999999999</c:v>
                </c:pt>
                <c:pt idx="4833">
                  <c:v>25423.871999999999</c:v>
                </c:pt>
                <c:pt idx="4834">
                  <c:v>25423.871999999999</c:v>
                </c:pt>
                <c:pt idx="4835">
                  <c:v>25423.871999999999</c:v>
                </c:pt>
                <c:pt idx="4836">
                  <c:v>25423.871999999999</c:v>
                </c:pt>
                <c:pt idx="4837">
                  <c:v>25423.871999999999</c:v>
                </c:pt>
                <c:pt idx="4838">
                  <c:v>25423.871999999999</c:v>
                </c:pt>
                <c:pt idx="4839">
                  <c:v>25423.871999999999</c:v>
                </c:pt>
                <c:pt idx="4840">
                  <c:v>25423.871999999999</c:v>
                </c:pt>
                <c:pt idx="4841">
                  <c:v>25423.871999999999</c:v>
                </c:pt>
                <c:pt idx="4842">
                  <c:v>25423.871999999999</c:v>
                </c:pt>
                <c:pt idx="4843">
                  <c:v>25423.871999999999</c:v>
                </c:pt>
                <c:pt idx="4844">
                  <c:v>25423.871999999999</c:v>
                </c:pt>
                <c:pt idx="4845">
                  <c:v>25423.871999999999</c:v>
                </c:pt>
                <c:pt idx="4846">
                  <c:v>25423.871999999999</c:v>
                </c:pt>
                <c:pt idx="4847">
                  <c:v>25423.871999999999</c:v>
                </c:pt>
                <c:pt idx="4848">
                  <c:v>25423.871999999999</c:v>
                </c:pt>
                <c:pt idx="4849">
                  <c:v>25423.871999999999</c:v>
                </c:pt>
                <c:pt idx="4850">
                  <c:v>25423.871999999999</c:v>
                </c:pt>
                <c:pt idx="4851">
                  <c:v>25423.871999999999</c:v>
                </c:pt>
                <c:pt idx="4852">
                  <c:v>25423.871999999999</c:v>
                </c:pt>
                <c:pt idx="4853">
                  <c:v>25423.871999999999</c:v>
                </c:pt>
                <c:pt idx="4854">
                  <c:v>25423.871999999999</c:v>
                </c:pt>
                <c:pt idx="4855">
                  <c:v>25423.871999999999</c:v>
                </c:pt>
                <c:pt idx="4856">
                  <c:v>25423.871999999999</c:v>
                </c:pt>
                <c:pt idx="4857">
                  <c:v>25423.871999999999</c:v>
                </c:pt>
                <c:pt idx="4858">
                  <c:v>25423.871999999999</c:v>
                </c:pt>
                <c:pt idx="4859">
                  <c:v>25423.871999999999</c:v>
                </c:pt>
                <c:pt idx="4860">
                  <c:v>25423.871999999999</c:v>
                </c:pt>
                <c:pt idx="4861">
                  <c:v>25423.871999999999</c:v>
                </c:pt>
                <c:pt idx="4862">
                  <c:v>25423.871999999999</c:v>
                </c:pt>
                <c:pt idx="4863">
                  <c:v>25423.871999999999</c:v>
                </c:pt>
                <c:pt idx="4864">
                  <c:v>25423.871999999999</c:v>
                </c:pt>
                <c:pt idx="4865">
                  <c:v>25423.871999999999</c:v>
                </c:pt>
                <c:pt idx="4866">
                  <c:v>25423.871999999999</c:v>
                </c:pt>
                <c:pt idx="4867">
                  <c:v>25423.871999999999</c:v>
                </c:pt>
                <c:pt idx="4868">
                  <c:v>25423.871999999999</c:v>
                </c:pt>
                <c:pt idx="4869">
                  <c:v>25423.871999999999</c:v>
                </c:pt>
                <c:pt idx="4870">
                  <c:v>25423.871999999999</c:v>
                </c:pt>
                <c:pt idx="4871">
                  <c:v>25423.871999999999</c:v>
                </c:pt>
                <c:pt idx="4872">
                  <c:v>25423.871999999999</c:v>
                </c:pt>
                <c:pt idx="4873">
                  <c:v>25423.871999999999</c:v>
                </c:pt>
                <c:pt idx="4874">
                  <c:v>25423.871999999999</c:v>
                </c:pt>
                <c:pt idx="4875">
                  <c:v>25423.871999999999</c:v>
                </c:pt>
                <c:pt idx="4876">
                  <c:v>25423.871999999999</c:v>
                </c:pt>
                <c:pt idx="4877">
                  <c:v>25423.871999999999</c:v>
                </c:pt>
                <c:pt idx="4878">
                  <c:v>25423.871999999999</c:v>
                </c:pt>
                <c:pt idx="4879">
                  <c:v>25423.871999999999</c:v>
                </c:pt>
                <c:pt idx="4880">
                  <c:v>25423.871999999999</c:v>
                </c:pt>
                <c:pt idx="4881">
                  <c:v>25423.871999999999</c:v>
                </c:pt>
                <c:pt idx="4882">
                  <c:v>25423.871999999999</c:v>
                </c:pt>
                <c:pt idx="4883">
                  <c:v>25423.871999999999</c:v>
                </c:pt>
                <c:pt idx="4884">
                  <c:v>25423.871999999999</c:v>
                </c:pt>
                <c:pt idx="4885">
                  <c:v>25423.871999999999</c:v>
                </c:pt>
                <c:pt idx="4886">
                  <c:v>25423.871999999999</c:v>
                </c:pt>
                <c:pt idx="4887">
                  <c:v>25423.871999999999</c:v>
                </c:pt>
                <c:pt idx="4888">
                  <c:v>25423.871999999999</c:v>
                </c:pt>
                <c:pt idx="4889">
                  <c:v>25423.871999999999</c:v>
                </c:pt>
                <c:pt idx="4890">
                  <c:v>25423.871999999999</c:v>
                </c:pt>
                <c:pt idx="4891">
                  <c:v>25423.871999999999</c:v>
                </c:pt>
                <c:pt idx="4892">
                  <c:v>25423.871999999999</c:v>
                </c:pt>
                <c:pt idx="4893">
                  <c:v>25423.871999999999</c:v>
                </c:pt>
                <c:pt idx="4894">
                  <c:v>25423.871999999999</c:v>
                </c:pt>
                <c:pt idx="4895">
                  <c:v>25423.871999999999</c:v>
                </c:pt>
                <c:pt idx="4896">
                  <c:v>25423.871999999999</c:v>
                </c:pt>
                <c:pt idx="4897">
                  <c:v>25423.871999999999</c:v>
                </c:pt>
                <c:pt idx="4898">
                  <c:v>25423.871999999999</c:v>
                </c:pt>
                <c:pt idx="4899">
                  <c:v>25423.871999999999</c:v>
                </c:pt>
                <c:pt idx="4900">
                  <c:v>25423.871999999999</c:v>
                </c:pt>
                <c:pt idx="4901">
                  <c:v>25423.871999999999</c:v>
                </c:pt>
                <c:pt idx="4902">
                  <c:v>25423.871999999999</c:v>
                </c:pt>
                <c:pt idx="4903">
                  <c:v>25423.871999999999</c:v>
                </c:pt>
                <c:pt idx="4904">
                  <c:v>25423.871999999999</c:v>
                </c:pt>
                <c:pt idx="4905">
                  <c:v>25423.871999999999</c:v>
                </c:pt>
                <c:pt idx="4906">
                  <c:v>25423.871999999999</c:v>
                </c:pt>
                <c:pt idx="4907">
                  <c:v>25423.871999999999</c:v>
                </c:pt>
                <c:pt idx="4908">
                  <c:v>25423.871999999999</c:v>
                </c:pt>
                <c:pt idx="4909">
                  <c:v>25423.871999999999</c:v>
                </c:pt>
                <c:pt idx="4910">
                  <c:v>25423.871999999999</c:v>
                </c:pt>
                <c:pt idx="4911">
                  <c:v>25423.871999999999</c:v>
                </c:pt>
                <c:pt idx="4912">
                  <c:v>25423.871999999999</c:v>
                </c:pt>
                <c:pt idx="4913">
                  <c:v>25423.871999999999</c:v>
                </c:pt>
                <c:pt idx="4914">
                  <c:v>25423.871999999999</c:v>
                </c:pt>
                <c:pt idx="4915">
                  <c:v>25423.871999999999</c:v>
                </c:pt>
                <c:pt idx="4916">
                  <c:v>25423.871999999999</c:v>
                </c:pt>
                <c:pt idx="4917">
                  <c:v>25423.871999999999</c:v>
                </c:pt>
                <c:pt idx="4918">
                  <c:v>25423.871999999999</c:v>
                </c:pt>
                <c:pt idx="4919">
                  <c:v>25423.871999999999</c:v>
                </c:pt>
                <c:pt idx="4920">
                  <c:v>25423.871999999999</c:v>
                </c:pt>
                <c:pt idx="4921">
                  <c:v>25423.871999999999</c:v>
                </c:pt>
                <c:pt idx="4922">
                  <c:v>25423.871999999999</c:v>
                </c:pt>
                <c:pt idx="4923">
                  <c:v>25423.871999999999</c:v>
                </c:pt>
                <c:pt idx="4924">
                  <c:v>25423.871999999999</c:v>
                </c:pt>
                <c:pt idx="4925">
                  <c:v>25423.871999999999</c:v>
                </c:pt>
                <c:pt idx="4926">
                  <c:v>25423.871999999999</c:v>
                </c:pt>
                <c:pt idx="4927">
                  <c:v>25423.871999999999</c:v>
                </c:pt>
                <c:pt idx="4928">
                  <c:v>25423.871999999999</c:v>
                </c:pt>
                <c:pt idx="4929">
                  <c:v>25423.871999999999</c:v>
                </c:pt>
                <c:pt idx="4930">
                  <c:v>25423.871999999999</c:v>
                </c:pt>
                <c:pt idx="4931">
                  <c:v>25423.871999999999</c:v>
                </c:pt>
                <c:pt idx="4932">
                  <c:v>25423.871999999999</c:v>
                </c:pt>
                <c:pt idx="4933">
                  <c:v>25423.871999999999</c:v>
                </c:pt>
                <c:pt idx="4934">
                  <c:v>25423.871999999999</c:v>
                </c:pt>
                <c:pt idx="4935">
                  <c:v>25423.871999999999</c:v>
                </c:pt>
                <c:pt idx="4936">
                  <c:v>25423.871999999999</c:v>
                </c:pt>
                <c:pt idx="4937">
                  <c:v>25423.871999999999</c:v>
                </c:pt>
                <c:pt idx="4938">
                  <c:v>25423.871999999999</c:v>
                </c:pt>
                <c:pt idx="4939">
                  <c:v>25423.871999999999</c:v>
                </c:pt>
                <c:pt idx="4940">
                  <c:v>25423.871999999999</c:v>
                </c:pt>
                <c:pt idx="4941">
                  <c:v>25423.871999999999</c:v>
                </c:pt>
                <c:pt idx="4942">
                  <c:v>25423.871999999999</c:v>
                </c:pt>
                <c:pt idx="4943">
                  <c:v>25423.871999999999</c:v>
                </c:pt>
                <c:pt idx="4944">
                  <c:v>25423.871999999999</c:v>
                </c:pt>
                <c:pt idx="4945">
                  <c:v>25423.871999999999</c:v>
                </c:pt>
                <c:pt idx="4946">
                  <c:v>25423.871999999999</c:v>
                </c:pt>
                <c:pt idx="4947">
                  <c:v>25423.871999999999</c:v>
                </c:pt>
                <c:pt idx="4948">
                  <c:v>25423.871999999999</c:v>
                </c:pt>
                <c:pt idx="4949">
                  <c:v>25423.871999999999</c:v>
                </c:pt>
                <c:pt idx="4950">
                  <c:v>25423.871999999999</c:v>
                </c:pt>
                <c:pt idx="4951">
                  <c:v>25423.871999999999</c:v>
                </c:pt>
                <c:pt idx="4952">
                  <c:v>25423.871999999999</c:v>
                </c:pt>
                <c:pt idx="4953">
                  <c:v>25423.871999999999</c:v>
                </c:pt>
                <c:pt idx="4954">
                  <c:v>25423.871999999999</c:v>
                </c:pt>
                <c:pt idx="4955">
                  <c:v>25423.871999999999</c:v>
                </c:pt>
                <c:pt idx="4956">
                  <c:v>25423.871999999999</c:v>
                </c:pt>
                <c:pt idx="4957">
                  <c:v>25423.871999999999</c:v>
                </c:pt>
                <c:pt idx="4958">
                  <c:v>25423.871999999999</c:v>
                </c:pt>
                <c:pt idx="4959">
                  <c:v>25423.871999999999</c:v>
                </c:pt>
                <c:pt idx="4960">
                  <c:v>25423.871999999999</c:v>
                </c:pt>
                <c:pt idx="4961">
                  <c:v>25423.871999999999</c:v>
                </c:pt>
                <c:pt idx="4962">
                  <c:v>25423.871999999999</c:v>
                </c:pt>
                <c:pt idx="4963">
                  <c:v>25423.871999999999</c:v>
                </c:pt>
                <c:pt idx="4964">
                  <c:v>25423.871999999999</c:v>
                </c:pt>
                <c:pt idx="4965">
                  <c:v>25423.871999999999</c:v>
                </c:pt>
                <c:pt idx="4966">
                  <c:v>25423.871999999999</c:v>
                </c:pt>
                <c:pt idx="4967">
                  <c:v>25423.871999999999</c:v>
                </c:pt>
                <c:pt idx="4968">
                  <c:v>25423.871999999999</c:v>
                </c:pt>
                <c:pt idx="4969">
                  <c:v>25423.871999999999</c:v>
                </c:pt>
                <c:pt idx="4970">
                  <c:v>25423.871999999999</c:v>
                </c:pt>
                <c:pt idx="4971">
                  <c:v>25423.871999999999</c:v>
                </c:pt>
                <c:pt idx="4972">
                  <c:v>25423.871999999999</c:v>
                </c:pt>
                <c:pt idx="4973">
                  <c:v>25423.871999999999</c:v>
                </c:pt>
                <c:pt idx="4974">
                  <c:v>25423.871999999999</c:v>
                </c:pt>
                <c:pt idx="4975">
                  <c:v>25423.871999999999</c:v>
                </c:pt>
                <c:pt idx="4976">
                  <c:v>25423.871999999999</c:v>
                </c:pt>
                <c:pt idx="4977">
                  <c:v>25423.871999999999</c:v>
                </c:pt>
                <c:pt idx="4978">
                  <c:v>25423.871999999999</c:v>
                </c:pt>
                <c:pt idx="4979">
                  <c:v>25423.871999999999</c:v>
                </c:pt>
                <c:pt idx="4980">
                  <c:v>25423.871999999999</c:v>
                </c:pt>
                <c:pt idx="4981">
                  <c:v>25423.871999999999</c:v>
                </c:pt>
                <c:pt idx="4982">
                  <c:v>25423.871999999999</c:v>
                </c:pt>
                <c:pt idx="4983">
                  <c:v>25423.871999999999</c:v>
                </c:pt>
                <c:pt idx="4984">
                  <c:v>25423.871999999999</c:v>
                </c:pt>
                <c:pt idx="4985">
                  <c:v>25423.871999999999</c:v>
                </c:pt>
                <c:pt idx="4986">
                  <c:v>25423.871999999999</c:v>
                </c:pt>
                <c:pt idx="4987">
                  <c:v>25423.871999999999</c:v>
                </c:pt>
                <c:pt idx="4988">
                  <c:v>25423.871999999999</c:v>
                </c:pt>
                <c:pt idx="4989">
                  <c:v>25423.871999999999</c:v>
                </c:pt>
                <c:pt idx="4990">
                  <c:v>25423.871999999999</c:v>
                </c:pt>
                <c:pt idx="4991">
                  <c:v>25423.871999999999</c:v>
                </c:pt>
                <c:pt idx="4992">
                  <c:v>25423.871999999999</c:v>
                </c:pt>
                <c:pt idx="4993">
                  <c:v>25423.871999999999</c:v>
                </c:pt>
                <c:pt idx="4994">
                  <c:v>25423.871999999999</c:v>
                </c:pt>
                <c:pt idx="4995">
                  <c:v>25423.871999999999</c:v>
                </c:pt>
                <c:pt idx="4996">
                  <c:v>25423.871999999999</c:v>
                </c:pt>
                <c:pt idx="4997">
                  <c:v>25423.871999999999</c:v>
                </c:pt>
                <c:pt idx="4998">
                  <c:v>25423.871999999999</c:v>
                </c:pt>
                <c:pt idx="4999">
                  <c:v>25423.871999999999</c:v>
                </c:pt>
              </c:numCache>
            </c:numRef>
          </c:yVal>
          <c:smooth val="0"/>
          <c:extLst>
            <c:ext xmlns:c16="http://schemas.microsoft.com/office/drawing/2014/chart" uri="{C3380CC4-5D6E-409C-BE32-E72D297353CC}">
              <c16:uniqueId val="{00000001-55E5-4F54-A062-107138D386E4}"/>
            </c:ext>
          </c:extLst>
        </c:ser>
        <c:ser>
          <c:idx val="2"/>
          <c:order val="2"/>
          <c:spPr>
            <a:ln w="19050" cap="rnd">
              <a:solidFill>
                <a:schemeClr val="accent6">
                  <a:lumMod val="40000"/>
                  <a:lumOff val="60000"/>
                </a:schemeClr>
              </a:solidFill>
              <a:round/>
            </a:ln>
            <a:effectLst/>
          </c:spPr>
          <c:marker>
            <c:symbol val="none"/>
          </c:marker>
          <c:xVal>
            <c:numRef>
              <c:f>'Super CIM'!$A$18:$A$5016</c:f>
              <c:numCache>
                <c:formatCode>General</c:formatCode>
                <c:ptCount val="49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numCache>
            </c:numRef>
          </c:xVal>
          <c:yVal>
            <c:numRef>
              <c:f>'Super CIM'!$F$18:$F$5017</c:f>
              <c:numCache>
                <c:formatCode>General</c:formatCode>
                <c:ptCount val="5000"/>
                <c:pt idx="100" formatCode="0">
                  <c:v>25424</c:v>
                </c:pt>
                <c:pt idx="101" formatCode="0">
                  <c:v>25424</c:v>
                </c:pt>
                <c:pt idx="102" formatCode="0">
                  <c:v>25424</c:v>
                </c:pt>
                <c:pt idx="103" formatCode="0">
                  <c:v>25424</c:v>
                </c:pt>
                <c:pt idx="104" formatCode="0">
                  <c:v>25424</c:v>
                </c:pt>
                <c:pt idx="105" formatCode="0">
                  <c:v>25424</c:v>
                </c:pt>
                <c:pt idx="106" formatCode="0">
                  <c:v>25424</c:v>
                </c:pt>
                <c:pt idx="107" formatCode="0">
                  <c:v>25424</c:v>
                </c:pt>
                <c:pt idx="108" formatCode="0">
                  <c:v>25424</c:v>
                </c:pt>
                <c:pt idx="109" formatCode="0">
                  <c:v>25424</c:v>
                </c:pt>
                <c:pt idx="110" formatCode="0">
                  <c:v>25424</c:v>
                </c:pt>
                <c:pt idx="111" formatCode="0">
                  <c:v>25424</c:v>
                </c:pt>
                <c:pt idx="112" formatCode="0">
                  <c:v>25424</c:v>
                </c:pt>
                <c:pt idx="113" formatCode="0">
                  <c:v>25420</c:v>
                </c:pt>
                <c:pt idx="114" formatCode="0">
                  <c:v>25424</c:v>
                </c:pt>
                <c:pt idx="115" formatCode="0">
                  <c:v>25424</c:v>
                </c:pt>
                <c:pt idx="116" formatCode="0">
                  <c:v>25424</c:v>
                </c:pt>
                <c:pt idx="117" formatCode="0">
                  <c:v>25424</c:v>
                </c:pt>
                <c:pt idx="118" formatCode="0">
                  <c:v>25424</c:v>
                </c:pt>
                <c:pt idx="119" formatCode="0">
                  <c:v>25424</c:v>
                </c:pt>
                <c:pt idx="120" formatCode="0">
                  <c:v>25424</c:v>
                </c:pt>
                <c:pt idx="121" formatCode="0">
                  <c:v>25424</c:v>
                </c:pt>
                <c:pt idx="122" formatCode="0">
                  <c:v>25424</c:v>
                </c:pt>
                <c:pt idx="123" formatCode="0">
                  <c:v>25424</c:v>
                </c:pt>
                <c:pt idx="124" formatCode="0">
                  <c:v>25424</c:v>
                </c:pt>
                <c:pt idx="125" formatCode="0">
                  <c:v>25424</c:v>
                </c:pt>
                <c:pt idx="126" formatCode="0">
                  <c:v>25424</c:v>
                </c:pt>
                <c:pt idx="127" formatCode="0">
                  <c:v>25424</c:v>
                </c:pt>
                <c:pt idx="128" formatCode="0">
                  <c:v>25424</c:v>
                </c:pt>
                <c:pt idx="129" formatCode="0">
                  <c:v>25424</c:v>
                </c:pt>
                <c:pt idx="130" formatCode="0">
                  <c:v>25424</c:v>
                </c:pt>
                <c:pt idx="131" formatCode="0">
                  <c:v>25424</c:v>
                </c:pt>
                <c:pt idx="132" formatCode="0">
                  <c:v>25424</c:v>
                </c:pt>
                <c:pt idx="133" formatCode="0">
                  <c:v>25424</c:v>
                </c:pt>
                <c:pt idx="134" formatCode="0">
                  <c:v>25420</c:v>
                </c:pt>
                <c:pt idx="135" formatCode="0">
                  <c:v>25424</c:v>
                </c:pt>
                <c:pt idx="136" formatCode="0">
                  <c:v>25424</c:v>
                </c:pt>
                <c:pt idx="137" formatCode="0">
                  <c:v>25424</c:v>
                </c:pt>
                <c:pt idx="138" formatCode="0">
                  <c:v>25424</c:v>
                </c:pt>
                <c:pt idx="139" formatCode="0">
                  <c:v>25424</c:v>
                </c:pt>
                <c:pt idx="140" formatCode="0">
                  <c:v>25424</c:v>
                </c:pt>
                <c:pt idx="141" formatCode="0">
                  <c:v>25424</c:v>
                </c:pt>
                <c:pt idx="142" formatCode="0">
                  <c:v>25424</c:v>
                </c:pt>
                <c:pt idx="143" formatCode="0">
                  <c:v>25424</c:v>
                </c:pt>
                <c:pt idx="144" formatCode="0">
                  <c:v>25424</c:v>
                </c:pt>
                <c:pt idx="145" formatCode="0">
                  <c:v>25424</c:v>
                </c:pt>
                <c:pt idx="146" formatCode="0">
                  <c:v>25424</c:v>
                </c:pt>
                <c:pt idx="147" formatCode="0">
                  <c:v>25424</c:v>
                </c:pt>
                <c:pt idx="148" formatCode="0">
                  <c:v>25424</c:v>
                </c:pt>
                <c:pt idx="149" formatCode="0">
                  <c:v>25424</c:v>
                </c:pt>
                <c:pt idx="150" formatCode="0">
                  <c:v>25424</c:v>
                </c:pt>
                <c:pt idx="151" formatCode="0">
                  <c:v>25424</c:v>
                </c:pt>
                <c:pt idx="152" formatCode="0">
                  <c:v>25424</c:v>
                </c:pt>
                <c:pt idx="153" formatCode="0">
                  <c:v>25424</c:v>
                </c:pt>
                <c:pt idx="154" formatCode="0">
                  <c:v>25424</c:v>
                </c:pt>
                <c:pt idx="155" formatCode="0">
                  <c:v>25424</c:v>
                </c:pt>
                <c:pt idx="156" formatCode="0">
                  <c:v>25424</c:v>
                </c:pt>
                <c:pt idx="157" formatCode="0">
                  <c:v>25424</c:v>
                </c:pt>
                <c:pt idx="158" formatCode="0">
                  <c:v>25424</c:v>
                </c:pt>
                <c:pt idx="159" formatCode="0">
                  <c:v>25424</c:v>
                </c:pt>
                <c:pt idx="160" formatCode="0">
                  <c:v>25424</c:v>
                </c:pt>
                <c:pt idx="161" formatCode="0">
                  <c:v>25424</c:v>
                </c:pt>
                <c:pt idx="162" formatCode="0">
                  <c:v>25424</c:v>
                </c:pt>
                <c:pt idx="163" formatCode="0">
                  <c:v>25424</c:v>
                </c:pt>
                <c:pt idx="164" formatCode="0">
                  <c:v>25424</c:v>
                </c:pt>
                <c:pt idx="165" formatCode="0">
                  <c:v>25424</c:v>
                </c:pt>
                <c:pt idx="166" formatCode="0">
                  <c:v>25424</c:v>
                </c:pt>
                <c:pt idx="167" formatCode="0">
                  <c:v>25424</c:v>
                </c:pt>
                <c:pt idx="168" formatCode="0">
                  <c:v>25424</c:v>
                </c:pt>
                <c:pt idx="169" formatCode="0">
                  <c:v>25424</c:v>
                </c:pt>
                <c:pt idx="170" formatCode="0">
                  <c:v>25424</c:v>
                </c:pt>
                <c:pt idx="171" formatCode="0">
                  <c:v>25424</c:v>
                </c:pt>
                <c:pt idx="172" formatCode="0">
                  <c:v>25424</c:v>
                </c:pt>
                <c:pt idx="173" formatCode="0">
                  <c:v>25424</c:v>
                </c:pt>
                <c:pt idx="174" formatCode="0">
                  <c:v>25424</c:v>
                </c:pt>
                <c:pt idx="175" formatCode="0">
                  <c:v>25424</c:v>
                </c:pt>
                <c:pt idx="176" formatCode="0">
                  <c:v>25424</c:v>
                </c:pt>
                <c:pt idx="177" formatCode="0">
                  <c:v>25424</c:v>
                </c:pt>
                <c:pt idx="178" formatCode="0">
                  <c:v>25424</c:v>
                </c:pt>
                <c:pt idx="179" formatCode="0">
                  <c:v>25424</c:v>
                </c:pt>
                <c:pt idx="180" formatCode="0">
                  <c:v>25420</c:v>
                </c:pt>
                <c:pt idx="181" formatCode="0">
                  <c:v>25424</c:v>
                </c:pt>
                <c:pt idx="182" formatCode="0">
                  <c:v>25424</c:v>
                </c:pt>
                <c:pt idx="183" formatCode="0">
                  <c:v>25424</c:v>
                </c:pt>
                <c:pt idx="184" formatCode="0">
                  <c:v>25424</c:v>
                </c:pt>
                <c:pt idx="185" formatCode="0">
                  <c:v>25424</c:v>
                </c:pt>
                <c:pt idx="186" formatCode="0">
                  <c:v>25424</c:v>
                </c:pt>
                <c:pt idx="187" formatCode="0">
                  <c:v>25424</c:v>
                </c:pt>
                <c:pt idx="188" formatCode="0">
                  <c:v>25424</c:v>
                </c:pt>
                <c:pt idx="189" formatCode="0">
                  <c:v>25424</c:v>
                </c:pt>
                <c:pt idx="190" formatCode="0">
                  <c:v>25424</c:v>
                </c:pt>
                <c:pt idx="191" formatCode="0">
                  <c:v>25424</c:v>
                </c:pt>
                <c:pt idx="192" formatCode="0">
                  <c:v>25424</c:v>
                </c:pt>
                <c:pt idx="193" formatCode="0">
                  <c:v>25424</c:v>
                </c:pt>
                <c:pt idx="194" formatCode="0">
                  <c:v>25424</c:v>
                </c:pt>
                <c:pt idx="195" formatCode="0">
                  <c:v>25424</c:v>
                </c:pt>
                <c:pt idx="196" formatCode="0">
                  <c:v>25424</c:v>
                </c:pt>
                <c:pt idx="197" formatCode="0">
                  <c:v>25424</c:v>
                </c:pt>
                <c:pt idx="198" formatCode="0">
                  <c:v>25424</c:v>
                </c:pt>
                <c:pt idx="199" formatCode="0">
                  <c:v>25424</c:v>
                </c:pt>
                <c:pt idx="200" formatCode="0">
                  <c:v>25424</c:v>
                </c:pt>
                <c:pt idx="201" formatCode="0">
                  <c:v>25420</c:v>
                </c:pt>
                <c:pt idx="202" formatCode="0">
                  <c:v>25424</c:v>
                </c:pt>
                <c:pt idx="203" formatCode="0">
                  <c:v>25424</c:v>
                </c:pt>
                <c:pt idx="204" formatCode="0">
                  <c:v>25424</c:v>
                </c:pt>
                <c:pt idx="205" formatCode="0">
                  <c:v>25424</c:v>
                </c:pt>
                <c:pt idx="206" formatCode="0">
                  <c:v>25424</c:v>
                </c:pt>
                <c:pt idx="207" formatCode="0">
                  <c:v>25424</c:v>
                </c:pt>
                <c:pt idx="208" formatCode="0">
                  <c:v>25424</c:v>
                </c:pt>
                <c:pt idx="209" formatCode="0">
                  <c:v>25424</c:v>
                </c:pt>
                <c:pt idx="210" formatCode="0">
                  <c:v>25424</c:v>
                </c:pt>
                <c:pt idx="211" formatCode="0">
                  <c:v>25424</c:v>
                </c:pt>
                <c:pt idx="212" formatCode="0">
                  <c:v>25424</c:v>
                </c:pt>
                <c:pt idx="213" formatCode="0">
                  <c:v>25424</c:v>
                </c:pt>
                <c:pt idx="214" formatCode="0">
                  <c:v>25424</c:v>
                </c:pt>
                <c:pt idx="215" formatCode="0">
                  <c:v>25424</c:v>
                </c:pt>
                <c:pt idx="216" formatCode="0">
                  <c:v>25424</c:v>
                </c:pt>
                <c:pt idx="217" formatCode="0">
                  <c:v>25424</c:v>
                </c:pt>
                <c:pt idx="218" formatCode="0">
                  <c:v>25424</c:v>
                </c:pt>
                <c:pt idx="219" formatCode="0">
                  <c:v>25424</c:v>
                </c:pt>
                <c:pt idx="220" formatCode="0">
                  <c:v>25424</c:v>
                </c:pt>
                <c:pt idx="221" formatCode="0">
                  <c:v>25424</c:v>
                </c:pt>
                <c:pt idx="222" formatCode="0">
                  <c:v>25420</c:v>
                </c:pt>
                <c:pt idx="223" formatCode="0">
                  <c:v>25424</c:v>
                </c:pt>
                <c:pt idx="224" formatCode="0">
                  <c:v>25424</c:v>
                </c:pt>
                <c:pt idx="225" formatCode="0">
                  <c:v>25424</c:v>
                </c:pt>
                <c:pt idx="226" formatCode="0">
                  <c:v>25424</c:v>
                </c:pt>
                <c:pt idx="227" formatCode="0">
                  <c:v>25424</c:v>
                </c:pt>
                <c:pt idx="228" formatCode="0">
                  <c:v>25424</c:v>
                </c:pt>
                <c:pt idx="229" formatCode="0">
                  <c:v>25424</c:v>
                </c:pt>
                <c:pt idx="230" formatCode="0">
                  <c:v>25424</c:v>
                </c:pt>
                <c:pt idx="231" formatCode="0">
                  <c:v>25424</c:v>
                </c:pt>
                <c:pt idx="232" formatCode="0">
                  <c:v>25424</c:v>
                </c:pt>
                <c:pt idx="233" formatCode="0">
                  <c:v>25424</c:v>
                </c:pt>
                <c:pt idx="234" formatCode="0">
                  <c:v>25424</c:v>
                </c:pt>
                <c:pt idx="235" formatCode="0">
                  <c:v>25424</c:v>
                </c:pt>
                <c:pt idx="236" formatCode="0">
                  <c:v>25424</c:v>
                </c:pt>
                <c:pt idx="237" formatCode="0">
                  <c:v>25424</c:v>
                </c:pt>
                <c:pt idx="238" formatCode="0">
                  <c:v>25424</c:v>
                </c:pt>
                <c:pt idx="239" formatCode="0">
                  <c:v>25424</c:v>
                </c:pt>
                <c:pt idx="240" formatCode="0">
                  <c:v>25424</c:v>
                </c:pt>
                <c:pt idx="241" formatCode="0">
                  <c:v>25424</c:v>
                </c:pt>
                <c:pt idx="242" formatCode="0">
                  <c:v>25424</c:v>
                </c:pt>
                <c:pt idx="243" formatCode="0">
                  <c:v>25424</c:v>
                </c:pt>
                <c:pt idx="244" formatCode="0">
                  <c:v>25424</c:v>
                </c:pt>
                <c:pt idx="245" formatCode="0">
                  <c:v>25424</c:v>
                </c:pt>
                <c:pt idx="246" formatCode="0">
                  <c:v>25424</c:v>
                </c:pt>
                <c:pt idx="247" formatCode="0">
                  <c:v>25424</c:v>
                </c:pt>
                <c:pt idx="248" formatCode="0">
                  <c:v>25424</c:v>
                </c:pt>
                <c:pt idx="249" formatCode="0">
                  <c:v>25424</c:v>
                </c:pt>
                <c:pt idx="250" formatCode="0">
                  <c:v>25424</c:v>
                </c:pt>
                <c:pt idx="251" formatCode="0">
                  <c:v>25424</c:v>
                </c:pt>
                <c:pt idx="252" formatCode="0">
                  <c:v>25424</c:v>
                </c:pt>
                <c:pt idx="253" formatCode="0">
                  <c:v>25424</c:v>
                </c:pt>
                <c:pt idx="254" formatCode="0">
                  <c:v>25424</c:v>
                </c:pt>
                <c:pt idx="255" formatCode="0">
                  <c:v>25424</c:v>
                </c:pt>
                <c:pt idx="256" formatCode="0">
                  <c:v>25424</c:v>
                </c:pt>
                <c:pt idx="257" formatCode="0">
                  <c:v>25424</c:v>
                </c:pt>
                <c:pt idx="258" formatCode="0">
                  <c:v>25424</c:v>
                </c:pt>
                <c:pt idx="259" formatCode="0">
                  <c:v>25424</c:v>
                </c:pt>
                <c:pt idx="260" formatCode="0">
                  <c:v>25424</c:v>
                </c:pt>
                <c:pt idx="261" formatCode="0">
                  <c:v>25424</c:v>
                </c:pt>
                <c:pt idx="262" formatCode="0">
                  <c:v>25424</c:v>
                </c:pt>
                <c:pt idx="263" formatCode="0">
                  <c:v>25424</c:v>
                </c:pt>
                <c:pt idx="264" formatCode="0">
                  <c:v>25424</c:v>
                </c:pt>
                <c:pt idx="265" formatCode="0">
                  <c:v>25424</c:v>
                </c:pt>
                <c:pt idx="266" formatCode="0">
                  <c:v>25424</c:v>
                </c:pt>
                <c:pt idx="267" formatCode="0">
                  <c:v>25424</c:v>
                </c:pt>
                <c:pt idx="268" formatCode="0">
                  <c:v>25420</c:v>
                </c:pt>
                <c:pt idx="269" formatCode="0">
                  <c:v>25424</c:v>
                </c:pt>
                <c:pt idx="270" formatCode="0">
                  <c:v>25424</c:v>
                </c:pt>
                <c:pt idx="271" formatCode="0">
                  <c:v>25424</c:v>
                </c:pt>
                <c:pt idx="272" formatCode="0">
                  <c:v>25424</c:v>
                </c:pt>
                <c:pt idx="273" formatCode="0">
                  <c:v>25424</c:v>
                </c:pt>
                <c:pt idx="274" formatCode="0">
                  <c:v>25424</c:v>
                </c:pt>
                <c:pt idx="275" formatCode="0">
                  <c:v>25424</c:v>
                </c:pt>
                <c:pt idx="276" formatCode="0">
                  <c:v>25424</c:v>
                </c:pt>
                <c:pt idx="277" formatCode="0">
                  <c:v>25424</c:v>
                </c:pt>
                <c:pt idx="278" formatCode="0">
                  <c:v>25424</c:v>
                </c:pt>
                <c:pt idx="279" formatCode="0">
                  <c:v>25424</c:v>
                </c:pt>
                <c:pt idx="280" formatCode="0">
                  <c:v>25424</c:v>
                </c:pt>
                <c:pt idx="281" formatCode="0">
                  <c:v>25424</c:v>
                </c:pt>
                <c:pt idx="282" formatCode="0">
                  <c:v>25424</c:v>
                </c:pt>
                <c:pt idx="283" formatCode="0">
                  <c:v>25424</c:v>
                </c:pt>
                <c:pt idx="284" formatCode="0">
                  <c:v>25424</c:v>
                </c:pt>
                <c:pt idx="285" formatCode="0">
                  <c:v>25424</c:v>
                </c:pt>
                <c:pt idx="286" formatCode="0">
                  <c:v>25424</c:v>
                </c:pt>
                <c:pt idx="287" formatCode="0">
                  <c:v>25424</c:v>
                </c:pt>
                <c:pt idx="288" formatCode="0">
                  <c:v>25424</c:v>
                </c:pt>
                <c:pt idx="289" formatCode="0">
                  <c:v>25420</c:v>
                </c:pt>
                <c:pt idx="290" formatCode="0">
                  <c:v>25424</c:v>
                </c:pt>
                <c:pt idx="291" formatCode="0">
                  <c:v>25424</c:v>
                </c:pt>
                <c:pt idx="292" formatCode="0">
                  <c:v>25424</c:v>
                </c:pt>
                <c:pt idx="293" formatCode="0">
                  <c:v>25424</c:v>
                </c:pt>
                <c:pt idx="294" formatCode="0">
                  <c:v>25424</c:v>
                </c:pt>
                <c:pt idx="295" formatCode="0">
                  <c:v>25424</c:v>
                </c:pt>
                <c:pt idx="296" formatCode="0">
                  <c:v>25424</c:v>
                </c:pt>
                <c:pt idx="297" formatCode="0">
                  <c:v>25424</c:v>
                </c:pt>
                <c:pt idx="298" formatCode="0">
                  <c:v>25424</c:v>
                </c:pt>
                <c:pt idx="299" formatCode="0">
                  <c:v>25424</c:v>
                </c:pt>
                <c:pt idx="300" formatCode="0">
                  <c:v>25424</c:v>
                </c:pt>
                <c:pt idx="301" formatCode="0">
                  <c:v>25424</c:v>
                </c:pt>
                <c:pt idx="302" formatCode="0">
                  <c:v>25424</c:v>
                </c:pt>
                <c:pt idx="303" formatCode="0">
                  <c:v>25424</c:v>
                </c:pt>
                <c:pt idx="304" formatCode="0">
                  <c:v>25424</c:v>
                </c:pt>
                <c:pt idx="305" formatCode="0">
                  <c:v>25424</c:v>
                </c:pt>
                <c:pt idx="306" formatCode="0">
                  <c:v>25424</c:v>
                </c:pt>
                <c:pt idx="307" formatCode="0">
                  <c:v>25424</c:v>
                </c:pt>
                <c:pt idx="308" formatCode="0">
                  <c:v>25424</c:v>
                </c:pt>
                <c:pt idx="309" formatCode="0">
                  <c:v>25424</c:v>
                </c:pt>
                <c:pt idx="310" formatCode="0">
                  <c:v>25424</c:v>
                </c:pt>
                <c:pt idx="311" formatCode="0">
                  <c:v>25424</c:v>
                </c:pt>
                <c:pt idx="312" formatCode="0">
                  <c:v>25424</c:v>
                </c:pt>
                <c:pt idx="313" formatCode="0">
                  <c:v>25424</c:v>
                </c:pt>
                <c:pt idx="314" formatCode="0">
                  <c:v>25424</c:v>
                </c:pt>
                <c:pt idx="315" formatCode="0">
                  <c:v>25424</c:v>
                </c:pt>
                <c:pt idx="316" formatCode="0">
                  <c:v>25424</c:v>
                </c:pt>
                <c:pt idx="317" formatCode="0">
                  <c:v>25424</c:v>
                </c:pt>
                <c:pt idx="318" formatCode="0">
                  <c:v>25424</c:v>
                </c:pt>
                <c:pt idx="319" formatCode="0">
                  <c:v>25424</c:v>
                </c:pt>
                <c:pt idx="320" formatCode="0">
                  <c:v>25424</c:v>
                </c:pt>
                <c:pt idx="321" formatCode="0">
                  <c:v>25424</c:v>
                </c:pt>
                <c:pt idx="322" formatCode="0">
                  <c:v>25424</c:v>
                </c:pt>
                <c:pt idx="323" formatCode="0">
                  <c:v>25424</c:v>
                </c:pt>
                <c:pt idx="324" formatCode="0">
                  <c:v>25424</c:v>
                </c:pt>
                <c:pt idx="325" formatCode="0">
                  <c:v>25424</c:v>
                </c:pt>
                <c:pt idx="326" formatCode="0">
                  <c:v>25424</c:v>
                </c:pt>
                <c:pt idx="327" formatCode="0">
                  <c:v>25424</c:v>
                </c:pt>
                <c:pt idx="328" formatCode="0">
                  <c:v>25424</c:v>
                </c:pt>
                <c:pt idx="329" formatCode="0">
                  <c:v>25424</c:v>
                </c:pt>
                <c:pt idx="330" formatCode="0">
                  <c:v>25424</c:v>
                </c:pt>
                <c:pt idx="331" formatCode="0">
                  <c:v>25424</c:v>
                </c:pt>
                <c:pt idx="332" formatCode="0">
                  <c:v>25424</c:v>
                </c:pt>
                <c:pt idx="333" formatCode="0">
                  <c:v>25424</c:v>
                </c:pt>
                <c:pt idx="334" formatCode="0">
                  <c:v>25424</c:v>
                </c:pt>
                <c:pt idx="335" formatCode="0">
                  <c:v>25420</c:v>
                </c:pt>
                <c:pt idx="336" formatCode="0">
                  <c:v>25424</c:v>
                </c:pt>
                <c:pt idx="337" formatCode="0">
                  <c:v>25424</c:v>
                </c:pt>
                <c:pt idx="338" formatCode="0">
                  <c:v>25424</c:v>
                </c:pt>
                <c:pt idx="339" formatCode="0">
                  <c:v>25424</c:v>
                </c:pt>
                <c:pt idx="340" formatCode="0">
                  <c:v>25424</c:v>
                </c:pt>
                <c:pt idx="341" formatCode="0">
                  <c:v>25424</c:v>
                </c:pt>
                <c:pt idx="342" formatCode="0">
                  <c:v>25424</c:v>
                </c:pt>
                <c:pt idx="343" formatCode="0">
                  <c:v>25424</c:v>
                </c:pt>
                <c:pt idx="344" formatCode="0">
                  <c:v>25424</c:v>
                </c:pt>
                <c:pt idx="345" formatCode="0">
                  <c:v>25424</c:v>
                </c:pt>
                <c:pt idx="346" formatCode="0">
                  <c:v>25424</c:v>
                </c:pt>
                <c:pt idx="347" formatCode="0">
                  <c:v>25424</c:v>
                </c:pt>
                <c:pt idx="348" formatCode="0">
                  <c:v>25424</c:v>
                </c:pt>
                <c:pt idx="349" formatCode="0">
                  <c:v>25424</c:v>
                </c:pt>
                <c:pt idx="350" formatCode="0">
                  <c:v>25424</c:v>
                </c:pt>
                <c:pt idx="351" formatCode="0">
                  <c:v>25424</c:v>
                </c:pt>
                <c:pt idx="352" formatCode="0">
                  <c:v>25424</c:v>
                </c:pt>
                <c:pt idx="353" formatCode="0">
                  <c:v>25424</c:v>
                </c:pt>
                <c:pt idx="354" formatCode="0">
                  <c:v>25424</c:v>
                </c:pt>
                <c:pt idx="355" formatCode="0">
                  <c:v>25424</c:v>
                </c:pt>
                <c:pt idx="356" formatCode="0">
                  <c:v>25420</c:v>
                </c:pt>
                <c:pt idx="357" formatCode="0">
                  <c:v>25424</c:v>
                </c:pt>
                <c:pt idx="358" formatCode="0">
                  <c:v>25424</c:v>
                </c:pt>
                <c:pt idx="359" formatCode="0">
                  <c:v>25424</c:v>
                </c:pt>
                <c:pt idx="360" formatCode="0">
                  <c:v>25424</c:v>
                </c:pt>
                <c:pt idx="361" formatCode="0">
                  <c:v>25424</c:v>
                </c:pt>
                <c:pt idx="362" formatCode="0">
                  <c:v>25424</c:v>
                </c:pt>
                <c:pt idx="363" formatCode="0">
                  <c:v>25424</c:v>
                </c:pt>
                <c:pt idx="364" formatCode="0">
                  <c:v>25424</c:v>
                </c:pt>
                <c:pt idx="365" formatCode="0">
                  <c:v>25424</c:v>
                </c:pt>
                <c:pt idx="366" formatCode="0">
                  <c:v>25424</c:v>
                </c:pt>
                <c:pt idx="367" formatCode="0">
                  <c:v>25424</c:v>
                </c:pt>
                <c:pt idx="368" formatCode="0">
                  <c:v>25424</c:v>
                </c:pt>
                <c:pt idx="369" formatCode="0">
                  <c:v>25424</c:v>
                </c:pt>
                <c:pt idx="370" formatCode="0">
                  <c:v>25424</c:v>
                </c:pt>
                <c:pt idx="371" formatCode="0">
                  <c:v>25424</c:v>
                </c:pt>
                <c:pt idx="372" formatCode="0">
                  <c:v>25424</c:v>
                </c:pt>
                <c:pt idx="373" formatCode="0">
                  <c:v>25424</c:v>
                </c:pt>
                <c:pt idx="374" formatCode="0">
                  <c:v>25424</c:v>
                </c:pt>
                <c:pt idx="375" formatCode="0">
                  <c:v>25424</c:v>
                </c:pt>
                <c:pt idx="376" formatCode="0">
                  <c:v>25424</c:v>
                </c:pt>
                <c:pt idx="377" formatCode="0">
                  <c:v>25420</c:v>
                </c:pt>
                <c:pt idx="378" formatCode="0">
                  <c:v>25424</c:v>
                </c:pt>
                <c:pt idx="379" formatCode="0">
                  <c:v>25424</c:v>
                </c:pt>
                <c:pt idx="380" formatCode="0">
                  <c:v>25424</c:v>
                </c:pt>
                <c:pt idx="381" formatCode="0">
                  <c:v>25424</c:v>
                </c:pt>
                <c:pt idx="382" formatCode="0">
                  <c:v>25424</c:v>
                </c:pt>
                <c:pt idx="383" formatCode="0">
                  <c:v>25424</c:v>
                </c:pt>
                <c:pt idx="384" formatCode="0">
                  <c:v>25424</c:v>
                </c:pt>
                <c:pt idx="385" formatCode="0">
                  <c:v>25424</c:v>
                </c:pt>
                <c:pt idx="386" formatCode="0">
                  <c:v>25424</c:v>
                </c:pt>
                <c:pt idx="387" formatCode="0">
                  <c:v>25424</c:v>
                </c:pt>
                <c:pt idx="388" formatCode="0">
                  <c:v>25424</c:v>
                </c:pt>
                <c:pt idx="389" formatCode="0">
                  <c:v>25424</c:v>
                </c:pt>
                <c:pt idx="390" formatCode="0">
                  <c:v>25424</c:v>
                </c:pt>
                <c:pt idx="391" formatCode="0">
                  <c:v>25424</c:v>
                </c:pt>
                <c:pt idx="392" formatCode="0">
                  <c:v>25424</c:v>
                </c:pt>
                <c:pt idx="393" formatCode="0">
                  <c:v>25424</c:v>
                </c:pt>
                <c:pt idx="394" formatCode="0">
                  <c:v>25424</c:v>
                </c:pt>
                <c:pt idx="395" formatCode="0">
                  <c:v>25424</c:v>
                </c:pt>
                <c:pt idx="396" formatCode="0">
                  <c:v>25424</c:v>
                </c:pt>
                <c:pt idx="397" formatCode="0">
                  <c:v>25424</c:v>
                </c:pt>
                <c:pt idx="398" formatCode="0">
                  <c:v>25424</c:v>
                </c:pt>
                <c:pt idx="399" formatCode="0">
                  <c:v>25416</c:v>
                </c:pt>
                <c:pt idx="400" formatCode="0">
                  <c:v>25408</c:v>
                </c:pt>
                <c:pt idx="401" formatCode="0">
                  <c:v>25400</c:v>
                </c:pt>
                <c:pt idx="402" formatCode="0">
                  <c:v>25392</c:v>
                </c:pt>
                <c:pt idx="403" formatCode="0">
                  <c:v>25384</c:v>
                </c:pt>
                <c:pt idx="404" formatCode="0">
                  <c:v>25376</c:v>
                </c:pt>
                <c:pt idx="405" formatCode="0">
                  <c:v>25368</c:v>
                </c:pt>
                <c:pt idx="406" formatCode="0">
                  <c:v>25360</c:v>
                </c:pt>
                <c:pt idx="407" formatCode="0">
                  <c:v>25352</c:v>
                </c:pt>
                <c:pt idx="408" formatCode="0">
                  <c:v>25344</c:v>
                </c:pt>
                <c:pt idx="409" formatCode="0">
                  <c:v>25336</c:v>
                </c:pt>
                <c:pt idx="410" formatCode="0">
                  <c:v>25328</c:v>
                </c:pt>
                <c:pt idx="411" formatCode="0">
                  <c:v>25320</c:v>
                </c:pt>
                <c:pt idx="412" formatCode="0">
                  <c:v>25312</c:v>
                </c:pt>
                <c:pt idx="413" formatCode="0">
                  <c:v>25304</c:v>
                </c:pt>
                <c:pt idx="414" formatCode="0">
                  <c:v>25300</c:v>
                </c:pt>
                <c:pt idx="415" formatCode="0">
                  <c:v>25288</c:v>
                </c:pt>
                <c:pt idx="416" formatCode="0">
                  <c:v>25284</c:v>
                </c:pt>
                <c:pt idx="417" formatCode="0">
                  <c:v>25276</c:v>
                </c:pt>
                <c:pt idx="418" formatCode="0">
                  <c:v>25268</c:v>
                </c:pt>
                <c:pt idx="419" formatCode="0">
                  <c:v>25260</c:v>
                </c:pt>
                <c:pt idx="420" formatCode="0">
                  <c:v>25252</c:v>
                </c:pt>
                <c:pt idx="421" formatCode="0">
                  <c:v>25244</c:v>
                </c:pt>
                <c:pt idx="422" formatCode="0">
                  <c:v>25240</c:v>
                </c:pt>
                <c:pt idx="423" formatCode="0">
                  <c:v>25228</c:v>
                </c:pt>
                <c:pt idx="424" formatCode="0">
                  <c:v>25232</c:v>
                </c:pt>
                <c:pt idx="425" formatCode="0">
                  <c:v>25232</c:v>
                </c:pt>
                <c:pt idx="426" formatCode="0">
                  <c:v>25236</c:v>
                </c:pt>
                <c:pt idx="427" formatCode="0">
                  <c:v>25236</c:v>
                </c:pt>
                <c:pt idx="428" formatCode="0">
                  <c:v>25236</c:v>
                </c:pt>
                <c:pt idx="429" formatCode="0">
                  <c:v>25236</c:v>
                </c:pt>
                <c:pt idx="430" formatCode="0">
                  <c:v>25240</c:v>
                </c:pt>
                <c:pt idx="431" formatCode="0">
                  <c:v>25240</c:v>
                </c:pt>
                <c:pt idx="432" formatCode="0">
                  <c:v>25240</c:v>
                </c:pt>
                <c:pt idx="433" formatCode="0">
                  <c:v>25240</c:v>
                </c:pt>
                <c:pt idx="434" formatCode="0">
                  <c:v>25244</c:v>
                </c:pt>
                <c:pt idx="435" formatCode="0">
                  <c:v>25244</c:v>
                </c:pt>
                <c:pt idx="436" formatCode="0">
                  <c:v>25244</c:v>
                </c:pt>
                <c:pt idx="437" formatCode="0">
                  <c:v>25248</c:v>
                </c:pt>
                <c:pt idx="438" formatCode="0">
                  <c:v>25248</c:v>
                </c:pt>
                <c:pt idx="439" formatCode="0">
                  <c:v>25248</c:v>
                </c:pt>
                <c:pt idx="440" formatCode="0">
                  <c:v>25248</c:v>
                </c:pt>
                <c:pt idx="441" formatCode="0">
                  <c:v>25248</c:v>
                </c:pt>
                <c:pt idx="442" formatCode="0">
                  <c:v>25252</c:v>
                </c:pt>
                <c:pt idx="443" formatCode="0">
                  <c:v>25252</c:v>
                </c:pt>
                <c:pt idx="444" formatCode="0">
                  <c:v>25252</c:v>
                </c:pt>
                <c:pt idx="445" formatCode="0">
                  <c:v>25256</c:v>
                </c:pt>
                <c:pt idx="446" formatCode="0">
                  <c:v>25256</c:v>
                </c:pt>
                <c:pt idx="447" formatCode="0">
                  <c:v>25256</c:v>
                </c:pt>
                <c:pt idx="448" formatCode="0">
                  <c:v>25260</c:v>
                </c:pt>
                <c:pt idx="449" formatCode="0">
                  <c:v>25256</c:v>
                </c:pt>
                <c:pt idx="450" formatCode="0">
                  <c:v>25260</c:v>
                </c:pt>
                <c:pt idx="451" formatCode="0">
                  <c:v>25260</c:v>
                </c:pt>
                <c:pt idx="452" formatCode="0">
                  <c:v>25260</c:v>
                </c:pt>
                <c:pt idx="453" formatCode="0">
                  <c:v>25260</c:v>
                </c:pt>
                <c:pt idx="454" formatCode="0">
                  <c:v>25264</c:v>
                </c:pt>
                <c:pt idx="455" formatCode="0">
                  <c:v>25264</c:v>
                </c:pt>
                <c:pt idx="456" formatCode="0">
                  <c:v>25264</c:v>
                </c:pt>
                <c:pt idx="457" formatCode="0">
                  <c:v>25264</c:v>
                </c:pt>
                <c:pt idx="458" formatCode="0">
                  <c:v>25268</c:v>
                </c:pt>
                <c:pt idx="459" formatCode="0">
                  <c:v>25268</c:v>
                </c:pt>
                <c:pt idx="460" formatCode="0">
                  <c:v>25272</c:v>
                </c:pt>
                <c:pt idx="461" formatCode="0">
                  <c:v>25272</c:v>
                </c:pt>
                <c:pt idx="462" formatCode="0">
                  <c:v>25268</c:v>
                </c:pt>
                <c:pt idx="463" formatCode="0">
                  <c:v>25272</c:v>
                </c:pt>
                <c:pt idx="464" formatCode="0">
                  <c:v>25272</c:v>
                </c:pt>
                <c:pt idx="465" formatCode="0">
                  <c:v>25276</c:v>
                </c:pt>
                <c:pt idx="466" formatCode="0">
                  <c:v>25276</c:v>
                </c:pt>
                <c:pt idx="467" formatCode="0">
                  <c:v>25276</c:v>
                </c:pt>
                <c:pt idx="468" formatCode="0">
                  <c:v>25280</c:v>
                </c:pt>
                <c:pt idx="469" formatCode="0">
                  <c:v>25276</c:v>
                </c:pt>
                <c:pt idx="470" formatCode="0">
                  <c:v>25276</c:v>
                </c:pt>
                <c:pt idx="471" formatCode="0">
                  <c:v>25280</c:v>
                </c:pt>
                <c:pt idx="472" formatCode="0">
                  <c:v>25280</c:v>
                </c:pt>
                <c:pt idx="473" formatCode="0">
                  <c:v>25280</c:v>
                </c:pt>
                <c:pt idx="474" formatCode="0">
                  <c:v>25284</c:v>
                </c:pt>
                <c:pt idx="475" formatCode="0">
                  <c:v>25284</c:v>
                </c:pt>
                <c:pt idx="476" formatCode="0">
                  <c:v>25284</c:v>
                </c:pt>
                <c:pt idx="477" formatCode="0">
                  <c:v>25288</c:v>
                </c:pt>
                <c:pt idx="478" formatCode="0">
                  <c:v>25288</c:v>
                </c:pt>
                <c:pt idx="479" formatCode="0">
                  <c:v>25288</c:v>
                </c:pt>
                <c:pt idx="480" formatCode="0">
                  <c:v>25288</c:v>
                </c:pt>
                <c:pt idx="481" formatCode="0">
                  <c:v>25292</c:v>
                </c:pt>
                <c:pt idx="482" formatCode="0">
                  <c:v>25292</c:v>
                </c:pt>
                <c:pt idx="483" formatCode="0">
                  <c:v>25292</c:v>
                </c:pt>
                <c:pt idx="484" formatCode="0">
                  <c:v>25292</c:v>
                </c:pt>
                <c:pt idx="485" formatCode="0">
                  <c:v>25292</c:v>
                </c:pt>
                <c:pt idx="486" formatCode="0">
                  <c:v>25292</c:v>
                </c:pt>
                <c:pt idx="487" formatCode="0">
                  <c:v>25300</c:v>
                </c:pt>
                <c:pt idx="488" formatCode="0">
                  <c:v>25300</c:v>
                </c:pt>
                <c:pt idx="489" formatCode="0">
                  <c:v>25300</c:v>
                </c:pt>
                <c:pt idx="490" formatCode="0">
                  <c:v>25300</c:v>
                </c:pt>
                <c:pt idx="491" formatCode="0">
                  <c:v>25300</c:v>
                </c:pt>
                <c:pt idx="492" formatCode="0">
                  <c:v>25300</c:v>
                </c:pt>
                <c:pt idx="493" formatCode="0">
                  <c:v>25300</c:v>
                </c:pt>
                <c:pt idx="494" formatCode="0">
                  <c:v>25308</c:v>
                </c:pt>
                <c:pt idx="495" formatCode="0">
                  <c:v>25308</c:v>
                </c:pt>
                <c:pt idx="496" formatCode="0">
                  <c:v>25308</c:v>
                </c:pt>
                <c:pt idx="497" formatCode="0">
                  <c:v>25308</c:v>
                </c:pt>
                <c:pt idx="498" formatCode="0">
                  <c:v>25308</c:v>
                </c:pt>
                <c:pt idx="499" formatCode="0">
                  <c:v>25308</c:v>
                </c:pt>
                <c:pt idx="500" formatCode="0">
                  <c:v>25312</c:v>
                </c:pt>
                <c:pt idx="501" formatCode="0">
                  <c:v>25312</c:v>
                </c:pt>
                <c:pt idx="502" formatCode="0">
                  <c:v>25312</c:v>
                </c:pt>
                <c:pt idx="503" formatCode="0">
                  <c:v>25312</c:v>
                </c:pt>
                <c:pt idx="504" formatCode="0">
                  <c:v>25316</c:v>
                </c:pt>
                <c:pt idx="505" formatCode="0">
                  <c:v>25316</c:v>
                </c:pt>
                <c:pt idx="506" formatCode="0">
                  <c:v>25316</c:v>
                </c:pt>
                <c:pt idx="507" formatCode="0">
                  <c:v>25320</c:v>
                </c:pt>
                <c:pt idx="508" formatCode="0">
                  <c:v>25320</c:v>
                </c:pt>
                <c:pt idx="509" formatCode="0">
                  <c:v>25320</c:v>
                </c:pt>
                <c:pt idx="510" formatCode="0">
                  <c:v>25324</c:v>
                </c:pt>
                <c:pt idx="511" formatCode="0">
                  <c:v>25324</c:v>
                </c:pt>
                <c:pt idx="512" formatCode="0">
                  <c:v>25320</c:v>
                </c:pt>
                <c:pt idx="513" formatCode="0">
                  <c:v>25324</c:v>
                </c:pt>
                <c:pt idx="514" formatCode="0">
                  <c:v>25324</c:v>
                </c:pt>
                <c:pt idx="515" formatCode="0">
                  <c:v>25324</c:v>
                </c:pt>
                <c:pt idx="516" formatCode="0">
                  <c:v>25328</c:v>
                </c:pt>
                <c:pt idx="517" formatCode="0">
                  <c:v>25328</c:v>
                </c:pt>
                <c:pt idx="518" formatCode="0">
                  <c:v>25332</c:v>
                </c:pt>
                <c:pt idx="519" formatCode="0">
                  <c:v>25328</c:v>
                </c:pt>
                <c:pt idx="520" formatCode="0">
                  <c:v>25328</c:v>
                </c:pt>
                <c:pt idx="521" formatCode="0">
                  <c:v>25332</c:v>
                </c:pt>
                <c:pt idx="522" formatCode="0">
                  <c:v>25332</c:v>
                </c:pt>
                <c:pt idx="523" formatCode="0">
                  <c:v>25336</c:v>
                </c:pt>
                <c:pt idx="524" formatCode="0">
                  <c:v>25336</c:v>
                </c:pt>
                <c:pt idx="525" formatCode="0">
                  <c:v>25336</c:v>
                </c:pt>
                <c:pt idx="526" formatCode="0">
                  <c:v>25336</c:v>
                </c:pt>
                <c:pt idx="527" formatCode="0">
                  <c:v>25340</c:v>
                </c:pt>
                <c:pt idx="528" formatCode="0">
                  <c:v>25340</c:v>
                </c:pt>
                <c:pt idx="529" formatCode="0">
                  <c:v>25340</c:v>
                </c:pt>
                <c:pt idx="530" formatCode="0">
                  <c:v>25340</c:v>
                </c:pt>
                <c:pt idx="531" formatCode="0">
                  <c:v>25344</c:v>
                </c:pt>
                <c:pt idx="532" formatCode="0">
                  <c:v>25340</c:v>
                </c:pt>
                <c:pt idx="533" formatCode="0">
                  <c:v>25344</c:v>
                </c:pt>
                <c:pt idx="534" formatCode="0">
                  <c:v>25344</c:v>
                </c:pt>
                <c:pt idx="535" formatCode="0">
                  <c:v>25344</c:v>
                </c:pt>
                <c:pt idx="536" formatCode="0">
                  <c:v>25348</c:v>
                </c:pt>
                <c:pt idx="537" formatCode="0">
                  <c:v>25348</c:v>
                </c:pt>
                <c:pt idx="538" formatCode="0">
                  <c:v>25348</c:v>
                </c:pt>
                <c:pt idx="539" formatCode="0">
                  <c:v>25348</c:v>
                </c:pt>
                <c:pt idx="540" formatCode="0">
                  <c:v>25352</c:v>
                </c:pt>
                <c:pt idx="541" formatCode="0">
                  <c:v>25352</c:v>
                </c:pt>
                <c:pt idx="542" formatCode="0">
                  <c:v>25352</c:v>
                </c:pt>
                <c:pt idx="543" formatCode="0">
                  <c:v>25352</c:v>
                </c:pt>
                <c:pt idx="544" formatCode="0">
                  <c:v>25356</c:v>
                </c:pt>
                <c:pt idx="545" formatCode="0">
                  <c:v>25356</c:v>
                </c:pt>
                <c:pt idx="546" formatCode="0">
                  <c:v>25356</c:v>
                </c:pt>
                <c:pt idx="547" formatCode="0">
                  <c:v>25360</c:v>
                </c:pt>
                <c:pt idx="548" formatCode="0">
                  <c:v>25360</c:v>
                </c:pt>
                <c:pt idx="549" formatCode="0">
                  <c:v>25360</c:v>
                </c:pt>
                <c:pt idx="550" formatCode="0">
                  <c:v>25360</c:v>
                </c:pt>
                <c:pt idx="551" formatCode="0">
                  <c:v>25364</c:v>
                </c:pt>
                <c:pt idx="552" formatCode="0">
                  <c:v>25364</c:v>
                </c:pt>
                <c:pt idx="553" formatCode="0">
                  <c:v>25364</c:v>
                </c:pt>
                <c:pt idx="554" formatCode="0">
                  <c:v>25364</c:v>
                </c:pt>
                <c:pt idx="555" formatCode="0">
                  <c:v>25368</c:v>
                </c:pt>
                <c:pt idx="556" formatCode="0">
                  <c:v>25368</c:v>
                </c:pt>
                <c:pt idx="557" formatCode="0">
                  <c:v>25368</c:v>
                </c:pt>
                <c:pt idx="558" formatCode="0">
                  <c:v>25368</c:v>
                </c:pt>
                <c:pt idx="559" formatCode="0">
                  <c:v>25372</c:v>
                </c:pt>
                <c:pt idx="560" formatCode="0">
                  <c:v>25372</c:v>
                </c:pt>
                <c:pt idx="561" formatCode="0">
                  <c:v>25372</c:v>
                </c:pt>
                <c:pt idx="562" formatCode="0">
                  <c:v>25376</c:v>
                </c:pt>
                <c:pt idx="563" formatCode="0">
                  <c:v>25376</c:v>
                </c:pt>
                <c:pt idx="564" formatCode="0">
                  <c:v>25376</c:v>
                </c:pt>
                <c:pt idx="565" formatCode="0">
                  <c:v>25376</c:v>
                </c:pt>
                <c:pt idx="566" formatCode="0">
                  <c:v>25376</c:v>
                </c:pt>
                <c:pt idx="567" formatCode="0">
                  <c:v>25380</c:v>
                </c:pt>
                <c:pt idx="568" formatCode="0">
                  <c:v>25380</c:v>
                </c:pt>
                <c:pt idx="569" formatCode="0">
                  <c:v>25380</c:v>
                </c:pt>
                <c:pt idx="570" formatCode="0">
                  <c:v>25384</c:v>
                </c:pt>
                <c:pt idx="571" formatCode="0">
                  <c:v>25384</c:v>
                </c:pt>
                <c:pt idx="572" formatCode="0">
                  <c:v>25384</c:v>
                </c:pt>
                <c:pt idx="573" formatCode="0">
                  <c:v>25384</c:v>
                </c:pt>
                <c:pt idx="574" formatCode="0">
                  <c:v>25388</c:v>
                </c:pt>
                <c:pt idx="575" formatCode="0">
                  <c:v>25388</c:v>
                </c:pt>
                <c:pt idx="576" formatCode="0">
                  <c:v>25388</c:v>
                </c:pt>
                <c:pt idx="577" formatCode="0">
                  <c:v>25388</c:v>
                </c:pt>
                <c:pt idx="578" formatCode="0">
                  <c:v>25392</c:v>
                </c:pt>
                <c:pt idx="579" formatCode="0">
                  <c:v>25392</c:v>
                </c:pt>
                <c:pt idx="580" formatCode="0">
                  <c:v>25392</c:v>
                </c:pt>
                <c:pt idx="581" formatCode="0">
                  <c:v>25392</c:v>
                </c:pt>
                <c:pt idx="582" formatCode="0">
                  <c:v>25396</c:v>
                </c:pt>
                <c:pt idx="583" formatCode="0">
                  <c:v>25396</c:v>
                </c:pt>
                <c:pt idx="584" formatCode="0">
                  <c:v>25396</c:v>
                </c:pt>
                <c:pt idx="585" formatCode="0">
                  <c:v>25396</c:v>
                </c:pt>
                <c:pt idx="586" formatCode="0">
                  <c:v>25396</c:v>
                </c:pt>
                <c:pt idx="587" formatCode="0">
                  <c:v>25396</c:v>
                </c:pt>
                <c:pt idx="588" formatCode="0">
                  <c:v>25400</c:v>
                </c:pt>
                <c:pt idx="589" formatCode="0">
                  <c:v>25404</c:v>
                </c:pt>
                <c:pt idx="590" formatCode="0">
                  <c:v>25404</c:v>
                </c:pt>
                <c:pt idx="591" formatCode="0">
                  <c:v>25404</c:v>
                </c:pt>
                <c:pt idx="592" formatCode="0">
                  <c:v>25404</c:v>
                </c:pt>
                <c:pt idx="593" formatCode="0">
                  <c:v>25404</c:v>
                </c:pt>
                <c:pt idx="594" formatCode="0">
                  <c:v>25408</c:v>
                </c:pt>
                <c:pt idx="595" formatCode="0">
                  <c:v>25408</c:v>
                </c:pt>
                <c:pt idx="596" formatCode="0">
                  <c:v>25408</c:v>
                </c:pt>
                <c:pt idx="597" formatCode="0">
                  <c:v>25408</c:v>
                </c:pt>
                <c:pt idx="598" formatCode="0">
                  <c:v>25408</c:v>
                </c:pt>
                <c:pt idx="599" formatCode="0">
                  <c:v>25412</c:v>
                </c:pt>
                <c:pt idx="600" formatCode="0">
                  <c:v>25412</c:v>
                </c:pt>
                <c:pt idx="601" formatCode="0">
                  <c:v>25412</c:v>
                </c:pt>
                <c:pt idx="602" formatCode="0">
                  <c:v>25412</c:v>
                </c:pt>
                <c:pt idx="603" formatCode="0">
                  <c:v>25416</c:v>
                </c:pt>
                <c:pt idx="604" formatCode="0">
                  <c:v>25416</c:v>
                </c:pt>
                <c:pt idx="605" formatCode="0">
                  <c:v>25416</c:v>
                </c:pt>
                <c:pt idx="606" formatCode="0">
                  <c:v>25416</c:v>
                </c:pt>
                <c:pt idx="607" formatCode="0">
                  <c:v>25420</c:v>
                </c:pt>
                <c:pt idx="608" formatCode="0">
                  <c:v>25420</c:v>
                </c:pt>
                <c:pt idx="609" formatCode="0">
                  <c:v>25420</c:v>
                </c:pt>
                <c:pt idx="610" formatCode="0">
                  <c:v>25420</c:v>
                </c:pt>
                <c:pt idx="611" formatCode="0">
                  <c:v>25424</c:v>
                </c:pt>
                <c:pt idx="612" formatCode="0">
                  <c:v>25424</c:v>
                </c:pt>
                <c:pt idx="613" formatCode="0">
                  <c:v>25420</c:v>
                </c:pt>
                <c:pt idx="614" formatCode="0">
                  <c:v>25420</c:v>
                </c:pt>
                <c:pt idx="615" formatCode="0">
                  <c:v>25420</c:v>
                </c:pt>
                <c:pt idx="616" formatCode="0">
                  <c:v>25424</c:v>
                </c:pt>
                <c:pt idx="617" formatCode="0">
                  <c:v>25424</c:v>
                </c:pt>
                <c:pt idx="618" formatCode="0">
                  <c:v>25424</c:v>
                </c:pt>
                <c:pt idx="619" formatCode="0">
                  <c:v>25420</c:v>
                </c:pt>
                <c:pt idx="620" formatCode="0">
                  <c:v>25424</c:v>
                </c:pt>
                <c:pt idx="621" formatCode="0">
                  <c:v>25424</c:v>
                </c:pt>
                <c:pt idx="622" formatCode="0">
                  <c:v>25424</c:v>
                </c:pt>
                <c:pt idx="623" formatCode="0">
                  <c:v>25424</c:v>
                </c:pt>
                <c:pt idx="624" formatCode="0">
                  <c:v>25424</c:v>
                </c:pt>
                <c:pt idx="625" formatCode="0">
                  <c:v>25424</c:v>
                </c:pt>
                <c:pt idx="626" formatCode="0">
                  <c:v>25424</c:v>
                </c:pt>
                <c:pt idx="627" formatCode="0">
                  <c:v>25424</c:v>
                </c:pt>
                <c:pt idx="628" formatCode="0">
                  <c:v>25424</c:v>
                </c:pt>
                <c:pt idx="629" formatCode="0">
                  <c:v>25424</c:v>
                </c:pt>
                <c:pt idx="630" formatCode="0">
                  <c:v>25424</c:v>
                </c:pt>
                <c:pt idx="631" formatCode="0">
                  <c:v>25424</c:v>
                </c:pt>
                <c:pt idx="632" formatCode="0">
                  <c:v>25424</c:v>
                </c:pt>
                <c:pt idx="633" formatCode="0">
                  <c:v>25424</c:v>
                </c:pt>
                <c:pt idx="634" formatCode="0">
                  <c:v>25424</c:v>
                </c:pt>
                <c:pt idx="635" formatCode="0">
                  <c:v>25424</c:v>
                </c:pt>
                <c:pt idx="636" formatCode="0">
                  <c:v>25424</c:v>
                </c:pt>
                <c:pt idx="637" formatCode="0">
                  <c:v>25424</c:v>
                </c:pt>
                <c:pt idx="638" formatCode="0">
                  <c:v>25424</c:v>
                </c:pt>
                <c:pt idx="639" formatCode="0">
                  <c:v>25424</c:v>
                </c:pt>
                <c:pt idx="640" formatCode="0">
                  <c:v>25424</c:v>
                </c:pt>
                <c:pt idx="641" formatCode="0">
                  <c:v>25424</c:v>
                </c:pt>
                <c:pt idx="642" formatCode="0">
                  <c:v>25424</c:v>
                </c:pt>
                <c:pt idx="643" formatCode="0">
                  <c:v>25424</c:v>
                </c:pt>
                <c:pt idx="644" formatCode="0">
                  <c:v>25424</c:v>
                </c:pt>
                <c:pt idx="645" formatCode="0">
                  <c:v>25424</c:v>
                </c:pt>
                <c:pt idx="646" formatCode="0">
                  <c:v>25424</c:v>
                </c:pt>
                <c:pt idx="647" formatCode="0">
                  <c:v>25424</c:v>
                </c:pt>
                <c:pt idx="648" formatCode="0">
                  <c:v>25424</c:v>
                </c:pt>
                <c:pt idx="649" formatCode="0">
                  <c:v>25424</c:v>
                </c:pt>
                <c:pt idx="650" formatCode="0">
                  <c:v>25424</c:v>
                </c:pt>
                <c:pt idx="651" formatCode="0">
                  <c:v>25424</c:v>
                </c:pt>
                <c:pt idx="652" formatCode="0">
                  <c:v>25424</c:v>
                </c:pt>
                <c:pt idx="653" formatCode="0">
                  <c:v>25424</c:v>
                </c:pt>
                <c:pt idx="654" formatCode="0">
                  <c:v>25424</c:v>
                </c:pt>
                <c:pt idx="655" formatCode="0">
                  <c:v>25424</c:v>
                </c:pt>
                <c:pt idx="656" formatCode="0">
                  <c:v>25424</c:v>
                </c:pt>
                <c:pt idx="657" formatCode="0">
                  <c:v>25424</c:v>
                </c:pt>
                <c:pt idx="658" formatCode="0">
                  <c:v>25424</c:v>
                </c:pt>
                <c:pt idx="659" formatCode="0">
                  <c:v>25424</c:v>
                </c:pt>
                <c:pt idx="660" formatCode="0">
                  <c:v>25424</c:v>
                </c:pt>
                <c:pt idx="661" formatCode="0">
                  <c:v>25420</c:v>
                </c:pt>
                <c:pt idx="662" formatCode="0">
                  <c:v>25424</c:v>
                </c:pt>
                <c:pt idx="663" formatCode="0">
                  <c:v>25424</c:v>
                </c:pt>
                <c:pt idx="664" formatCode="0">
                  <c:v>25424</c:v>
                </c:pt>
                <c:pt idx="665" formatCode="0">
                  <c:v>25424</c:v>
                </c:pt>
                <c:pt idx="666" formatCode="0">
                  <c:v>25424</c:v>
                </c:pt>
                <c:pt idx="667" formatCode="0">
                  <c:v>25424</c:v>
                </c:pt>
                <c:pt idx="668" formatCode="0">
                  <c:v>25424</c:v>
                </c:pt>
                <c:pt idx="669" formatCode="0">
                  <c:v>25424</c:v>
                </c:pt>
                <c:pt idx="670" formatCode="0">
                  <c:v>25424</c:v>
                </c:pt>
                <c:pt idx="671" formatCode="0">
                  <c:v>25424</c:v>
                </c:pt>
                <c:pt idx="672" formatCode="0">
                  <c:v>25424</c:v>
                </c:pt>
                <c:pt idx="673" formatCode="0">
                  <c:v>25424</c:v>
                </c:pt>
                <c:pt idx="674" formatCode="0">
                  <c:v>25424</c:v>
                </c:pt>
                <c:pt idx="675" formatCode="0">
                  <c:v>25424</c:v>
                </c:pt>
                <c:pt idx="676" formatCode="0">
                  <c:v>25424</c:v>
                </c:pt>
                <c:pt idx="677" formatCode="0">
                  <c:v>25424</c:v>
                </c:pt>
                <c:pt idx="678" formatCode="0">
                  <c:v>25424</c:v>
                </c:pt>
                <c:pt idx="679" formatCode="0">
                  <c:v>25424</c:v>
                </c:pt>
                <c:pt idx="680" formatCode="0">
                  <c:v>25424</c:v>
                </c:pt>
                <c:pt idx="681" formatCode="0">
                  <c:v>25424</c:v>
                </c:pt>
                <c:pt idx="682" formatCode="0">
                  <c:v>25420</c:v>
                </c:pt>
                <c:pt idx="683" formatCode="0">
                  <c:v>25424</c:v>
                </c:pt>
                <c:pt idx="684" formatCode="0">
                  <c:v>25424</c:v>
                </c:pt>
                <c:pt idx="685" formatCode="0">
                  <c:v>25424</c:v>
                </c:pt>
                <c:pt idx="686" formatCode="0">
                  <c:v>25424</c:v>
                </c:pt>
                <c:pt idx="687" formatCode="0">
                  <c:v>25424</c:v>
                </c:pt>
                <c:pt idx="688" formatCode="0">
                  <c:v>25424</c:v>
                </c:pt>
                <c:pt idx="689" formatCode="0">
                  <c:v>25424</c:v>
                </c:pt>
                <c:pt idx="690" formatCode="0">
                  <c:v>25424</c:v>
                </c:pt>
                <c:pt idx="691" formatCode="0">
                  <c:v>25424</c:v>
                </c:pt>
                <c:pt idx="692" formatCode="0">
                  <c:v>25424</c:v>
                </c:pt>
                <c:pt idx="693" formatCode="0">
                  <c:v>25424</c:v>
                </c:pt>
                <c:pt idx="694" formatCode="0">
                  <c:v>25424</c:v>
                </c:pt>
                <c:pt idx="695" formatCode="0">
                  <c:v>25424</c:v>
                </c:pt>
                <c:pt idx="696" formatCode="0">
                  <c:v>25424</c:v>
                </c:pt>
                <c:pt idx="697" formatCode="0">
                  <c:v>25424</c:v>
                </c:pt>
                <c:pt idx="698" formatCode="0">
                  <c:v>25424</c:v>
                </c:pt>
                <c:pt idx="699" formatCode="0">
                  <c:v>25424</c:v>
                </c:pt>
                <c:pt idx="700" formatCode="0">
                  <c:v>25424</c:v>
                </c:pt>
                <c:pt idx="701" formatCode="0">
                  <c:v>25424</c:v>
                </c:pt>
                <c:pt idx="702" formatCode="0">
                  <c:v>25424</c:v>
                </c:pt>
                <c:pt idx="703" formatCode="0">
                  <c:v>25420</c:v>
                </c:pt>
                <c:pt idx="704" formatCode="0">
                  <c:v>25424</c:v>
                </c:pt>
                <c:pt idx="705" formatCode="0">
                  <c:v>25424</c:v>
                </c:pt>
                <c:pt idx="706" formatCode="0">
                  <c:v>25424</c:v>
                </c:pt>
                <c:pt idx="707" formatCode="0">
                  <c:v>25424</c:v>
                </c:pt>
                <c:pt idx="708" formatCode="0">
                  <c:v>25424</c:v>
                </c:pt>
                <c:pt idx="709" formatCode="0">
                  <c:v>25424</c:v>
                </c:pt>
                <c:pt idx="710" formatCode="0">
                  <c:v>25424</c:v>
                </c:pt>
                <c:pt idx="711" formatCode="0">
                  <c:v>25424</c:v>
                </c:pt>
                <c:pt idx="712" formatCode="0">
                  <c:v>25424</c:v>
                </c:pt>
                <c:pt idx="713" formatCode="0">
                  <c:v>25424</c:v>
                </c:pt>
                <c:pt idx="714" formatCode="0">
                  <c:v>25424</c:v>
                </c:pt>
                <c:pt idx="715" formatCode="0">
                  <c:v>25424</c:v>
                </c:pt>
                <c:pt idx="716" formatCode="0">
                  <c:v>25424</c:v>
                </c:pt>
                <c:pt idx="717" formatCode="0">
                  <c:v>25424</c:v>
                </c:pt>
                <c:pt idx="718" formatCode="0">
                  <c:v>25424</c:v>
                </c:pt>
                <c:pt idx="719" formatCode="0">
                  <c:v>25424</c:v>
                </c:pt>
                <c:pt idx="720" formatCode="0">
                  <c:v>25424</c:v>
                </c:pt>
                <c:pt idx="721" formatCode="0">
                  <c:v>25424</c:v>
                </c:pt>
                <c:pt idx="722" formatCode="0">
                  <c:v>25424</c:v>
                </c:pt>
                <c:pt idx="723" formatCode="0">
                  <c:v>25424</c:v>
                </c:pt>
                <c:pt idx="724" formatCode="0">
                  <c:v>25424</c:v>
                </c:pt>
                <c:pt idx="725" formatCode="0">
                  <c:v>25424</c:v>
                </c:pt>
                <c:pt idx="726" formatCode="0">
                  <c:v>25424</c:v>
                </c:pt>
                <c:pt idx="727" formatCode="0">
                  <c:v>25424</c:v>
                </c:pt>
                <c:pt idx="728" formatCode="0">
                  <c:v>25424</c:v>
                </c:pt>
                <c:pt idx="729" formatCode="0">
                  <c:v>25424</c:v>
                </c:pt>
                <c:pt idx="730" formatCode="0">
                  <c:v>25424</c:v>
                </c:pt>
                <c:pt idx="731" formatCode="0">
                  <c:v>25424</c:v>
                </c:pt>
                <c:pt idx="732" formatCode="0">
                  <c:v>25424</c:v>
                </c:pt>
                <c:pt idx="733" formatCode="0">
                  <c:v>25424</c:v>
                </c:pt>
                <c:pt idx="734" formatCode="0">
                  <c:v>25424</c:v>
                </c:pt>
                <c:pt idx="735" formatCode="0">
                  <c:v>25424</c:v>
                </c:pt>
                <c:pt idx="736" formatCode="0">
                  <c:v>25424</c:v>
                </c:pt>
                <c:pt idx="737" formatCode="0">
                  <c:v>25424</c:v>
                </c:pt>
                <c:pt idx="738" formatCode="0">
                  <c:v>25424</c:v>
                </c:pt>
                <c:pt idx="739" formatCode="0">
                  <c:v>25424</c:v>
                </c:pt>
                <c:pt idx="740" formatCode="0">
                  <c:v>25424</c:v>
                </c:pt>
                <c:pt idx="741" formatCode="0">
                  <c:v>25424</c:v>
                </c:pt>
                <c:pt idx="742" formatCode="0">
                  <c:v>25424</c:v>
                </c:pt>
                <c:pt idx="743" formatCode="0">
                  <c:v>25424</c:v>
                </c:pt>
                <c:pt idx="744" formatCode="0">
                  <c:v>25424</c:v>
                </c:pt>
                <c:pt idx="745" formatCode="0">
                  <c:v>25424</c:v>
                </c:pt>
                <c:pt idx="746" formatCode="0">
                  <c:v>25424</c:v>
                </c:pt>
                <c:pt idx="747" formatCode="0">
                  <c:v>25424</c:v>
                </c:pt>
                <c:pt idx="748" formatCode="0">
                  <c:v>25424</c:v>
                </c:pt>
                <c:pt idx="749" formatCode="0">
                  <c:v>25420</c:v>
                </c:pt>
                <c:pt idx="750" formatCode="0">
                  <c:v>25424</c:v>
                </c:pt>
                <c:pt idx="751" formatCode="0">
                  <c:v>25424</c:v>
                </c:pt>
                <c:pt idx="752" formatCode="0">
                  <c:v>25424</c:v>
                </c:pt>
                <c:pt idx="753" formatCode="0">
                  <c:v>25424</c:v>
                </c:pt>
                <c:pt idx="754" formatCode="0">
                  <c:v>25424</c:v>
                </c:pt>
                <c:pt idx="755" formatCode="0">
                  <c:v>25424</c:v>
                </c:pt>
                <c:pt idx="756" formatCode="0">
                  <c:v>25424</c:v>
                </c:pt>
                <c:pt idx="757" formatCode="0">
                  <c:v>25424</c:v>
                </c:pt>
                <c:pt idx="758" formatCode="0">
                  <c:v>25424</c:v>
                </c:pt>
                <c:pt idx="759" formatCode="0">
                  <c:v>25424</c:v>
                </c:pt>
                <c:pt idx="760" formatCode="0">
                  <c:v>25424</c:v>
                </c:pt>
                <c:pt idx="761" formatCode="0">
                  <c:v>25424</c:v>
                </c:pt>
                <c:pt idx="762" formatCode="0">
                  <c:v>25424</c:v>
                </c:pt>
                <c:pt idx="763" formatCode="0">
                  <c:v>25424</c:v>
                </c:pt>
                <c:pt idx="764" formatCode="0">
                  <c:v>25424</c:v>
                </c:pt>
                <c:pt idx="765" formatCode="0">
                  <c:v>25424</c:v>
                </c:pt>
                <c:pt idx="766" formatCode="0">
                  <c:v>25424</c:v>
                </c:pt>
                <c:pt idx="767" formatCode="0">
                  <c:v>25424</c:v>
                </c:pt>
                <c:pt idx="768" formatCode="0">
                  <c:v>25424</c:v>
                </c:pt>
                <c:pt idx="769" formatCode="0">
                  <c:v>25424</c:v>
                </c:pt>
                <c:pt idx="770" formatCode="0">
                  <c:v>25420</c:v>
                </c:pt>
                <c:pt idx="771" formatCode="0">
                  <c:v>25424</c:v>
                </c:pt>
                <c:pt idx="772" formatCode="0">
                  <c:v>25424</c:v>
                </c:pt>
                <c:pt idx="773" formatCode="0">
                  <c:v>25424</c:v>
                </c:pt>
                <c:pt idx="774" formatCode="0">
                  <c:v>25424</c:v>
                </c:pt>
                <c:pt idx="775" formatCode="0">
                  <c:v>25424</c:v>
                </c:pt>
                <c:pt idx="776" formatCode="0">
                  <c:v>25424</c:v>
                </c:pt>
                <c:pt idx="777" formatCode="0">
                  <c:v>25424</c:v>
                </c:pt>
                <c:pt idx="778" formatCode="0">
                  <c:v>25424</c:v>
                </c:pt>
                <c:pt idx="779" formatCode="0">
                  <c:v>25424</c:v>
                </c:pt>
                <c:pt idx="780" formatCode="0">
                  <c:v>25424</c:v>
                </c:pt>
                <c:pt idx="781" formatCode="0">
                  <c:v>25424</c:v>
                </c:pt>
                <c:pt idx="782" formatCode="0">
                  <c:v>25424</c:v>
                </c:pt>
                <c:pt idx="783" formatCode="0">
                  <c:v>25424</c:v>
                </c:pt>
                <c:pt idx="784" formatCode="0">
                  <c:v>25424</c:v>
                </c:pt>
                <c:pt idx="785" formatCode="0">
                  <c:v>25424</c:v>
                </c:pt>
                <c:pt idx="786" formatCode="0">
                  <c:v>25424</c:v>
                </c:pt>
                <c:pt idx="787" formatCode="0">
                  <c:v>25424</c:v>
                </c:pt>
                <c:pt idx="788" formatCode="0">
                  <c:v>25424</c:v>
                </c:pt>
                <c:pt idx="789" formatCode="0">
                  <c:v>25424</c:v>
                </c:pt>
                <c:pt idx="790" formatCode="0">
                  <c:v>25424</c:v>
                </c:pt>
                <c:pt idx="791" formatCode="0">
                  <c:v>25424</c:v>
                </c:pt>
                <c:pt idx="792" formatCode="0">
                  <c:v>25424</c:v>
                </c:pt>
                <c:pt idx="793" formatCode="0">
                  <c:v>25424</c:v>
                </c:pt>
                <c:pt idx="794" formatCode="0">
                  <c:v>25424</c:v>
                </c:pt>
                <c:pt idx="795" formatCode="0">
                  <c:v>25424</c:v>
                </c:pt>
                <c:pt idx="796" formatCode="0">
                  <c:v>25424</c:v>
                </c:pt>
                <c:pt idx="797" formatCode="0">
                  <c:v>25424</c:v>
                </c:pt>
                <c:pt idx="798" formatCode="0">
                  <c:v>25424</c:v>
                </c:pt>
                <c:pt idx="799" formatCode="0">
                  <c:v>25424</c:v>
                </c:pt>
                <c:pt idx="800" formatCode="0">
                  <c:v>25424</c:v>
                </c:pt>
                <c:pt idx="801" formatCode="0">
                  <c:v>25424</c:v>
                </c:pt>
                <c:pt idx="802" formatCode="0">
                  <c:v>25424</c:v>
                </c:pt>
                <c:pt idx="803" formatCode="0">
                  <c:v>25424</c:v>
                </c:pt>
                <c:pt idx="804" formatCode="0">
                  <c:v>25424</c:v>
                </c:pt>
                <c:pt idx="805" formatCode="0">
                  <c:v>25424</c:v>
                </c:pt>
                <c:pt idx="806" formatCode="0">
                  <c:v>25424</c:v>
                </c:pt>
                <c:pt idx="807" formatCode="0">
                  <c:v>25424</c:v>
                </c:pt>
                <c:pt idx="808" formatCode="0">
                  <c:v>25424</c:v>
                </c:pt>
                <c:pt idx="809" formatCode="0">
                  <c:v>25424</c:v>
                </c:pt>
                <c:pt idx="810" formatCode="0">
                  <c:v>25424</c:v>
                </c:pt>
                <c:pt idx="811" formatCode="0">
                  <c:v>25424</c:v>
                </c:pt>
                <c:pt idx="812" formatCode="0">
                  <c:v>25424</c:v>
                </c:pt>
                <c:pt idx="813" formatCode="0">
                  <c:v>25424</c:v>
                </c:pt>
                <c:pt idx="814" formatCode="0">
                  <c:v>25424</c:v>
                </c:pt>
                <c:pt idx="815" formatCode="0">
                  <c:v>25424</c:v>
                </c:pt>
                <c:pt idx="816" formatCode="0">
                  <c:v>25420</c:v>
                </c:pt>
                <c:pt idx="817" formatCode="0">
                  <c:v>25424</c:v>
                </c:pt>
                <c:pt idx="818" formatCode="0">
                  <c:v>25424</c:v>
                </c:pt>
                <c:pt idx="819" formatCode="0">
                  <c:v>25424</c:v>
                </c:pt>
                <c:pt idx="820" formatCode="0">
                  <c:v>25424</c:v>
                </c:pt>
                <c:pt idx="821" formatCode="0">
                  <c:v>25424</c:v>
                </c:pt>
                <c:pt idx="822" formatCode="0">
                  <c:v>25424</c:v>
                </c:pt>
                <c:pt idx="823" formatCode="0">
                  <c:v>25424</c:v>
                </c:pt>
                <c:pt idx="824" formatCode="0">
                  <c:v>25424</c:v>
                </c:pt>
                <c:pt idx="825" formatCode="0">
                  <c:v>25424</c:v>
                </c:pt>
                <c:pt idx="826" formatCode="0">
                  <c:v>25424</c:v>
                </c:pt>
                <c:pt idx="827" formatCode="0">
                  <c:v>25424</c:v>
                </c:pt>
                <c:pt idx="828" formatCode="0">
                  <c:v>25424</c:v>
                </c:pt>
                <c:pt idx="829" formatCode="0">
                  <c:v>25424</c:v>
                </c:pt>
                <c:pt idx="830" formatCode="0">
                  <c:v>25424</c:v>
                </c:pt>
                <c:pt idx="831" formatCode="0">
                  <c:v>25424</c:v>
                </c:pt>
                <c:pt idx="832" formatCode="0">
                  <c:v>25424</c:v>
                </c:pt>
                <c:pt idx="833" formatCode="0">
                  <c:v>25424</c:v>
                </c:pt>
                <c:pt idx="834" formatCode="0">
                  <c:v>25424</c:v>
                </c:pt>
                <c:pt idx="835" formatCode="0">
                  <c:v>25424</c:v>
                </c:pt>
                <c:pt idx="836" formatCode="0">
                  <c:v>25424</c:v>
                </c:pt>
                <c:pt idx="837" formatCode="0">
                  <c:v>25420</c:v>
                </c:pt>
                <c:pt idx="838" formatCode="0">
                  <c:v>25424</c:v>
                </c:pt>
                <c:pt idx="839" formatCode="0">
                  <c:v>25424</c:v>
                </c:pt>
                <c:pt idx="840" formatCode="0">
                  <c:v>25424</c:v>
                </c:pt>
                <c:pt idx="841" formatCode="0">
                  <c:v>25424</c:v>
                </c:pt>
                <c:pt idx="842" formatCode="0">
                  <c:v>25424</c:v>
                </c:pt>
                <c:pt idx="843" formatCode="0">
                  <c:v>25424</c:v>
                </c:pt>
                <c:pt idx="844" formatCode="0">
                  <c:v>25424</c:v>
                </c:pt>
                <c:pt idx="845" formatCode="0">
                  <c:v>25424</c:v>
                </c:pt>
                <c:pt idx="846" formatCode="0">
                  <c:v>25424</c:v>
                </c:pt>
                <c:pt idx="847" formatCode="0">
                  <c:v>25424</c:v>
                </c:pt>
                <c:pt idx="848" formatCode="0">
                  <c:v>25424</c:v>
                </c:pt>
                <c:pt idx="849" formatCode="0">
                  <c:v>25424</c:v>
                </c:pt>
                <c:pt idx="850" formatCode="0">
                  <c:v>25424</c:v>
                </c:pt>
                <c:pt idx="851" formatCode="0">
                  <c:v>25424</c:v>
                </c:pt>
                <c:pt idx="852" formatCode="0">
                  <c:v>25424</c:v>
                </c:pt>
                <c:pt idx="853" formatCode="0">
                  <c:v>25424</c:v>
                </c:pt>
                <c:pt idx="854" formatCode="0">
                  <c:v>25424</c:v>
                </c:pt>
                <c:pt idx="855" formatCode="0">
                  <c:v>25424</c:v>
                </c:pt>
                <c:pt idx="856" formatCode="0">
                  <c:v>25424</c:v>
                </c:pt>
                <c:pt idx="857" formatCode="0">
                  <c:v>25424</c:v>
                </c:pt>
                <c:pt idx="858" formatCode="0">
                  <c:v>25420</c:v>
                </c:pt>
                <c:pt idx="859" formatCode="0">
                  <c:v>25424</c:v>
                </c:pt>
                <c:pt idx="860" formatCode="0">
                  <c:v>25424</c:v>
                </c:pt>
                <c:pt idx="861" formatCode="0">
                  <c:v>25424</c:v>
                </c:pt>
                <c:pt idx="862" formatCode="0">
                  <c:v>25424</c:v>
                </c:pt>
                <c:pt idx="863" formatCode="0">
                  <c:v>25424</c:v>
                </c:pt>
                <c:pt idx="864" formatCode="0">
                  <c:v>25424</c:v>
                </c:pt>
                <c:pt idx="865" formatCode="0">
                  <c:v>25424</c:v>
                </c:pt>
                <c:pt idx="866" formatCode="0">
                  <c:v>25424</c:v>
                </c:pt>
                <c:pt idx="867" formatCode="0">
                  <c:v>25424</c:v>
                </c:pt>
                <c:pt idx="868" formatCode="0">
                  <c:v>25424</c:v>
                </c:pt>
                <c:pt idx="869" formatCode="0">
                  <c:v>25424</c:v>
                </c:pt>
                <c:pt idx="870" formatCode="0">
                  <c:v>25424</c:v>
                </c:pt>
                <c:pt idx="871" formatCode="0">
                  <c:v>25424</c:v>
                </c:pt>
                <c:pt idx="872" formatCode="0">
                  <c:v>25424</c:v>
                </c:pt>
                <c:pt idx="873" formatCode="0">
                  <c:v>25424</c:v>
                </c:pt>
                <c:pt idx="874" formatCode="0">
                  <c:v>25424</c:v>
                </c:pt>
                <c:pt idx="875" formatCode="0">
                  <c:v>25424</c:v>
                </c:pt>
                <c:pt idx="876" formatCode="0">
                  <c:v>25424</c:v>
                </c:pt>
                <c:pt idx="877" formatCode="0">
                  <c:v>25424</c:v>
                </c:pt>
                <c:pt idx="878" formatCode="0">
                  <c:v>25424</c:v>
                </c:pt>
                <c:pt idx="879" formatCode="0">
                  <c:v>25424</c:v>
                </c:pt>
                <c:pt idx="880" formatCode="0">
                  <c:v>25424</c:v>
                </c:pt>
                <c:pt idx="881" formatCode="0">
                  <c:v>25424</c:v>
                </c:pt>
                <c:pt idx="882" formatCode="0">
                  <c:v>25424</c:v>
                </c:pt>
                <c:pt idx="883" formatCode="0">
                  <c:v>25424</c:v>
                </c:pt>
                <c:pt idx="884" formatCode="0">
                  <c:v>25424</c:v>
                </c:pt>
                <c:pt idx="885" formatCode="0">
                  <c:v>25424</c:v>
                </c:pt>
                <c:pt idx="886" formatCode="0">
                  <c:v>25424</c:v>
                </c:pt>
                <c:pt idx="887" formatCode="0">
                  <c:v>25424</c:v>
                </c:pt>
                <c:pt idx="888" formatCode="0">
                  <c:v>25424</c:v>
                </c:pt>
                <c:pt idx="889" formatCode="0">
                  <c:v>25424</c:v>
                </c:pt>
                <c:pt idx="890" formatCode="0">
                  <c:v>25424</c:v>
                </c:pt>
                <c:pt idx="891" formatCode="0">
                  <c:v>25424</c:v>
                </c:pt>
                <c:pt idx="892" formatCode="0">
                  <c:v>25424</c:v>
                </c:pt>
                <c:pt idx="893" formatCode="0">
                  <c:v>25424</c:v>
                </c:pt>
                <c:pt idx="894" formatCode="0">
                  <c:v>25424</c:v>
                </c:pt>
                <c:pt idx="895" formatCode="0">
                  <c:v>25424</c:v>
                </c:pt>
                <c:pt idx="896" formatCode="0">
                  <c:v>25424</c:v>
                </c:pt>
                <c:pt idx="897" formatCode="0">
                  <c:v>25424</c:v>
                </c:pt>
                <c:pt idx="898" formatCode="0">
                  <c:v>25424</c:v>
                </c:pt>
                <c:pt idx="899" formatCode="0">
                  <c:v>25424</c:v>
                </c:pt>
                <c:pt idx="900" formatCode="0">
                  <c:v>25424</c:v>
                </c:pt>
                <c:pt idx="901" formatCode="0">
                  <c:v>25424</c:v>
                </c:pt>
                <c:pt idx="902" formatCode="0">
                  <c:v>25424</c:v>
                </c:pt>
                <c:pt idx="903" formatCode="0">
                  <c:v>25424</c:v>
                </c:pt>
                <c:pt idx="904" formatCode="0">
                  <c:v>25420</c:v>
                </c:pt>
                <c:pt idx="905" formatCode="0">
                  <c:v>25424</c:v>
                </c:pt>
                <c:pt idx="906" formatCode="0">
                  <c:v>25424</c:v>
                </c:pt>
                <c:pt idx="907" formatCode="0">
                  <c:v>25424</c:v>
                </c:pt>
                <c:pt idx="908" formatCode="0">
                  <c:v>25424</c:v>
                </c:pt>
                <c:pt idx="909" formatCode="0">
                  <c:v>25424</c:v>
                </c:pt>
                <c:pt idx="910" formatCode="0">
                  <c:v>25424</c:v>
                </c:pt>
                <c:pt idx="911" formatCode="0">
                  <c:v>25424</c:v>
                </c:pt>
                <c:pt idx="912" formatCode="0">
                  <c:v>25424</c:v>
                </c:pt>
                <c:pt idx="913" formatCode="0">
                  <c:v>25424</c:v>
                </c:pt>
                <c:pt idx="914" formatCode="0">
                  <c:v>25424</c:v>
                </c:pt>
                <c:pt idx="915" formatCode="0">
                  <c:v>25424</c:v>
                </c:pt>
                <c:pt idx="916" formatCode="0">
                  <c:v>25424</c:v>
                </c:pt>
                <c:pt idx="917" formatCode="0">
                  <c:v>25424</c:v>
                </c:pt>
                <c:pt idx="918" formatCode="0">
                  <c:v>25424</c:v>
                </c:pt>
                <c:pt idx="919" formatCode="0">
                  <c:v>25424</c:v>
                </c:pt>
                <c:pt idx="920" formatCode="0">
                  <c:v>25424</c:v>
                </c:pt>
                <c:pt idx="921" formatCode="0">
                  <c:v>25424</c:v>
                </c:pt>
                <c:pt idx="922" formatCode="0">
                  <c:v>25424</c:v>
                </c:pt>
                <c:pt idx="923" formatCode="0">
                  <c:v>25424</c:v>
                </c:pt>
                <c:pt idx="924" formatCode="0">
                  <c:v>25424</c:v>
                </c:pt>
                <c:pt idx="925" formatCode="0">
                  <c:v>25420</c:v>
                </c:pt>
                <c:pt idx="926" formatCode="0">
                  <c:v>25424</c:v>
                </c:pt>
                <c:pt idx="927" formatCode="0">
                  <c:v>25424</c:v>
                </c:pt>
                <c:pt idx="928" formatCode="0">
                  <c:v>25424</c:v>
                </c:pt>
                <c:pt idx="929" formatCode="0">
                  <c:v>25424</c:v>
                </c:pt>
                <c:pt idx="930" formatCode="0">
                  <c:v>25424</c:v>
                </c:pt>
                <c:pt idx="931" formatCode="0">
                  <c:v>25424</c:v>
                </c:pt>
                <c:pt idx="932" formatCode="0">
                  <c:v>25424</c:v>
                </c:pt>
                <c:pt idx="933" formatCode="0">
                  <c:v>25424</c:v>
                </c:pt>
                <c:pt idx="934" formatCode="0">
                  <c:v>25424</c:v>
                </c:pt>
                <c:pt idx="935" formatCode="0">
                  <c:v>25424</c:v>
                </c:pt>
                <c:pt idx="936" formatCode="0">
                  <c:v>25424</c:v>
                </c:pt>
                <c:pt idx="937" formatCode="0">
                  <c:v>25424</c:v>
                </c:pt>
                <c:pt idx="938" formatCode="0">
                  <c:v>25424</c:v>
                </c:pt>
                <c:pt idx="939" formatCode="0">
                  <c:v>25424</c:v>
                </c:pt>
                <c:pt idx="940" formatCode="0">
                  <c:v>25424</c:v>
                </c:pt>
                <c:pt idx="941" formatCode="0">
                  <c:v>25424</c:v>
                </c:pt>
                <c:pt idx="942" formatCode="0">
                  <c:v>25424</c:v>
                </c:pt>
                <c:pt idx="943" formatCode="0">
                  <c:v>25424</c:v>
                </c:pt>
                <c:pt idx="944" formatCode="0">
                  <c:v>25424</c:v>
                </c:pt>
                <c:pt idx="945" formatCode="0">
                  <c:v>25424</c:v>
                </c:pt>
                <c:pt idx="946" formatCode="0">
                  <c:v>25424</c:v>
                </c:pt>
                <c:pt idx="947" formatCode="0">
                  <c:v>25424</c:v>
                </c:pt>
                <c:pt idx="948" formatCode="0">
                  <c:v>25424</c:v>
                </c:pt>
                <c:pt idx="949" formatCode="0">
                  <c:v>25424</c:v>
                </c:pt>
                <c:pt idx="950" formatCode="0">
                  <c:v>25424</c:v>
                </c:pt>
                <c:pt idx="951" formatCode="0">
                  <c:v>25424</c:v>
                </c:pt>
                <c:pt idx="952" formatCode="0">
                  <c:v>25424</c:v>
                </c:pt>
                <c:pt idx="953" formatCode="0">
                  <c:v>25424</c:v>
                </c:pt>
                <c:pt idx="954" formatCode="0">
                  <c:v>25424</c:v>
                </c:pt>
                <c:pt idx="955" formatCode="0">
                  <c:v>25424</c:v>
                </c:pt>
                <c:pt idx="956" formatCode="0">
                  <c:v>25424</c:v>
                </c:pt>
                <c:pt idx="957" formatCode="0">
                  <c:v>25424</c:v>
                </c:pt>
                <c:pt idx="958" formatCode="0">
                  <c:v>25424</c:v>
                </c:pt>
                <c:pt idx="959" formatCode="0">
                  <c:v>25424</c:v>
                </c:pt>
                <c:pt idx="960" formatCode="0">
                  <c:v>25424</c:v>
                </c:pt>
                <c:pt idx="961" formatCode="0">
                  <c:v>25424</c:v>
                </c:pt>
                <c:pt idx="962" formatCode="0">
                  <c:v>25424</c:v>
                </c:pt>
                <c:pt idx="963" formatCode="0">
                  <c:v>25424</c:v>
                </c:pt>
                <c:pt idx="964" formatCode="0">
                  <c:v>25424</c:v>
                </c:pt>
                <c:pt idx="965" formatCode="0">
                  <c:v>25424</c:v>
                </c:pt>
                <c:pt idx="966" formatCode="0">
                  <c:v>25424</c:v>
                </c:pt>
                <c:pt idx="967" formatCode="0">
                  <c:v>25424</c:v>
                </c:pt>
                <c:pt idx="968" formatCode="0">
                  <c:v>25424</c:v>
                </c:pt>
                <c:pt idx="969" formatCode="0">
                  <c:v>25424</c:v>
                </c:pt>
                <c:pt idx="970" formatCode="0">
                  <c:v>25424</c:v>
                </c:pt>
                <c:pt idx="971" formatCode="0">
                  <c:v>25420</c:v>
                </c:pt>
                <c:pt idx="972" formatCode="0">
                  <c:v>25424</c:v>
                </c:pt>
                <c:pt idx="973" formatCode="0">
                  <c:v>25424</c:v>
                </c:pt>
                <c:pt idx="974" formatCode="0">
                  <c:v>25424</c:v>
                </c:pt>
                <c:pt idx="975" formatCode="0">
                  <c:v>25424</c:v>
                </c:pt>
                <c:pt idx="976" formatCode="0">
                  <c:v>25424</c:v>
                </c:pt>
                <c:pt idx="977" formatCode="0">
                  <c:v>25424</c:v>
                </c:pt>
                <c:pt idx="978" formatCode="0">
                  <c:v>25424</c:v>
                </c:pt>
                <c:pt idx="979" formatCode="0">
                  <c:v>25424</c:v>
                </c:pt>
                <c:pt idx="980" formatCode="0">
                  <c:v>25424</c:v>
                </c:pt>
                <c:pt idx="981" formatCode="0">
                  <c:v>25424</c:v>
                </c:pt>
                <c:pt idx="982" formatCode="0">
                  <c:v>25424</c:v>
                </c:pt>
                <c:pt idx="983" formatCode="0">
                  <c:v>25424</c:v>
                </c:pt>
                <c:pt idx="984" formatCode="0">
                  <c:v>25424</c:v>
                </c:pt>
                <c:pt idx="985" formatCode="0">
                  <c:v>25424</c:v>
                </c:pt>
                <c:pt idx="986" formatCode="0">
                  <c:v>25424</c:v>
                </c:pt>
                <c:pt idx="987" formatCode="0">
                  <c:v>25424</c:v>
                </c:pt>
                <c:pt idx="988" formatCode="0">
                  <c:v>25424</c:v>
                </c:pt>
                <c:pt idx="989" formatCode="0">
                  <c:v>25424</c:v>
                </c:pt>
                <c:pt idx="990" formatCode="0">
                  <c:v>25424</c:v>
                </c:pt>
                <c:pt idx="991" formatCode="0">
                  <c:v>25424</c:v>
                </c:pt>
                <c:pt idx="992" formatCode="0">
                  <c:v>25420</c:v>
                </c:pt>
                <c:pt idx="993" formatCode="0">
                  <c:v>25424</c:v>
                </c:pt>
                <c:pt idx="994" formatCode="0">
                  <c:v>25424</c:v>
                </c:pt>
                <c:pt idx="995" formatCode="0">
                  <c:v>25424</c:v>
                </c:pt>
                <c:pt idx="996" formatCode="0">
                  <c:v>25424</c:v>
                </c:pt>
                <c:pt idx="997" formatCode="0">
                  <c:v>25424</c:v>
                </c:pt>
                <c:pt idx="998" formatCode="0">
                  <c:v>25424</c:v>
                </c:pt>
                <c:pt idx="999" formatCode="0">
                  <c:v>25424</c:v>
                </c:pt>
                <c:pt idx="1000" formatCode="0">
                  <c:v>25424</c:v>
                </c:pt>
                <c:pt idx="1001" formatCode="0">
                  <c:v>25424</c:v>
                </c:pt>
                <c:pt idx="1002" formatCode="0">
                  <c:v>25424</c:v>
                </c:pt>
                <c:pt idx="1003" formatCode="0">
                  <c:v>25424</c:v>
                </c:pt>
                <c:pt idx="1004" formatCode="0">
                  <c:v>25424</c:v>
                </c:pt>
                <c:pt idx="1005" formatCode="0">
                  <c:v>25424</c:v>
                </c:pt>
                <c:pt idx="1006" formatCode="0">
                  <c:v>25424</c:v>
                </c:pt>
                <c:pt idx="1007" formatCode="0">
                  <c:v>25424</c:v>
                </c:pt>
                <c:pt idx="1008" formatCode="0">
                  <c:v>25424</c:v>
                </c:pt>
                <c:pt idx="1009" formatCode="0">
                  <c:v>25424</c:v>
                </c:pt>
                <c:pt idx="1010" formatCode="0">
                  <c:v>25424</c:v>
                </c:pt>
                <c:pt idx="1011" formatCode="0">
                  <c:v>25424</c:v>
                </c:pt>
                <c:pt idx="1012" formatCode="0">
                  <c:v>25424</c:v>
                </c:pt>
                <c:pt idx="1013" formatCode="0">
                  <c:v>25420</c:v>
                </c:pt>
                <c:pt idx="1014" formatCode="0">
                  <c:v>25424</c:v>
                </c:pt>
                <c:pt idx="1015" formatCode="0">
                  <c:v>25424</c:v>
                </c:pt>
                <c:pt idx="1016" formatCode="0">
                  <c:v>25424</c:v>
                </c:pt>
                <c:pt idx="1017" formatCode="0">
                  <c:v>25424</c:v>
                </c:pt>
                <c:pt idx="1018" formatCode="0">
                  <c:v>25424</c:v>
                </c:pt>
                <c:pt idx="1019" formatCode="0">
                  <c:v>25424</c:v>
                </c:pt>
                <c:pt idx="1020" formatCode="0">
                  <c:v>25424</c:v>
                </c:pt>
                <c:pt idx="1021" formatCode="0">
                  <c:v>25424</c:v>
                </c:pt>
                <c:pt idx="1022" formatCode="0">
                  <c:v>25424</c:v>
                </c:pt>
                <c:pt idx="1023" formatCode="0">
                  <c:v>25424</c:v>
                </c:pt>
                <c:pt idx="1024" formatCode="0">
                  <c:v>25424</c:v>
                </c:pt>
                <c:pt idx="1025" formatCode="0">
                  <c:v>25424</c:v>
                </c:pt>
                <c:pt idx="1026" formatCode="0">
                  <c:v>25424</c:v>
                </c:pt>
                <c:pt idx="1027" formatCode="0">
                  <c:v>25424</c:v>
                </c:pt>
                <c:pt idx="1028" formatCode="0">
                  <c:v>25424</c:v>
                </c:pt>
                <c:pt idx="1029" formatCode="0">
                  <c:v>25424</c:v>
                </c:pt>
                <c:pt idx="1030" formatCode="0">
                  <c:v>25424</c:v>
                </c:pt>
                <c:pt idx="1031" formatCode="0">
                  <c:v>25424</c:v>
                </c:pt>
                <c:pt idx="1032" formatCode="0">
                  <c:v>25424</c:v>
                </c:pt>
                <c:pt idx="1033" formatCode="0">
                  <c:v>25424</c:v>
                </c:pt>
                <c:pt idx="1034" formatCode="0">
                  <c:v>25424</c:v>
                </c:pt>
                <c:pt idx="1035" formatCode="0">
                  <c:v>25424</c:v>
                </c:pt>
                <c:pt idx="1036" formatCode="0">
                  <c:v>25424</c:v>
                </c:pt>
                <c:pt idx="1037" formatCode="0">
                  <c:v>25424</c:v>
                </c:pt>
                <c:pt idx="1038" formatCode="0">
                  <c:v>25424</c:v>
                </c:pt>
                <c:pt idx="1039" formatCode="0">
                  <c:v>25424</c:v>
                </c:pt>
                <c:pt idx="1040" formatCode="0">
                  <c:v>25424</c:v>
                </c:pt>
                <c:pt idx="1041" formatCode="0">
                  <c:v>25424</c:v>
                </c:pt>
                <c:pt idx="1042" formatCode="0">
                  <c:v>25424</c:v>
                </c:pt>
                <c:pt idx="1043" formatCode="0">
                  <c:v>25424</c:v>
                </c:pt>
                <c:pt idx="1044" formatCode="0">
                  <c:v>25424</c:v>
                </c:pt>
                <c:pt idx="1045" formatCode="0">
                  <c:v>25424</c:v>
                </c:pt>
                <c:pt idx="1046" formatCode="0">
                  <c:v>25424</c:v>
                </c:pt>
                <c:pt idx="1047" formatCode="0">
                  <c:v>25424</c:v>
                </c:pt>
                <c:pt idx="1048" formatCode="0">
                  <c:v>25424</c:v>
                </c:pt>
                <c:pt idx="1049" formatCode="0">
                  <c:v>25424</c:v>
                </c:pt>
                <c:pt idx="1050" formatCode="0">
                  <c:v>25424</c:v>
                </c:pt>
                <c:pt idx="1051" formatCode="0">
                  <c:v>25424</c:v>
                </c:pt>
                <c:pt idx="1052" formatCode="0">
                  <c:v>25424</c:v>
                </c:pt>
                <c:pt idx="1053" formatCode="0">
                  <c:v>25424</c:v>
                </c:pt>
                <c:pt idx="1054" formatCode="0">
                  <c:v>25424</c:v>
                </c:pt>
                <c:pt idx="1055" formatCode="0">
                  <c:v>25424</c:v>
                </c:pt>
                <c:pt idx="1056" formatCode="0">
                  <c:v>25424</c:v>
                </c:pt>
                <c:pt idx="1057" formatCode="0">
                  <c:v>25424</c:v>
                </c:pt>
                <c:pt idx="1058" formatCode="0">
                  <c:v>25424</c:v>
                </c:pt>
                <c:pt idx="1059" formatCode="0">
                  <c:v>25420</c:v>
                </c:pt>
                <c:pt idx="1060" formatCode="0">
                  <c:v>25424</c:v>
                </c:pt>
                <c:pt idx="1061" formatCode="0">
                  <c:v>25424</c:v>
                </c:pt>
                <c:pt idx="1062" formatCode="0">
                  <c:v>25424</c:v>
                </c:pt>
                <c:pt idx="1063" formatCode="0">
                  <c:v>25424</c:v>
                </c:pt>
                <c:pt idx="1064" formatCode="0">
                  <c:v>25424</c:v>
                </c:pt>
                <c:pt idx="1065" formatCode="0">
                  <c:v>25424</c:v>
                </c:pt>
                <c:pt idx="1066" formatCode="0">
                  <c:v>25424</c:v>
                </c:pt>
                <c:pt idx="1067" formatCode="0">
                  <c:v>25424</c:v>
                </c:pt>
                <c:pt idx="1068" formatCode="0">
                  <c:v>25424</c:v>
                </c:pt>
                <c:pt idx="1069" formatCode="0">
                  <c:v>25424</c:v>
                </c:pt>
                <c:pt idx="1070" formatCode="0">
                  <c:v>25424</c:v>
                </c:pt>
                <c:pt idx="1071" formatCode="0">
                  <c:v>25424</c:v>
                </c:pt>
                <c:pt idx="1072" formatCode="0">
                  <c:v>25424</c:v>
                </c:pt>
                <c:pt idx="1073" formatCode="0">
                  <c:v>25424</c:v>
                </c:pt>
                <c:pt idx="1074" formatCode="0">
                  <c:v>25424</c:v>
                </c:pt>
                <c:pt idx="1075" formatCode="0">
                  <c:v>25424</c:v>
                </c:pt>
                <c:pt idx="1076" formatCode="0">
                  <c:v>25424</c:v>
                </c:pt>
                <c:pt idx="1077" formatCode="0">
                  <c:v>25424</c:v>
                </c:pt>
                <c:pt idx="1078" formatCode="0">
                  <c:v>25424</c:v>
                </c:pt>
                <c:pt idx="1079" formatCode="0">
                  <c:v>25424</c:v>
                </c:pt>
                <c:pt idx="1080" formatCode="0">
                  <c:v>25420</c:v>
                </c:pt>
                <c:pt idx="1081" formatCode="0">
                  <c:v>25424</c:v>
                </c:pt>
                <c:pt idx="1082" formatCode="0">
                  <c:v>25424</c:v>
                </c:pt>
                <c:pt idx="1083" formatCode="0">
                  <c:v>25424</c:v>
                </c:pt>
                <c:pt idx="1084" formatCode="0">
                  <c:v>25424</c:v>
                </c:pt>
                <c:pt idx="1085" formatCode="0">
                  <c:v>25424</c:v>
                </c:pt>
                <c:pt idx="1086" formatCode="0">
                  <c:v>25424</c:v>
                </c:pt>
                <c:pt idx="1087" formatCode="0">
                  <c:v>25424</c:v>
                </c:pt>
                <c:pt idx="1088" formatCode="0">
                  <c:v>25424</c:v>
                </c:pt>
                <c:pt idx="1089" formatCode="0">
                  <c:v>25424</c:v>
                </c:pt>
                <c:pt idx="1090" formatCode="0">
                  <c:v>25424</c:v>
                </c:pt>
                <c:pt idx="1091" formatCode="0">
                  <c:v>25424</c:v>
                </c:pt>
                <c:pt idx="1092" formatCode="0">
                  <c:v>25424</c:v>
                </c:pt>
                <c:pt idx="1093" formatCode="0">
                  <c:v>25424</c:v>
                </c:pt>
                <c:pt idx="1094" formatCode="0">
                  <c:v>25424</c:v>
                </c:pt>
                <c:pt idx="1095" formatCode="0">
                  <c:v>25424</c:v>
                </c:pt>
                <c:pt idx="1096" formatCode="0">
                  <c:v>25424</c:v>
                </c:pt>
                <c:pt idx="1097" formatCode="0">
                  <c:v>25424</c:v>
                </c:pt>
                <c:pt idx="1098" formatCode="0">
                  <c:v>25424</c:v>
                </c:pt>
                <c:pt idx="1099" formatCode="0">
                  <c:v>25424</c:v>
                </c:pt>
                <c:pt idx="1100" formatCode="0">
                  <c:v>25424</c:v>
                </c:pt>
                <c:pt idx="1101" formatCode="0">
                  <c:v>25424</c:v>
                </c:pt>
                <c:pt idx="1102" formatCode="0">
                  <c:v>25424</c:v>
                </c:pt>
                <c:pt idx="1103" formatCode="0">
                  <c:v>25424</c:v>
                </c:pt>
                <c:pt idx="1104" formatCode="0">
                  <c:v>25424</c:v>
                </c:pt>
                <c:pt idx="1105" formatCode="0">
                  <c:v>25424</c:v>
                </c:pt>
                <c:pt idx="1106" formatCode="0">
                  <c:v>25424</c:v>
                </c:pt>
                <c:pt idx="1107" formatCode="0">
                  <c:v>25424</c:v>
                </c:pt>
                <c:pt idx="1108" formatCode="0">
                  <c:v>25424</c:v>
                </c:pt>
                <c:pt idx="1109" formatCode="0">
                  <c:v>25424</c:v>
                </c:pt>
                <c:pt idx="1110" formatCode="0">
                  <c:v>25424</c:v>
                </c:pt>
                <c:pt idx="1111" formatCode="0">
                  <c:v>25424</c:v>
                </c:pt>
                <c:pt idx="1112" formatCode="0">
                  <c:v>25424</c:v>
                </c:pt>
                <c:pt idx="1113" formatCode="0">
                  <c:v>25424</c:v>
                </c:pt>
                <c:pt idx="1114" formatCode="0">
                  <c:v>25424</c:v>
                </c:pt>
                <c:pt idx="1115" formatCode="0">
                  <c:v>25424</c:v>
                </c:pt>
                <c:pt idx="1116" formatCode="0">
                  <c:v>25424</c:v>
                </c:pt>
                <c:pt idx="1117" formatCode="0">
                  <c:v>25424</c:v>
                </c:pt>
                <c:pt idx="1118" formatCode="0">
                  <c:v>25424</c:v>
                </c:pt>
                <c:pt idx="1119" formatCode="0">
                  <c:v>25424</c:v>
                </c:pt>
                <c:pt idx="1120" formatCode="0">
                  <c:v>25424</c:v>
                </c:pt>
                <c:pt idx="1121" formatCode="0">
                  <c:v>25424</c:v>
                </c:pt>
                <c:pt idx="1122" formatCode="0">
                  <c:v>25424</c:v>
                </c:pt>
                <c:pt idx="1123" formatCode="0">
                  <c:v>25424</c:v>
                </c:pt>
                <c:pt idx="1124" formatCode="0">
                  <c:v>25424</c:v>
                </c:pt>
                <c:pt idx="1125" formatCode="0">
                  <c:v>25424</c:v>
                </c:pt>
                <c:pt idx="1126" formatCode="0">
                  <c:v>25420</c:v>
                </c:pt>
                <c:pt idx="1127" formatCode="0">
                  <c:v>25424</c:v>
                </c:pt>
                <c:pt idx="1128" formatCode="0">
                  <c:v>25424</c:v>
                </c:pt>
                <c:pt idx="1129" formatCode="0">
                  <c:v>25424</c:v>
                </c:pt>
                <c:pt idx="1130" formatCode="0">
                  <c:v>25424</c:v>
                </c:pt>
                <c:pt idx="1131" formatCode="0">
                  <c:v>25424</c:v>
                </c:pt>
                <c:pt idx="1132" formatCode="0">
                  <c:v>25424</c:v>
                </c:pt>
                <c:pt idx="1133" formatCode="0">
                  <c:v>25424</c:v>
                </c:pt>
                <c:pt idx="1134" formatCode="0">
                  <c:v>25424</c:v>
                </c:pt>
                <c:pt idx="1135" formatCode="0">
                  <c:v>25424</c:v>
                </c:pt>
                <c:pt idx="1136" formatCode="0">
                  <c:v>25424</c:v>
                </c:pt>
                <c:pt idx="1137" formatCode="0">
                  <c:v>25424</c:v>
                </c:pt>
                <c:pt idx="1138" formatCode="0">
                  <c:v>25424</c:v>
                </c:pt>
                <c:pt idx="1139" formatCode="0">
                  <c:v>25424</c:v>
                </c:pt>
                <c:pt idx="1140" formatCode="0">
                  <c:v>25424</c:v>
                </c:pt>
                <c:pt idx="1141" formatCode="0">
                  <c:v>25424</c:v>
                </c:pt>
                <c:pt idx="1142" formatCode="0">
                  <c:v>25424</c:v>
                </c:pt>
                <c:pt idx="1143" formatCode="0">
                  <c:v>25424</c:v>
                </c:pt>
                <c:pt idx="1144" formatCode="0">
                  <c:v>25424</c:v>
                </c:pt>
                <c:pt idx="1145" formatCode="0">
                  <c:v>25424</c:v>
                </c:pt>
                <c:pt idx="1146" formatCode="0">
                  <c:v>25424</c:v>
                </c:pt>
                <c:pt idx="1147" formatCode="0">
                  <c:v>25420</c:v>
                </c:pt>
                <c:pt idx="1148" formatCode="0">
                  <c:v>25424</c:v>
                </c:pt>
                <c:pt idx="1149" formatCode="0">
                  <c:v>25424</c:v>
                </c:pt>
                <c:pt idx="1150" formatCode="0">
                  <c:v>25424</c:v>
                </c:pt>
                <c:pt idx="1151" formatCode="0">
                  <c:v>25424</c:v>
                </c:pt>
                <c:pt idx="1152" formatCode="0">
                  <c:v>25424</c:v>
                </c:pt>
                <c:pt idx="1153" formatCode="0">
                  <c:v>25424</c:v>
                </c:pt>
                <c:pt idx="1154" formatCode="0">
                  <c:v>25424</c:v>
                </c:pt>
                <c:pt idx="1155" formatCode="0">
                  <c:v>25424</c:v>
                </c:pt>
                <c:pt idx="1156" formatCode="0">
                  <c:v>25424</c:v>
                </c:pt>
                <c:pt idx="1157" formatCode="0">
                  <c:v>25424</c:v>
                </c:pt>
                <c:pt idx="1158" formatCode="0">
                  <c:v>25424</c:v>
                </c:pt>
                <c:pt idx="1159" formatCode="0">
                  <c:v>25424</c:v>
                </c:pt>
                <c:pt idx="1160" formatCode="0">
                  <c:v>25424</c:v>
                </c:pt>
                <c:pt idx="1161" formatCode="0">
                  <c:v>25424</c:v>
                </c:pt>
                <c:pt idx="1162" formatCode="0">
                  <c:v>25424</c:v>
                </c:pt>
                <c:pt idx="1163" formatCode="0">
                  <c:v>25424</c:v>
                </c:pt>
                <c:pt idx="1164" formatCode="0">
                  <c:v>25424</c:v>
                </c:pt>
                <c:pt idx="1165" formatCode="0">
                  <c:v>25424</c:v>
                </c:pt>
                <c:pt idx="1166" formatCode="0">
                  <c:v>25424</c:v>
                </c:pt>
                <c:pt idx="1167" formatCode="0">
                  <c:v>25424</c:v>
                </c:pt>
                <c:pt idx="1168" formatCode="0">
                  <c:v>25424</c:v>
                </c:pt>
                <c:pt idx="1169" formatCode="0">
                  <c:v>25424</c:v>
                </c:pt>
                <c:pt idx="1170" formatCode="0">
                  <c:v>25424</c:v>
                </c:pt>
                <c:pt idx="1171" formatCode="0">
                  <c:v>25424</c:v>
                </c:pt>
                <c:pt idx="1172" formatCode="0">
                  <c:v>25424</c:v>
                </c:pt>
                <c:pt idx="1173" formatCode="0">
                  <c:v>25424</c:v>
                </c:pt>
                <c:pt idx="1174" formatCode="0">
                  <c:v>25424</c:v>
                </c:pt>
                <c:pt idx="1175" formatCode="0">
                  <c:v>25424</c:v>
                </c:pt>
                <c:pt idx="1176" formatCode="0">
                  <c:v>25424</c:v>
                </c:pt>
                <c:pt idx="1177" formatCode="0">
                  <c:v>25424</c:v>
                </c:pt>
                <c:pt idx="1178" formatCode="0">
                  <c:v>25424</c:v>
                </c:pt>
                <c:pt idx="1179" formatCode="0">
                  <c:v>25424</c:v>
                </c:pt>
                <c:pt idx="1180" formatCode="0">
                  <c:v>25424</c:v>
                </c:pt>
                <c:pt idx="1181" formatCode="0">
                  <c:v>25424</c:v>
                </c:pt>
                <c:pt idx="1182" formatCode="0">
                  <c:v>25424</c:v>
                </c:pt>
                <c:pt idx="1183" formatCode="0">
                  <c:v>25424</c:v>
                </c:pt>
                <c:pt idx="1184" formatCode="0">
                  <c:v>25424</c:v>
                </c:pt>
                <c:pt idx="1185" formatCode="0">
                  <c:v>25424</c:v>
                </c:pt>
                <c:pt idx="1186" formatCode="0">
                  <c:v>25424</c:v>
                </c:pt>
                <c:pt idx="1187" formatCode="0">
                  <c:v>25424</c:v>
                </c:pt>
                <c:pt idx="1188" formatCode="0">
                  <c:v>25424</c:v>
                </c:pt>
                <c:pt idx="1189" formatCode="0">
                  <c:v>25424</c:v>
                </c:pt>
                <c:pt idx="1190" formatCode="0">
                  <c:v>25424</c:v>
                </c:pt>
                <c:pt idx="1191" formatCode="0">
                  <c:v>25424</c:v>
                </c:pt>
                <c:pt idx="1192" formatCode="0">
                  <c:v>25424</c:v>
                </c:pt>
                <c:pt idx="1193" formatCode="0">
                  <c:v>25420</c:v>
                </c:pt>
                <c:pt idx="1194" formatCode="0">
                  <c:v>25424</c:v>
                </c:pt>
                <c:pt idx="1195" formatCode="0">
                  <c:v>25424</c:v>
                </c:pt>
                <c:pt idx="1196" formatCode="0">
                  <c:v>25424</c:v>
                </c:pt>
                <c:pt idx="1197" formatCode="0">
                  <c:v>25424</c:v>
                </c:pt>
                <c:pt idx="1198" formatCode="0">
                  <c:v>25424</c:v>
                </c:pt>
                <c:pt idx="1199" formatCode="0">
                  <c:v>25424</c:v>
                </c:pt>
                <c:pt idx="1200" formatCode="0">
                  <c:v>25424</c:v>
                </c:pt>
                <c:pt idx="1201" formatCode="0">
                  <c:v>25424</c:v>
                </c:pt>
                <c:pt idx="1202" formatCode="0">
                  <c:v>25424</c:v>
                </c:pt>
                <c:pt idx="1203" formatCode="0">
                  <c:v>25424</c:v>
                </c:pt>
                <c:pt idx="1204" formatCode="0">
                  <c:v>25424</c:v>
                </c:pt>
                <c:pt idx="1205" formatCode="0">
                  <c:v>25424</c:v>
                </c:pt>
                <c:pt idx="1206" formatCode="0">
                  <c:v>25424</c:v>
                </c:pt>
                <c:pt idx="1207" formatCode="0">
                  <c:v>25424</c:v>
                </c:pt>
                <c:pt idx="1208" formatCode="0">
                  <c:v>25424</c:v>
                </c:pt>
                <c:pt idx="1209" formatCode="0">
                  <c:v>25424</c:v>
                </c:pt>
                <c:pt idx="1210" formatCode="0">
                  <c:v>25424</c:v>
                </c:pt>
                <c:pt idx="1211" formatCode="0">
                  <c:v>25424</c:v>
                </c:pt>
                <c:pt idx="1212" formatCode="0">
                  <c:v>25424</c:v>
                </c:pt>
                <c:pt idx="1213" formatCode="0">
                  <c:v>25424</c:v>
                </c:pt>
                <c:pt idx="1214" formatCode="0">
                  <c:v>25420</c:v>
                </c:pt>
                <c:pt idx="1215" formatCode="0">
                  <c:v>25424</c:v>
                </c:pt>
                <c:pt idx="1216" formatCode="0">
                  <c:v>25424</c:v>
                </c:pt>
                <c:pt idx="1217" formatCode="0">
                  <c:v>25424</c:v>
                </c:pt>
                <c:pt idx="1218" formatCode="0">
                  <c:v>25424</c:v>
                </c:pt>
                <c:pt idx="1219" formatCode="0">
                  <c:v>25424</c:v>
                </c:pt>
                <c:pt idx="1220" formatCode="0">
                  <c:v>25424</c:v>
                </c:pt>
                <c:pt idx="1221" formatCode="0">
                  <c:v>25424</c:v>
                </c:pt>
                <c:pt idx="1222" formatCode="0">
                  <c:v>25424</c:v>
                </c:pt>
                <c:pt idx="1223" formatCode="0">
                  <c:v>25424</c:v>
                </c:pt>
                <c:pt idx="1224" formatCode="0">
                  <c:v>25424</c:v>
                </c:pt>
                <c:pt idx="1225" formatCode="0">
                  <c:v>25424</c:v>
                </c:pt>
                <c:pt idx="1226" formatCode="0">
                  <c:v>25424</c:v>
                </c:pt>
                <c:pt idx="1227" formatCode="0">
                  <c:v>25424</c:v>
                </c:pt>
                <c:pt idx="1228" formatCode="0">
                  <c:v>25424</c:v>
                </c:pt>
                <c:pt idx="1229" formatCode="0">
                  <c:v>25424</c:v>
                </c:pt>
                <c:pt idx="1230" formatCode="0">
                  <c:v>25424</c:v>
                </c:pt>
                <c:pt idx="1231" formatCode="0">
                  <c:v>25424</c:v>
                </c:pt>
                <c:pt idx="1232" formatCode="0">
                  <c:v>25424</c:v>
                </c:pt>
                <c:pt idx="1233" formatCode="0">
                  <c:v>25424</c:v>
                </c:pt>
                <c:pt idx="1234" formatCode="0">
                  <c:v>25424</c:v>
                </c:pt>
                <c:pt idx="1235" formatCode="0">
                  <c:v>25420</c:v>
                </c:pt>
                <c:pt idx="1236" formatCode="0">
                  <c:v>25424</c:v>
                </c:pt>
                <c:pt idx="1237" formatCode="0">
                  <c:v>25424</c:v>
                </c:pt>
                <c:pt idx="1238" formatCode="0">
                  <c:v>25424</c:v>
                </c:pt>
                <c:pt idx="1239" formatCode="0">
                  <c:v>25424</c:v>
                </c:pt>
                <c:pt idx="1240" formatCode="0">
                  <c:v>25424</c:v>
                </c:pt>
                <c:pt idx="1241" formatCode="0">
                  <c:v>25424</c:v>
                </c:pt>
                <c:pt idx="1242" formatCode="0">
                  <c:v>25424</c:v>
                </c:pt>
                <c:pt idx="1243" formatCode="0">
                  <c:v>25424</c:v>
                </c:pt>
                <c:pt idx="1244" formatCode="0">
                  <c:v>25424</c:v>
                </c:pt>
                <c:pt idx="1245" formatCode="0">
                  <c:v>25424</c:v>
                </c:pt>
                <c:pt idx="1246" formatCode="0">
                  <c:v>25424</c:v>
                </c:pt>
                <c:pt idx="1247" formatCode="0">
                  <c:v>25424</c:v>
                </c:pt>
                <c:pt idx="1248" formatCode="0">
                  <c:v>25424</c:v>
                </c:pt>
                <c:pt idx="1249" formatCode="0">
                  <c:v>25424</c:v>
                </c:pt>
                <c:pt idx="1250" formatCode="0">
                  <c:v>25424</c:v>
                </c:pt>
                <c:pt idx="1251" formatCode="0">
                  <c:v>25424</c:v>
                </c:pt>
                <c:pt idx="1252" formatCode="0">
                  <c:v>25424</c:v>
                </c:pt>
                <c:pt idx="1253" formatCode="0">
                  <c:v>25424</c:v>
                </c:pt>
                <c:pt idx="1254" formatCode="0">
                  <c:v>25424</c:v>
                </c:pt>
                <c:pt idx="1255" formatCode="0">
                  <c:v>25424</c:v>
                </c:pt>
                <c:pt idx="1256" formatCode="0">
                  <c:v>25424</c:v>
                </c:pt>
                <c:pt idx="1257" formatCode="0">
                  <c:v>25424</c:v>
                </c:pt>
                <c:pt idx="1258" formatCode="0">
                  <c:v>25424</c:v>
                </c:pt>
                <c:pt idx="1259" formatCode="0">
                  <c:v>25424</c:v>
                </c:pt>
                <c:pt idx="1260" formatCode="0">
                  <c:v>25424</c:v>
                </c:pt>
                <c:pt idx="1261" formatCode="0">
                  <c:v>25424</c:v>
                </c:pt>
                <c:pt idx="1262" formatCode="0">
                  <c:v>25424</c:v>
                </c:pt>
                <c:pt idx="1263" formatCode="0">
                  <c:v>25424</c:v>
                </c:pt>
                <c:pt idx="1264" formatCode="0">
                  <c:v>25424</c:v>
                </c:pt>
                <c:pt idx="1265" formatCode="0">
                  <c:v>25424</c:v>
                </c:pt>
                <c:pt idx="1266" formatCode="0">
                  <c:v>25424</c:v>
                </c:pt>
                <c:pt idx="1267" formatCode="0">
                  <c:v>25424</c:v>
                </c:pt>
                <c:pt idx="1268" formatCode="0">
                  <c:v>25424</c:v>
                </c:pt>
                <c:pt idx="1269" formatCode="0">
                  <c:v>25424</c:v>
                </c:pt>
                <c:pt idx="1270" formatCode="0">
                  <c:v>25424</c:v>
                </c:pt>
                <c:pt idx="1271" formatCode="0">
                  <c:v>25424</c:v>
                </c:pt>
                <c:pt idx="1272" formatCode="0">
                  <c:v>25424</c:v>
                </c:pt>
                <c:pt idx="1273" formatCode="0">
                  <c:v>25424</c:v>
                </c:pt>
                <c:pt idx="1274" formatCode="0">
                  <c:v>25424</c:v>
                </c:pt>
                <c:pt idx="1275" formatCode="0">
                  <c:v>25424</c:v>
                </c:pt>
                <c:pt idx="1276" formatCode="0">
                  <c:v>25424</c:v>
                </c:pt>
                <c:pt idx="1277" formatCode="0">
                  <c:v>25424</c:v>
                </c:pt>
                <c:pt idx="1278" formatCode="0">
                  <c:v>25424</c:v>
                </c:pt>
                <c:pt idx="1279" formatCode="0">
                  <c:v>25424</c:v>
                </c:pt>
                <c:pt idx="1280" formatCode="0">
                  <c:v>25424</c:v>
                </c:pt>
                <c:pt idx="1281" formatCode="0">
                  <c:v>25420</c:v>
                </c:pt>
                <c:pt idx="1282" formatCode="0">
                  <c:v>25424</c:v>
                </c:pt>
                <c:pt idx="1283" formatCode="0">
                  <c:v>25424</c:v>
                </c:pt>
                <c:pt idx="1284" formatCode="0">
                  <c:v>25424</c:v>
                </c:pt>
                <c:pt idx="1285" formatCode="0">
                  <c:v>25424</c:v>
                </c:pt>
                <c:pt idx="1286" formatCode="0">
                  <c:v>25424</c:v>
                </c:pt>
                <c:pt idx="1287" formatCode="0">
                  <c:v>25424</c:v>
                </c:pt>
                <c:pt idx="1288" formatCode="0">
                  <c:v>25424</c:v>
                </c:pt>
                <c:pt idx="1289" formatCode="0">
                  <c:v>25424</c:v>
                </c:pt>
                <c:pt idx="1290" formatCode="0">
                  <c:v>25424</c:v>
                </c:pt>
                <c:pt idx="1291" formatCode="0">
                  <c:v>25424</c:v>
                </c:pt>
                <c:pt idx="1292" formatCode="0">
                  <c:v>25424</c:v>
                </c:pt>
                <c:pt idx="1293" formatCode="0">
                  <c:v>25424</c:v>
                </c:pt>
                <c:pt idx="1294" formatCode="0">
                  <c:v>25424</c:v>
                </c:pt>
                <c:pt idx="1295" formatCode="0">
                  <c:v>25424</c:v>
                </c:pt>
                <c:pt idx="1296" formatCode="0">
                  <c:v>25424</c:v>
                </c:pt>
                <c:pt idx="1297" formatCode="0">
                  <c:v>25424</c:v>
                </c:pt>
                <c:pt idx="1298" formatCode="0">
                  <c:v>25424</c:v>
                </c:pt>
                <c:pt idx="1299" formatCode="0">
                  <c:v>25424</c:v>
                </c:pt>
                <c:pt idx="1300" formatCode="0">
                  <c:v>25424</c:v>
                </c:pt>
                <c:pt idx="1301" formatCode="0">
                  <c:v>25424</c:v>
                </c:pt>
                <c:pt idx="1302" formatCode="0">
                  <c:v>25420</c:v>
                </c:pt>
                <c:pt idx="1303" formatCode="0">
                  <c:v>25424</c:v>
                </c:pt>
                <c:pt idx="1304" formatCode="0">
                  <c:v>25424</c:v>
                </c:pt>
                <c:pt idx="1305" formatCode="0">
                  <c:v>25424</c:v>
                </c:pt>
                <c:pt idx="1306" formatCode="0">
                  <c:v>25424</c:v>
                </c:pt>
                <c:pt idx="1307" formatCode="0">
                  <c:v>25424</c:v>
                </c:pt>
                <c:pt idx="1308" formatCode="0">
                  <c:v>25424</c:v>
                </c:pt>
                <c:pt idx="1309" formatCode="0">
                  <c:v>25424</c:v>
                </c:pt>
                <c:pt idx="1310" formatCode="0">
                  <c:v>25424</c:v>
                </c:pt>
                <c:pt idx="1311" formatCode="0">
                  <c:v>25424</c:v>
                </c:pt>
                <c:pt idx="1312" formatCode="0">
                  <c:v>25424</c:v>
                </c:pt>
                <c:pt idx="1313" formatCode="0">
                  <c:v>25424</c:v>
                </c:pt>
                <c:pt idx="1314" formatCode="0">
                  <c:v>25424</c:v>
                </c:pt>
                <c:pt idx="1315" formatCode="0">
                  <c:v>25424</c:v>
                </c:pt>
                <c:pt idx="1316" formatCode="0">
                  <c:v>25424</c:v>
                </c:pt>
                <c:pt idx="1317" formatCode="0">
                  <c:v>25424</c:v>
                </c:pt>
                <c:pt idx="1318" formatCode="0">
                  <c:v>25424</c:v>
                </c:pt>
                <c:pt idx="1319" formatCode="0">
                  <c:v>25424</c:v>
                </c:pt>
                <c:pt idx="1320" formatCode="0">
                  <c:v>25424</c:v>
                </c:pt>
                <c:pt idx="1321" formatCode="0">
                  <c:v>25424</c:v>
                </c:pt>
                <c:pt idx="1322" formatCode="0">
                  <c:v>25424</c:v>
                </c:pt>
                <c:pt idx="1323" formatCode="0">
                  <c:v>25424</c:v>
                </c:pt>
                <c:pt idx="1324" formatCode="0">
                  <c:v>25424</c:v>
                </c:pt>
                <c:pt idx="1325" formatCode="0">
                  <c:v>25424</c:v>
                </c:pt>
                <c:pt idx="1326" formatCode="0">
                  <c:v>25424</c:v>
                </c:pt>
                <c:pt idx="1327" formatCode="0">
                  <c:v>25424</c:v>
                </c:pt>
                <c:pt idx="1328" formatCode="0">
                  <c:v>25424</c:v>
                </c:pt>
                <c:pt idx="1329" formatCode="0">
                  <c:v>25424</c:v>
                </c:pt>
                <c:pt idx="1330" formatCode="0">
                  <c:v>25424</c:v>
                </c:pt>
                <c:pt idx="1331" formatCode="0">
                  <c:v>25424</c:v>
                </c:pt>
                <c:pt idx="1332" formatCode="0">
                  <c:v>25424</c:v>
                </c:pt>
                <c:pt idx="1333" formatCode="0">
                  <c:v>25424</c:v>
                </c:pt>
                <c:pt idx="1334" formatCode="0">
                  <c:v>25424</c:v>
                </c:pt>
                <c:pt idx="1335" formatCode="0">
                  <c:v>25424</c:v>
                </c:pt>
                <c:pt idx="1336" formatCode="0">
                  <c:v>25424</c:v>
                </c:pt>
                <c:pt idx="1337" formatCode="0">
                  <c:v>25424</c:v>
                </c:pt>
                <c:pt idx="1338" formatCode="0">
                  <c:v>25424</c:v>
                </c:pt>
                <c:pt idx="1339" formatCode="0">
                  <c:v>25424</c:v>
                </c:pt>
                <c:pt idx="1340" formatCode="0">
                  <c:v>25424</c:v>
                </c:pt>
                <c:pt idx="1341" formatCode="0">
                  <c:v>25424</c:v>
                </c:pt>
                <c:pt idx="1342" formatCode="0">
                  <c:v>25424</c:v>
                </c:pt>
                <c:pt idx="1343" formatCode="0">
                  <c:v>25424</c:v>
                </c:pt>
                <c:pt idx="1344" formatCode="0">
                  <c:v>25424</c:v>
                </c:pt>
                <c:pt idx="1345" formatCode="0">
                  <c:v>25424</c:v>
                </c:pt>
                <c:pt idx="1346" formatCode="0">
                  <c:v>25424</c:v>
                </c:pt>
                <c:pt idx="1347" formatCode="0">
                  <c:v>25424</c:v>
                </c:pt>
                <c:pt idx="1348" formatCode="0">
                  <c:v>25420</c:v>
                </c:pt>
                <c:pt idx="1349" formatCode="0">
                  <c:v>25424</c:v>
                </c:pt>
                <c:pt idx="1350" formatCode="0">
                  <c:v>25424</c:v>
                </c:pt>
                <c:pt idx="1351" formatCode="0">
                  <c:v>25424</c:v>
                </c:pt>
                <c:pt idx="1352" formatCode="0">
                  <c:v>25424</c:v>
                </c:pt>
                <c:pt idx="1353" formatCode="0">
                  <c:v>25424</c:v>
                </c:pt>
                <c:pt idx="1354" formatCode="0">
                  <c:v>25424</c:v>
                </c:pt>
                <c:pt idx="1355" formatCode="0">
                  <c:v>25424</c:v>
                </c:pt>
                <c:pt idx="1356" formatCode="0">
                  <c:v>25424</c:v>
                </c:pt>
                <c:pt idx="1357" formatCode="0">
                  <c:v>25424</c:v>
                </c:pt>
                <c:pt idx="1358" formatCode="0">
                  <c:v>25424</c:v>
                </c:pt>
                <c:pt idx="1359" formatCode="0">
                  <c:v>25424</c:v>
                </c:pt>
                <c:pt idx="1360" formatCode="0">
                  <c:v>25424</c:v>
                </c:pt>
                <c:pt idx="1361" formatCode="0">
                  <c:v>25424</c:v>
                </c:pt>
                <c:pt idx="1362" formatCode="0">
                  <c:v>25424</c:v>
                </c:pt>
                <c:pt idx="1363" formatCode="0">
                  <c:v>25424</c:v>
                </c:pt>
                <c:pt idx="1364" formatCode="0">
                  <c:v>25424</c:v>
                </c:pt>
                <c:pt idx="1365" formatCode="0">
                  <c:v>25424</c:v>
                </c:pt>
                <c:pt idx="1366" formatCode="0">
                  <c:v>25424</c:v>
                </c:pt>
                <c:pt idx="1367" formatCode="0">
                  <c:v>25424</c:v>
                </c:pt>
                <c:pt idx="1368" formatCode="0">
                  <c:v>25424</c:v>
                </c:pt>
                <c:pt idx="1369" formatCode="0">
                  <c:v>25420</c:v>
                </c:pt>
                <c:pt idx="1370" formatCode="0">
                  <c:v>25424</c:v>
                </c:pt>
                <c:pt idx="1371" formatCode="0">
                  <c:v>25424</c:v>
                </c:pt>
                <c:pt idx="1372" formatCode="0">
                  <c:v>25424</c:v>
                </c:pt>
                <c:pt idx="1373" formatCode="0">
                  <c:v>25424</c:v>
                </c:pt>
                <c:pt idx="1374" formatCode="0">
                  <c:v>25424</c:v>
                </c:pt>
                <c:pt idx="1375" formatCode="0">
                  <c:v>25424</c:v>
                </c:pt>
                <c:pt idx="1376" formatCode="0">
                  <c:v>25424</c:v>
                </c:pt>
                <c:pt idx="1377" formatCode="0">
                  <c:v>25424</c:v>
                </c:pt>
                <c:pt idx="1378" formatCode="0">
                  <c:v>25424</c:v>
                </c:pt>
                <c:pt idx="1379" formatCode="0">
                  <c:v>25424</c:v>
                </c:pt>
                <c:pt idx="1380" formatCode="0">
                  <c:v>25424</c:v>
                </c:pt>
                <c:pt idx="1381" formatCode="0">
                  <c:v>25424</c:v>
                </c:pt>
                <c:pt idx="1382" formatCode="0">
                  <c:v>25424</c:v>
                </c:pt>
                <c:pt idx="1383" formatCode="0">
                  <c:v>25424</c:v>
                </c:pt>
                <c:pt idx="1384" formatCode="0">
                  <c:v>25424</c:v>
                </c:pt>
                <c:pt idx="1385" formatCode="0">
                  <c:v>25424</c:v>
                </c:pt>
                <c:pt idx="1386" formatCode="0">
                  <c:v>25424</c:v>
                </c:pt>
                <c:pt idx="1387" formatCode="0">
                  <c:v>25424</c:v>
                </c:pt>
                <c:pt idx="1388" formatCode="0">
                  <c:v>25424</c:v>
                </c:pt>
                <c:pt idx="1389" formatCode="0">
                  <c:v>25424</c:v>
                </c:pt>
                <c:pt idx="1390" formatCode="0">
                  <c:v>25420</c:v>
                </c:pt>
                <c:pt idx="1391" formatCode="0">
                  <c:v>25424</c:v>
                </c:pt>
                <c:pt idx="1392" formatCode="0">
                  <c:v>25424</c:v>
                </c:pt>
                <c:pt idx="1393" formatCode="0">
                  <c:v>25424</c:v>
                </c:pt>
                <c:pt idx="1394" formatCode="0">
                  <c:v>25424</c:v>
                </c:pt>
                <c:pt idx="1395" formatCode="0">
                  <c:v>25424</c:v>
                </c:pt>
                <c:pt idx="1396" formatCode="0">
                  <c:v>25424</c:v>
                </c:pt>
                <c:pt idx="1397" formatCode="0">
                  <c:v>25424</c:v>
                </c:pt>
                <c:pt idx="1398" formatCode="0">
                  <c:v>25424</c:v>
                </c:pt>
                <c:pt idx="1399" formatCode="0">
                  <c:v>25424</c:v>
                </c:pt>
                <c:pt idx="1400" formatCode="0">
                  <c:v>25424</c:v>
                </c:pt>
                <c:pt idx="1401" formatCode="0">
                  <c:v>25424</c:v>
                </c:pt>
                <c:pt idx="1402" formatCode="0">
                  <c:v>25424</c:v>
                </c:pt>
                <c:pt idx="1403" formatCode="0">
                  <c:v>25424</c:v>
                </c:pt>
                <c:pt idx="1404" formatCode="0">
                  <c:v>25424</c:v>
                </c:pt>
                <c:pt idx="1405" formatCode="0">
                  <c:v>25424</c:v>
                </c:pt>
                <c:pt idx="1406" formatCode="0">
                  <c:v>25424</c:v>
                </c:pt>
                <c:pt idx="1407" formatCode="0">
                  <c:v>25424</c:v>
                </c:pt>
                <c:pt idx="1408" formatCode="0">
                  <c:v>25424</c:v>
                </c:pt>
                <c:pt idx="1409" formatCode="0">
                  <c:v>25424</c:v>
                </c:pt>
                <c:pt idx="1410" formatCode="0">
                  <c:v>25424</c:v>
                </c:pt>
                <c:pt idx="1411" formatCode="0">
                  <c:v>25424</c:v>
                </c:pt>
                <c:pt idx="1412" formatCode="0">
                  <c:v>25424</c:v>
                </c:pt>
                <c:pt idx="1413" formatCode="0">
                  <c:v>25424</c:v>
                </c:pt>
                <c:pt idx="1414" formatCode="0">
                  <c:v>25424</c:v>
                </c:pt>
                <c:pt idx="1415" formatCode="0">
                  <c:v>25424</c:v>
                </c:pt>
                <c:pt idx="1416" formatCode="0">
                  <c:v>25424</c:v>
                </c:pt>
                <c:pt idx="1417" formatCode="0">
                  <c:v>25424</c:v>
                </c:pt>
                <c:pt idx="1418" formatCode="0">
                  <c:v>25424</c:v>
                </c:pt>
                <c:pt idx="1419" formatCode="0">
                  <c:v>25424</c:v>
                </c:pt>
                <c:pt idx="1420" formatCode="0">
                  <c:v>25424</c:v>
                </c:pt>
                <c:pt idx="1421" formatCode="0">
                  <c:v>25424</c:v>
                </c:pt>
                <c:pt idx="1422" formatCode="0">
                  <c:v>25424</c:v>
                </c:pt>
                <c:pt idx="1423" formatCode="0">
                  <c:v>25424</c:v>
                </c:pt>
                <c:pt idx="1424" formatCode="0">
                  <c:v>25424</c:v>
                </c:pt>
                <c:pt idx="1425" formatCode="0">
                  <c:v>25424</c:v>
                </c:pt>
                <c:pt idx="1426" formatCode="0">
                  <c:v>25424</c:v>
                </c:pt>
                <c:pt idx="1427" formatCode="0">
                  <c:v>25424</c:v>
                </c:pt>
                <c:pt idx="1428" formatCode="0">
                  <c:v>25424</c:v>
                </c:pt>
                <c:pt idx="1429" formatCode="0">
                  <c:v>25424</c:v>
                </c:pt>
                <c:pt idx="1430" formatCode="0">
                  <c:v>25424</c:v>
                </c:pt>
                <c:pt idx="1431" formatCode="0">
                  <c:v>25424</c:v>
                </c:pt>
                <c:pt idx="1432" formatCode="0">
                  <c:v>25424</c:v>
                </c:pt>
                <c:pt idx="1433" formatCode="0">
                  <c:v>25424</c:v>
                </c:pt>
                <c:pt idx="1434" formatCode="0">
                  <c:v>25424</c:v>
                </c:pt>
                <c:pt idx="1435" formatCode="0">
                  <c:v>25424</c:v>
                </c:pt>
                <c:pt idx="1436" formatCode="0">
                  <c:v>25420</c:v>
                </c:pt>
                <c:pt idx="1437" formatCode="0">
                  <c:v>25424</c:v>
                </c:pt>
                <c:pt idx="1438" formatCode="0">
                  <c:v>25424</c:v>
                </c:pt>
                <c:pt idx="1439" formatCode="0">
                  <c:v>25424</c:v>
                </c:pt>
                <c:pt idx="1440" formatCode="0">
                  <c:v>25424</c:v>
                </c:pt>
                <c:pt idx="1441" formatCode="0">
                  <c:v>25424</c:v>
                </c:pt>
                <c:pt idx="1442" formatCode="0">
                  <c:v>25424</c:v>
                </c:pt>
                <c:pt idx="1443" formatCode="0">
                  <c:v>25424</c:v>
                </c:pt>
                <c:pt idx="1444" formatCode="0">
                  <c:v>25424</c:v>
                </c:pt>
                <c:pt idx="1445" formatCode="0">
                  <c:v>25424</c:v>
                </c:pt>
                <c:pt idx="1446" formatCode="0">
                  <c:v>25424</c:v>
                </c:pt>
                <c:pt idx="1447" formatCode="0">
                  <c:v>25424</c:v>
                </c:pt>
                <c:pt idx="1448" formatCode="0">
                  <c:v>25424</c:v>
                </c:pt>
                <c:pt idx="1449" formatCode="0">
                  <c:v>25424</c:v>
                </c:pt>
                <c:pt idx="1450" formatCode="0">
                  <c:v>25424</c:v>
                </c:pt>
                <c:pt idx="1451" formatCode="0">
                  <c:v>25424</c:v>
                </c:pt>
                <c:pt idx="1452" formatCode="0">
                  <c:v>25424</c:v>
                </c:pt>
                <c:pt idx="1453" formatCode="0">
                  <c:v>25424</c:v>
                </c:pt>
                <c:pt idx="1454" formatCode="0">
                  <c:v>25424</c:v>
                </c:pt>
                <c:pt idx="1455" formatCode="0">
                  <c:v>25424</c:v>
                </c:pt>
                <c:pt idx="1456" formatCode="0">
                  <c:v>25424</c:v>
                </c:pt>
                <c:pt idx="1457" formatCode="0">
                  <c:v>25420</c:v>
                </c:pt>
                <c:pt idx="1458" formatCode="0">
                  <c:v>25424</c:v>
                </c:pt>
                <c:pt idx="1459" formatCode="0">
                  <c:v>25424</c:v>
                </c:pt>
                <c:pt idx="1460" formatCode="0">
                  <c:v>25424</c:v>
                </c:pt>
                <c:pt idx="1461" formatCode="0">
                  <c:v>25424</c:v>
                </c:pt>
                <c:pt idx="1462" formatCode="0">
                  <c:v>25424</c:v>
                </c:pt>
                <c:pt idx="1463" formatCode="0">
                  <c:v>25424</c:v>
                </c:pt>
                <c:pt idx="1464" formatCode="0">
                  <c:v>25424</c:v>
                </c:pt>
                <c:pt idx="1465" formatCode="0">
                  <c:v>25424</c:v>
                </c:pt>
                <c:pt idx="1466" formatCode="0">
                  <c:v>25424</c:v>
                </c:pt>
                <c:pt idx="1467" formatCode="0">
                  <c:v>25424</c:v>
                </c:pt>
                <c:pt idx="1468" formatCode="0">
                  <c:v>25424</c:v>
                </c:pt>
                <c:pt idx="1469" formatCode="0">
                  <c:v>25424</c:v>
                </c:pt>
                <c:pt idx="1470" formatCode="0">
                  <c:v>25424</c:v>
                </c:pt>
                <c:pt idx="1471" formatCode="0">
                  <c:v>25424</c:v>
                </c:pt>
                <c:pt idx="1472" formatCode="0">
                  <c:v>25424</c:v>
                </c:pt>
                <c:pt idx="1473" formatCode="0">
                  <c:v>25424</c:v>
                </c:pt>
                <c:pt idx="1474" formatCode="0">
                  <c:v>25424</c:v>
                </c:pt>
                <c:pt idx="1475" formatCode="0">
                  <c:v>25424</c:v>
                </c:pt>
                <c:pt idx="1476" formatCode="0">
                  <c:v>25424</c:v>
                </c:pt>
                <c:pt idx="1477" formatCode="0">
                  <c:v>25424</c:v>
                </c:pt>
                <c:pt idx="1478" formatCode="0">
                  <c:v>25424</c:v>
                </c:pt>
                <c:pt idx="1479" formatCode="0">
                  <c:v>25424</c:v>
                </c:pt>
                <c:pt idx="1480" formatCode="0">
                  <c:v>25424</c:v>
                </c:pt>
                <c:pt idx="1481" formatCode="0">
                  <c:v>25424</c:v>
                </c:pt>
                <c:pt idx="1482" formatCode="0">
                  <c:v>25424</c:v>
                </c:pt>
                <c:pt idx="1483" formatCode="0">
                  <c:v>25424</c:v>
                </c:pt>
                <c:pt idx="1484" formatCode="0">
                  <c:v>25424</c:v>
                </c:pt>
                <c:pt idx="1485" formatCode="0">
                  <c:v>25424</c:v>
                </c:pt>
                <c:pt idx="1486" formatCode="0">
                  <c:v>25424</c:v>
                </c:pt>
                <c:pt idx="1487" formatCode="0">
                  <c:v>25424</c:v>
                </c:pt>
                <c:pt idx="1488" formatCode="0">
                  <c:v>25424</c:v>
                </c:pt>
                <c:pt idx="1489" formatCode="0">
                  <c:v>25424</c:v>
                </c:pt>
                <c:pt idx="1490" formatCode="0">
                  <c:v>25424</c:v>
                </c:pt>
                <c:pt idx="1491" formatCode="0">
                  <c:v>25424</c:v>
                </c:pt>
                <c:pt idx="1492" formatCode="0">
                  <c:v>25424</c:v>
                </c:pt>
                <c:pt idx="1493" formatCode="0">
                  <c:v>25424</c:v>
                </c:pt>
                <c:pt idx="1494" formatCode="0">
                  <c:v>25424</c:v>
                </c:pt>
                <c:pt idx="1495" formatCode="0">
                  <c:v>25424</c:v>
                </c:pt>
                <c:pt idx="1496" formatCode="0">
                  <c:v>25424</c:v>
                </c:pt>
                <c:pt idx="1497" formatCode="0">
                  <c:v>25424</c:v>
                </c:pt>
                <c:pt idx="1498" formatCode="0">
                  <c:v>25424</c:v>
                </c:pt>
                <c:pt idx="1499" formatCode="0">
                  <c:v>25424</c:v>
                </c:pt>
                <c:pt idx="1500" formatCode="0">
                  <c:v>25424</c:v>
                </c:pt>
                <c:pt idx="1501" formatCode="0">
                  <c:v>25424</c:v>
                </c:pt>
                <c:pt idx="1502" formatCode="0">
                  <c:v>25424</c:v>
                </c:pt>
                <c:pt idx="1503" formatCode="0">
                  <c:v>25420</c:v>
                </c:pt>
                <c:pt idx="1504" formatCode="0">
                  <c:v>25424</c:v>
                </c:pt>
                <c:pt idx="1505" formatCode="0">
                  <c:v>25424</c:v>
                </c:pt>
                <c:pt idx="1506" formatCode="0">
                  <c:v>25424</c:v>
                </c:pt>
                <c:pt idx="1507" formatCode="0">
                  <c:v>25424</c:v>
                </c:pt>
                <c:pt idx="1508" formatCode="0">
                  <c:v>25424</c:v>
                </c:pt>
                <c:pt idx="1509" formatCode="0">
                  <c:v>25424</c:v>
                </c:pt>
                <c:pt idx="1510" formatCode="0">
                  <c:v>25424</c:v>
                </c:pt>
                <c:pt idx="1511" formatCode="0">
                  <c:v>25424</c:v>
                </c:pt>
                <c:pt idx="1512" formatCode="0">
                  <c:v>25424</c:v>
                </c:pt>
                <c:pt idx="1513" formatCode="0">
                  <c:v>25424</c:v>
                </c:pt>
                <c:pt idx="1514" formatCode="0">
                  <c:v>25424</c:v>
                </c:pt>
                <c:pt idx="1515" formatCode="0">
                  <c:v>25424</c:v>
                </c:pt>
                <c:pt idx="1516" formatCode="0">
                  <c:v>25424</c:v>
                </c:pt>
                <c:pt idx="1517" formatCode="0">
                  <c:v>25424</c:v>
                </c:pt>
                <c:pt idx="1518" formatCode="0">
                  <c:v>25424</c:v>
                </c:pt>
                <c:pt idx="1519" formatCode="0">
                  <c:v>25424</c:v>
                </c:pt>
                <c:pt idx="1520" formatCode="0">
                  <c:v>25424</c:v>
                </c:pt>
                <c:pt idx="1521" formatCode="0">
                  <c:v>25424</c:v>
                </c:pt>
                <c:pt idx="1522" formatCode="0">
                  <c:v>25424</c:v>
                </c:pt>
                <c:pt idx="1523" formatCode="0">
                  <c:v>25424</c:v>
                </c:pt>
                <c:pt idx="1524" formatCode="0">
                  <c:v>25420</c:v>
                </c:pt>
                <c:pt idx="1525" formatCode="0">
                  <c:v>25424</c:v>
                </c:pt>
                <c:pt idx="1526" formatCode="0">
                  <c:v>25424</c:v>
                </c:pt>
                <c:pt idx="1527" formatCode="0">
                  <c:v>25424</c:v>
                </c:pt>
                <c:pt idx="1528" formatCode="0">
                  <c:v>25424</c:v>
                </c:pt>
                <c:pt idx="1529" formatCode="0">
                  <c:v>25424</c:v>
                </c:pt>
                <c:pt idx="1530" formatCode="0">
                  <c:v>25424</c:v>
                </c:pt>
                <c:pt idx="1531" formatCode="0">
                  <c:v>25424</c:v>
                </c:pt>
                <c:pt idx="1532" formatCode="0">
                  <c:v>25424</c:v>
                </c:pt>
                <c:pt idx="1533" formatCode="0">
                  <c:v>25424</c:v>
                </c:pt>
                <c:pt idx="1534" formatCode="0">
                  <c:v>25424</c:v>
                </c:pt>
                <c:pt idx="1535" formatCode="0">
                  <c:v>25424</c:v>
                </c:pt>
                <c:pt idx="1536" formatCode="0">
                  <c:v>25424</c:v>
                </c:pt>
                <c:pt idx="1537" formatCode="0">
                  <c:v>25424</c:v>
                </c:pt>
                <c:pt idx="1538" formatCode="0">
                  <c:v>25424</c:v>
                </c:pt>
                <c:pt idx="1539" formatCode="0">
                  <c:v>25424</c:v>
                </c:pt>
                <c:pt idx="1540" formatCode="0">
                  <c:v>25424</c:v>
                </c:pt>
                <c:pt idx="1541" formatCode="0">
                  <c:v>25424</c:v>
                </c:pt>
                <c:pt idx="1542" formatCode="0">
                  <c:v>25424</c:v>
                </c:pt>
                <c:pt idx="1543" formatCode="0">
                  <c:v>25424</c:v>
                </c:pt>
                <c:pt idx="1544" formatCode="0">
                  <c:v>25424</c:v>
                </c:pt>
                <c:pt idx="1545" formatCode="0">
                  <c:v>25420</c:v>
                </c:pt>
                <c:pt idx="1546" formatCode="0">
                  <c:v>25424</c:v>
                </c:pt>
                <c:pt idx="1547" formatCode="0">
                  <c:v>25424</c:v>
                </c:pt>
                <c:pt idx="1548" formatCode="0">
                  <c:v>25424</c:v>
                </c:pt>
                <c:pt idx="1549" formatCode="0">
                  <c:v>25424</c:v>
                </c:pt>
                <c:pt idx="1550" formatCode="0">
                  <c:v>25424</c:v>
                </c:pt>
                <c:pt idx="1551" formatCode="0">
                  <c:v>25424</c:v>
                </c:pt>
                <c:pt idx="1552" formatCode="0">
                  <c:v>25424</c:v>
                </c:pt>
                <c:pt idx="1553" formatCode="0">
                  <c:v>25424</c:v>
                </c:pt>
                <c:pt idx="1554" formatCode="0">
                  <c:v>25424</c:v>
                </c:pt>
                <c:pt idx="1555" formatCode="0">
                  <c:v>25424</c:v>
                </c:pt>
                <c:pt idx="1556" formatCode="0">
                  <c:v>25424</c:v>
                </c:pt>
                <c:pt idx="1557" formatCode="0">
                  <c:v>25424</c:v>
                </c:pt>
                <c:pt idx="1558" formatCode="0">
                  <c:v>25424</c:v>
                </c:pt>
                <c:pt idx="1559" formatCode="0">
                  <c:v>25424</c:v>
                </c:pt>
                <c:pt idx="1560" formatCode="0">
                  <c:v>25424</c:v>
                </c:pt>
                <c:pt idx="1561" formatCode="0">
                  <c:v>25424</c:v>
                </c:pt>
                <c:pt idx="1562" formatCode="0">
                  <c:v>25424</c:v>
                </c:pt>
                <c:pt idx="1563" formatCode="0">
                  <c:v>25424</c:v>
                </c:pt>
                <c:pt idx="1564" formatCode="0">
                  <c:v>25424</c:v>
                </c:pt>
                <c:pt idx="1565" formatCode="0">
                  <c:v>25424</c:v>
                </c:pt>
                <c:pt idx="1566" formatCode="0">
                  <c:v>25424</c:v>
                </c:pt>
                <c:pt idx="1567" formatCode="0">
                  <c:v>25424</c:v>
                </c:pt>
                <c:pt idx="1568" formatCode="0">
                  <c:v>25424</c:v>
                </c:pt>
                <c:pt idx="1569" formatCode="0">
                  <c:v>25424</c:v>
                </c:pt>
                <c:pt idx="1570" formatCode="0">
                  <c:v>25424</c:v>
                </c:pt>
                <c:pt idx="1571" formatCode="0">
                  <c:v>25424</c:v>
                </c:pt>
                <c:pt idx="1572" formatCode="0">
                  <c:v>25424</c:v>
                </c:pt>
                <c:pt idx="1573" formatCode="0">
                  <c:v>25424</c:v>
                </c:pt>
                <c:pt idx="1574" formatCode="0">
                  <c:v>25424</c:v>
                </c:pt>
                <c:pt idx="1575" formatCode="0">
                  <c:v>25424</c:v>
                </c:pt>
                <c:pt idx="1576" formatCode="0">
                  <c:v>25424</c:v>
                </c:pt>
                <c:pt idx="1577" formatCode="0">
                  <c:v>25424</c:v>
                </c:pt>
                <c:pt idx="1578" formatCode="0">
                  <c:v>25424</c:v>
                </c:pt>
                <c:pt idx="1579" formatCode="0">
                  <c:v>25424</c:v>
                </c:pt>
                <c:pt idx="1580" formatCode="0">
                  <c:v>25424</c:v>
                </c:pt>
                <c:pt idx="1581" formatCode="0">
                  <c:v>25424</c:v>
                </c:pt>
                <c:pt idx="1582" formatCode="0">
                  <c:v>25424</c:v>
                </c:pt>
                <c:pt idx="1583" formatCode="0">
                  <c:v>25424</c:v>
                </c:pt>
                <c:pt idx="1584" formatCode="0">
                  <c:v>25424</c:v>
                </c:pt>
                <c:pt idx="1585" formatCode="0">
                  <c:v>25424</c:v>
                </c:pt>
                <c:pt idx="1586" formatCode="0">
                  <c:v>25424</c:v>
                </c:pt>
                <c:pt idx="1587" formatCode="0">
                  <c:v>25424</c:v>
                </c:pt>
                <c:pt idx="1588" formatCode="0">
                  <c:v>25424</c:v>
                </c:pt>
                <c:pt idx="1589" formatCode="0">
                  <c:v>25424</c:v>
                </c:pt>
                <c:pt idx="1590" formatCode="0">
                  <c:v>25424</c:v>
                </c:pt>
                <c:pt idx="1591" formatCode="0">
                  <c:v>25420</c:v>
                </c:pt>
                <c:pt idx="1592" formatCode="0">
                  <c:v>25424</c:v>
                </c:pt>
                <c:pt idx="1593" formatCode="0">
                  <c:v>25424</c:v>
                </c:pt>
                <c:pt idx="1594" formatCode="0">
                  <c:v>25424</c:v>
                </c:pt>
                <c:pt idx="1595" formatCode="0">
                  <c:v>25424</c:v>
                </c:pt>
                <c:pt idx="1596" formatCode="0">
                  <c:v>25424</c:v>
                </c:pt>
                <c:pt idx="1597" formatCode="0">
                  <c:v>25424</c:v>
                </c:pt>
                <c:pt idx="1598" formatCode="0">
                  <c:v>25424</c:v>
                </c:pt>
                <c:pt idx="1599" formatCode="0">
                  <c:v>25424</c:v>
                </c:pt>
                <c:pt idx="1600" formatCode="0">
                  <c:v>25424</c:v>
                </c:pt>
                <c:pt idx="1601" formatCode="0">
                  <c:v>25424</c:v>
                </c:pt>
                <c:pt idx="1602" formatCode="0">
                  <c:v>25424</c:v>
                </c:pt>
                <c:pt idx="1603" formatCode="0">
                  <c:v>25424</c:v>
                </c:pt>
                <c:pt idx="1604" formatCode="0">
                  <c:v>25424</c:v>
                </c:pt>
                <c:pt idx="1605" formatCode="0">
                  <c:v>25424</c:v>
                </c:pt>
                <c:pt idx="1606" formatCode="0">
                  <c:v>25424</c:v>
                </c:pt>
                <c:pt idx="1607" formatCode="0">
                  <c:v>25424</c:v>
                </c:pt>
                <c:pt idx="1608" formatCode="0">
                  <c:v>25424</c:v>
                </c:pt>
                <c:pt idx="1609" formatCode="0">
                  <c:v>25424</c:v>
                </c:pt>
                <c:pt idx="1610" formatCode="0">
                  <c:v>25424</c:v>
                </c:pt>
                <c:pt idx="1611" formatCode="0">
                  <c:v>25424</c:v>
                </c:pt>
                <c:pt idx="1612" formatCode="0">
                  <c:v>25420</c:v>
                </c:pt>
                <c:pt idx="1613" formatCode="0">
                  <c:v>25424</c:v>
                </c:pt>
                <c:pt idx="1614" formatCode="0">
                  <c:v>25424</c:v>
                </c:pt>
                <c:pt idx="1615" formatCode="0">
                  <c:v>25424</c:v>
                </c:pt>
                <c:pt idx="1616" formatCode="0">
                  <c:v>25424</c:v>
                </c:pt>
                <c:pt idx="1617" formatCode="0">
                  <c:v>25424</c:v>
                </c:pt>
                <c:pt idx="1618" formatCode="0">
                  <c:v>25424</c:v>
                </c:pt>
                <c:pt idx="1619" formatCode="0">
                  <c:v>25424</c:v>
                </c:pt>
                <c:pt idx="1620" formatCode="0">
                  <c:v>25424</c:v>
                </c:pt>
                <c:pt idx="1621" formatCode="0">
                  <c:v>25424</c:v>
                </c:pt>
                <c:pt idx="1622" formatCode="0">
                  <c:v>25424</c:v>
                </c:pt>
                <c:pt idx="1623" formatCode="0">
                  <c:v>25424</c:v>
                </c:pt>
                <c:pt idx="1624" formatCode="0">
                  <c:v>25424</c:v>
                </c:pt>
                <c:pt idx="1625" formatCode="0">
                  <c:v>25424</c:v>
                </c:pt>
                <c:pt idx="1626" formatCode="0">
                  <c:v>25424</c:v>
                </c:pt>
                <c:pt idx="1627" formatCode="0">
                  <c:v>25424</c:v>
                </c:pt>
                <c:pt idx="1628" formatCode="0">
                  <c:v>25424</c:v>
                </c:pt>
                <c:pt idx="1629" formatCode="0">
                  <c:v>25424</c:v>
                </c:pt>
                <c:pt idx="1630" formatCode="0">
                  <c:v>25424</c:v>
                </c:pt>
                <c:pt idx="1631" formatCode="0">
                  <c:v>25424</c:v>
                </c:pt>
                <c:pt idx="1632" formatCode="0">
                  <c:v>25424</c:v>
                </c:pt>
                <c:pt idx="1633" formatCode="0">
                  <c:v>25424</c:v>
                </c:pt>
                <c:pt idx="1634" formatCode="0">
                  <c:v>25424</c:v>
                </c:pt>
                <c:pt idx="1635" formatCode="0">
                  <c:v>25424</c:v>
                </c:pt>
                <c:pt idx="1636" formatCode="0">
                  <c:v>25424</c:v>
                </c:pt>
                <c:pt idx="1637" formatCode="0">
                  <c:v>25424</c:v>
                </c:pt>
                <c:pt idx="1638" formatCode="0">
                  <c:v>25424</c:v>
                </c:pt>
                <c:pt idx="1639" formatCode="0">
                  <c:v>25424</c:v>
                </c:pt>
                <c:pt idx="1640" formatCode="0">
                  <c:v>25424</c:v>
                </c:pt>
                <c:pt idx="1641" formatCode="0">
                  <c:v>25424</c:v>
                </c:pt>
                <c:pt idx="1642" formatCode="0">
                  <c:v>25424</c:v>
                </c:pt>
                <c:pt idx="1643" formatCode="0">
                  <c:v>25424</c:v>
                </c:pt>
                <c:pt idx="1644" formatCode="0">
                  <c:v>25424</c:v>
                </c:pt>
                <c:pt idx="1645" formatCode="0">
                  <c:v>25424</c:v>
                </c:pt>
                <c:pt idx="1646" formatCode="0">
                  <c:v>25424</c:v>
                </c:pt>
                <c:pt idx="1647" formatCode="0">
                  <c:v>25424</c:v>
                </c:pt>
                <c:pt idx="1648" formatCode="0">
                  <c:v>25424</c:v>
                </c:pt>
                <c:pt idx="1649" formatCode="0">
                  <c:v>25424</c:v>
                </c:pt>
                <c:pt idx="1650" formatCode="0">
                  <c:v>25424</c:v>
                </c:pt>
                <c:pt idx="1651" formatCode="0">
                  <c:v>25424</c:v>
                </c:pt>
                <c:pt idx="1652" formatCode="0">
                  <c:v>25424</c:v>
                </c:pt>
                <c:pt idx="1653" formatCode="0">
                  <c:v>25424</c:v>
                </c:pt>
                <c:pt idx="1654" formatCode="0">
                  <c:v>25424</c:v>
                </c:pt>
                <c:pt idx="1655" formatCode="0">
                  <c:v>25424</c:v>
                </c:pt>
                <c:pt idx="1656" formatCode="0">
                  <c:v>25424</c:v>
                </c:pt>
                <c:pt idx="1657" formatCode="0">
                  <c:v>25424</c:v>
                </c:pt>
                <c:pt idx="1658" formatCode="0">
                  <c:v>25420</c:v>
                </c:pt>
                <c:pt idx="1659" formatCode="0">
                  <c:v>25424</c:v>
                </c:pt>
                <c:pt idx="1660" formatCode="0">
                  <c:v>25424</c:v>
                </c:pt>
                <c:pt idx="1661" formatCode="0">
                  <c:v>25424</c:v>
                </c:pt>
                <c:pt idx="1662" formatCode="0">
                  <c:v>25424</c:v>
                </c:pt>
                <c:pt idx="1663" formatCode="0">
                  <c:v>25424</c:v>
                </c:pt>
                <c:pt idx="1664" formatCode="0">
                  <c:v>25424</c:v>
                </c:pt>
                <c:pt idx="1665" formatCode="0">
                  <c:v>25424</c:v>
                </c:pt>
                <c:pt idx="1666" formatCode="0">
                  <c:v>25424</c:v>
                </c:pt>
                <c:pt idx="1667" formatCode="0">
                  <c:v>25424</c:v>
                </c:pt>
                <c:pt idx="1668" formatCode="0">
                  <c:v>25424</c:v>
                </c:pt>
                <c:pt idx="1669" formatCode="0">
                  <c:v>25424</c:v>
                </c:pt>
                <c:pt idx="1670" formatCode="0">
                  <c:v>25424</c:v>
                </c:pt>
                <c:pt idx="1671" formatCode="0">
                  <c:v>25424</c:v>
                </c:pt>
                <c:pt idx="1672" formatCode="0">
                  <c:v>25424</c:v>
                </c:pt>
                <c:pt idx="1673" formatCode="0">
                  <c:v>25424</c:v>
                </c:pt>
                <c:pt idx="1674" formatCode="0">
                  <c:v>25424</c:v>
                </c:pt>
                <c:pt idx="1675" formatCode="0">
                  <c:v>25424</c:v>
                </c:pt>
                <c:pt idx="1676" formatCode="0">
                  <c:v>25424</c:v>
                </c:pt>
                <c:pt idx="1677" formatCode="0">
                  <c:v>25424</c:v>
                </c:pt>
                <c:pt idx="1678" formatCode="0">
                  <c:v>25424</c:v>
                </c:pt>
                <c:pt idx="1679" formatCode="0">
                  <c:v>25420</c:v>
                </c:pt>
                <c:pt idx="1680" formatCode="0">
                  <c:v>25424</c:v>
                </c:pt>
                <c:pt idx="1681" formatCode="0">
                  <c:v>25424</c:v>
                </c:pt>
                <c:pt idx="1682" formatCode="0">
                  <c:v>25424</c:v>
                </c:pt>
                <c:pt idx="1683" formatCode="0">
                  <c:v>25424</c:v>
                </c:pt>
                <c:pt idx="1684" formatCode="0">
                  <c:v>25424</c:v>
                </c:pt>
                <c:pt idx="1685" formatCode="0">
                  <c:v>25424</c:v>
                </c:pt>
                <c:pt idx="1686" formatCode="0">
                  <c:v>25424</c:v>
                </c:pt>
                <c:pt idx="1687" formatCode="0">
                  <c:v>25424</c:v>
                </c:pt>
                <c:pt idx="1688" formatCode="0">
                  <c:v>25424</c:v>
                </c:pt>
                <c:pt idx="1689" formatCode="0">
                  <c:v>25424</c:v>
                </c:pt>
                <c:pt idx="1690" formatCode="0">
                  <c:v>25424</c:v>
                </c:pt>
                <c:pt idx="1691" formatCode="0">
                  <c:v>25424</c:v>
                </c:pt>
                <c:pt idx="1692" formatCode="0">
                  <c:v>25424</c:v>
                </c:pt>
                <c:pt idx="1693" formatCode="0">
                  <c:v>25424</c:v>
                </c:pt>
                <c:pt idx="1694" formatCode="0">
                  <c:v>25424</c:v>
                </c:pt>
                <c:pt idx="1695" formatCode="0">
                  <c:v>25424</c:v>
                </c:pt>
                <c:pt idx="1696" formatCode="0">
                  <c:v>25424</c:v>
                </c:pt>
                <c:pt idx="1697" formatCode="0">
                  <c:v>25424</c:v>
                </c:pt>
                <c:pt idx="1698" formatCode="0">
                  <c:v>25424</c:v>
                </c:pt>
                <c:pt idx="1699" formatCode="0">
                  <c:v>25424</c:v>
                </c:pt>
                <c:pt idx="1700" formatCode="0">
                  <c:v>25424</c:v>
                </c:pt>
                <c:pt idx="1701" formatCode="0">
                  <c:v>25424</c:v>
                </c:pt>
                <c:pt idx="1702" formatCode="0">
                  <c:v>25424</c:v>
                </c:pt>
                <c:pt idx="1703" formatCode="0">
                  <c:v>25424</c:v>
                </c:pt>
                <c:pt idx="1704" formatCode="0">
                  <c:v>25424</c:v>
                </c:pt>
                <c:pt idx="1705" formatCode="0">
                  <c:v>25424</c:v>
                </c:pt>
                <c:pt idx="1706" formatCode="0">
                  <c:v>25424</c:v>
                </c:pt>
                <c:pt idx="1707" formatCode="0">
                  <c:v>25424</c:v>
                </c:pt>
                <c:pt idx="1708" formatCode="0">
                  <c:v>25424</c:v>
                </c:pt>
                <c:pt idx="1709" formatCode="0">
                  <c:v>25424</c:v>
                </c:pt>
                <c:pt idx="1710" formatCode="0">
                  <c:v>25424</c:v>
                </c:pt>
                <c:pt idx="1711" formatCode="0">
                  <c:v>25424</c:v>
                </c:pt>
                <c:pt idx="1712" formatCode="0">
                  <c:v>25424</c:v>
                </c:pt>
                <c:pt idx="1713" formatCode="0">
                  <c:v>25424</c:v>
                </c:pt>
                <c:pt idx="1714" formatCode="0">
                  <c:v>25424</c:v>
                </c:pt>
                <c:pt idx="1715" formatCode="0">
                  <c:v>25424</c:v>
                </c:pt>
                <c:pt idx="1716" formatCode="0">
                  <c:v>25424</c:v>
                </c:pt>
                <c:pt idx="1717" formatCode="0">
                  <c:v>25424</c:v>
                </c:pt>
                <c:pt idx="1718" formatCode="0">
                  <c:v>25424</c:v>
                </c:pt>
                <c:pt idx="1719" formatCode="0">
                  <c:v>25424</c:v>
                </c:pt>
                <c:pt idx="1720" formatCode="0">
                  <c:v>25424</c:v>
                </c:pt>
                <c:pt idx="1721" formatCode="0">
                  <c:v>25424</c:v>
                </c:pt>
                <c:pt idx="1722" formatCode="0">
                  <c:v>25424</c:v>
                </c:pt>
                <c:pt idx="1723" formatCode="0">
                  <c:v>25424</c:v>
                </c:pt>
                <c:pt idx="1724" formatCode="0">
                  <c:v>25424</c:v>
                </c:pt>
                <c:pt idx="1725" formatCode="0">
                  <c:v>25420</c:v>
                </c:pt>
                <c:pt idx="1726" formatCode="0">
                  <c:v>25424</c:v>
                </c:pt>
                <c:pt idx="1727" formatCode="0">
                  <c:v>25424</c:v>
                </c:pt>
                <c:pt idx="1728" formatCode="0">
                  <c:v>25424</c:v>
                </c:pt>
                <c:pt idx="1729" formatCode="0">
                  <c:v>25424</c:v>
                </c:pt>
                <c:pt idx="1730" formatCode="0">
                  <c:v>25424</c:v>
                </c:pt>
                <c:pt idx="1731" formatCode="0">
                  <c:v>25424</c:v>
                </c:pt>
                <c:pt idx="1732" formatCode="0">
                  <c:v>25424</c:v>
                </c:pt>
                <c:pt idx="1733" formatCode="0">
                  <c:v>25424</c:v>
                </c:pt>
                <c:pt idx="1734" formatCode="0">
                  <c:v>25424</c:v>
                </c:pt>
                <c:pt idx="1735" formatCode="0">
                  <c:v>25424</c:v>
                </c:pt>
                <c:pt idx="1736" formatCode="0">
                  <c:v>25424</c:v>
                </c:pt>
                <c:pt idx="1737" formatCode="0">
                  <c:v>25424</c:v>
                </c:pt>
                <c:pt idx="1738" formatCode="0">
                  <c:v>25424</c:v>
                </c:pt>
                <c:pt idx="1739" formatCode="0">
                  <c:v>25424</c:v>
                </c:pt>
                <c:pt idx="1740" formatCode="0">
                  <c:v>25424</c:v>
                </c:pt>
                <c:pt idx="1741" formatCode="0">
                  <c:v>25424</c:v>
                </c:pt>
                <c:pt idx="1742" formatCode="0">
                  <c:v>25424</c:v>
                </c:pt>
                <c:pt idx="1743" formatCode="0">
                  <c:v>25424</c:v>
                </c:pt>
                <c:pt idx="1744" formatCode="0">
                  <c:v>25424</c:v>
                </c:pt>
                <c:pt idx="1745" formatCode="0">
                  <c:v>25424</c:v>
                </c:pt>
                <c:pt idx="1746" formatCode="0">
                  <c:v>25420</c:v>
                </c:pt>
                <c:pt idx="1747" formatCode="0">
                  <c:v>25424</c:v>
                </c:pt>
                <c:pt idx="1748" formatCode="0">
                  <c:v>25424</c:v>
                </c:pt>
                <c:pt idx="1749" formatCode="0">
                  <c:v>25424</c:v>
                </c:pt>
                <c:pt idx="1750" formatCode="0">
                  <c:v>25424</c:v>
                </c:pt>
                <c:pt idx="1751" formatCode="0">
                  <c:v>25424</c:v>
                </c:pt>
                <c:pt idx="1752" formatCode="0">
                  <c:v>25424</c:v>
                </c:pt>
                <c:pt idx="1753" formatCode="0">
                  <c:v>25424</c:v>
                </c:pt>
                <c:pt idx="1754" formatCode="0">
                  <c:v>25424</c:v>
                </c:pt>
                <c:pt idx="1755" formatCode="0">
                  <c:v>25424</c:v>
                </c:pt>
                <c:pt idx="1756" formatCode="0">
                  <c:v>25424</c:v>
                </c:pt>
                <c:pt idx="1757" formatCode="0">
                  <c:v>25424</c:v>
                </c:pt>
                <c:pt idx="1758" formatCode="0">
                  <c:v>25424</c:v>
                </c:pt>
                <c:pt idx="1759" formatCode="0">
                  <c:v>25424</c:v>
                </c:pt>
                <c:pt idx="1760" formatCode="0">
                  <c:v>25424</c:v>
                </c:pt>
                <c:pt idx="1761" formatCode="0">
                  <c:v>25424</c:v>
                </c:pt>
                <c:pt idx="1762" formatCode="0">
                  <c:v>25424</c:v>
                </c:pt>
                <c:pt idx="1763" formatCode="0">
                  <c:v>25424</c:v>
                </c:pt>
                <c:pt idx="1764" formatCode="0">
                  <c:v>25424</c:v>
                </c:pt>
                <c:pt idx="1765" formatCode="0">
                  <c:v>25424</c:v>
                </c:pt>
                <c:pt idx="1766" formatCode="0">
                  <c:v>25424</c:v>
                </c:pt>
                <c:pt idx="1767" formatCode="0">
                  <c:v>25420</c:v>
                </c:pt>
                <c:pt idx="1768" formatCode="0">
                  <c:v>25424</c:v>
                </c:pt>
                <c:pt idx="1769" formatCode="0">
                  <c:v>25424</c:v>
                </c:pt>
                <c:pt idx="1770" formatCode="0">
                  <c:v>25424</c:v>
                </c:pt>
                <c:pt idx="1771" formatCode="0">
                  <c:v>25424</c:v>
                </c:pt>
                <c:pt idx="1772" formatCode="0">
                  <c:v>25424</c:v>
                </c:pt>
                <c:pt idx="1773" formatCode="0">
                  <c:v>25424</c:v>
                </c:pt>
                <c:pt idx="1774" formatCode="0">
                  <c:v>25424</c:v>
                </c:pt>
                <c:pt idx="1775" formatCode="0">
                  <c:v>25424</c:v>
                </c:pt>
                <c:pt idx="1776" formatCode="0">
                  <c:v>25424</c:v>
                </c:pt>
                <c:pt idx="1777" formatCode="0">
                  <c:v>25424</c:v>
                </c:pt>
                <c:pt idx="1778" formatCode="0">
                  <c:v>25424</c:v>
                </c:pt>
                <c:pt idx="1779" formatCode="0">
                  <c:v>25424</c:v>
                </c:pt>
                <c:pt idx="1780" formatCode="0">
                  <c:v>25424</c:v>
                </c:pt>
                <c:pt idx="1781" formatCode="0">
                  <c:v>25424</c:v>
                </c:pt>
                <c:pt idx="1782" formatCode="0">
                  <c:v>25424</c:v>
                </c:pt>
                <c:pt idx="1783" formatCode="0">
                  <c:v>25424</c:v>
                </c:pt>
                <c:pt idx="1784" formatCode="0">
                  <c:v>25424</c:v>
                </c:pt>
                <c:pt idx="1785" formatCode="0">
                  <c:v>25424</c:v>
                </c:pt>
                <c:pt idx="1786" formatCode="0">
                  <c:v>25424</c:v>
                </c:pt>
                <c:pt idx="1787" formatCode="0">
                  <c:v>25424</c:v>
                </c:pt>
                <c:pt idx="1788" formatCode="0">
                  <c:v>25424</c:v>
                </c:pt>
                <c:pt idx="1789" formatCode="0">
                  <c:v>25424</c:v>
                </c:pt>
                <c:pt idx="1790" formatCode="0">
                  <c:v>25424</c:v>
                </c:pt>
                <c:pt idx="1791" formatCode="0">
                  <c:v>25424</c:v>
                </c:pt>
                <c:pt idx="1792" formatCode="0">
                  <c:v>25424</c:v>
                </c:pt>
                <c:pt idx="1793" formatCode="0">
                  <c:v>25424</c:v>
                </c:pt>
                <c:pt idx="1794" formatCode="0">
                  <c:v>25424</c:v>
                </c:pt>
                <c:pt idx="1795" formatCode="0">
                  <c:v>25424</c:v>
                </c:pt>
                <c:pt idx="1796" formatCode="0">
                  <c:v>25424</c:v>
                </c:pt>
                <c:pt idx="1797" formatCode="0">
                  <c:v>25424</c:v>
                </c:pt>
                <c:pt idx="1798" formatCode="0">
                  <c:v>25424</c:v>
                </c:pt>
                <c:pt idx="1799" formatCode="0">
                  <c:v>25424</c:v>
                </c:pt>
                <c:pt idx="1800" formatCode="0">
                  <c:v>25424</c:v>
                </c:pt>
                <c:pt idx="1801" formatCode="0">
                  <c:v>25424</c:v>
                </c:pt>
                <c:pt idx="1802" formatCode="0">
                  <c:v>25424</c:v>
                </c:pt>
                <c:pt idx="1803" formatCode="0">
                  <c:v>25424</c:v>
                </c:pt>
                <c:pt idx="1804" formatCode="0">
                  <c:v>25424</c:v>
                </c:pt>
                <c:pt idx="1805" formatCode="0">
                  <c:v>25424</c:v>
                </c:pt>
                <c:pt idx="1806" formatCode="0">
                  <c:v>25424</c:v>
                </c:pt>
                <c:pt idx="1807" formatCode="0">
                  <c:v>25424</c:v>
                </c:pt>
                <c:pt idx="1808" formatCode="0">
                  <c:v>25424</c:v>
                </c:pt>
                <c:pt idx="1809" formatCode="0">
                  <c:v>25424</c:v>
                </c:pt>
                <c:pt idx="1810" formatCode="0">
                  <c:v>25424</c:v>
                </c:pt>
                <c:pt idx="1811" formatCode="0">
                  <c:v>25424</c:v>
                </c:pt>
                <c:pt idx="1812" formatCode="0">
                  <c:v>25424</c:v>
                </c:pt>
                <c:pt idx="1813" formatCode="0">
                  <c:v>25420</c:v>
                </c:pt>
                <c:pt idx="1814" formatCode="0">
                  <c:v>25424</c:v>
                </c:pt>
                <c:pt idx="1815" formatCode="0">
                  <c:v>25424</c:v>
                </c:pt>
                <c:pt idx="1816" formatCode="0">
                  <c:v>25424</c:v>
                </c:pt>
                <c:pt idx="1817" formatCode="0">
                  <c:v>25424</c:v>
                </c:pt>
                <c:pt idx="1818" formatCode="0">
                  <c:v>25424</c:v>
                </c:pt>
                <c:pt idx="1819" formatCode="0">
                  <c:v>25424</c:v>
                </c:pt>
                <c:pt idx="1820" formatCode="0">
                  <c:v>25424</c:v>
                </c:pt>
                <c:pt idx="1821" formatCode="0">
                  <c:v>25424</c:v>
                </c:pt>
                <c:pt idx="1822" formatCode="0">
                  <c:v>25424</c:v>
                </c:pt>
                <c:pt idx="1823" formatCode="0">
                  <c:v>25424</c:v>
                </c:pt>
                <c:pt idx="1824" formatCode="0">
                  <c:v>25424</c:v>
                </c:pt>
                <c:pt idx="1825" formatCode="0">
                  <c:v>25424</c:v>
                </c:pt>
                <c:pt idx="1826" formatCode="0">
                  <c:v>25424</c:v>
                </c:pt>
                <c:pt idx="1827" formatCode="0">
                  <c:v>25424</c:v>
                </c:pt>
                <c:pt idx="1828" formatCode="0">
                  <c:v>25424</c:v>
                </c:pt>
                <c:pt idx="1829" formatCode="0">
                  <c:v>25424</c:v>
                </c:pt>
                <c:pt idx="1830" formatCode="0">
                  <c:v>25424</c:v>
                </c:pt>
                <c:pt idx="1831" formatCode="0">
                  <c:v>25424</c:v>
                </c:pt>
                <c:pt idx="1832" formatCode="0">
                  <c:v>25424</c:v>
                </c:pt>
                <c:pt idx="1833" formatCode="0">
                  <c:v>25424</c:v>
                </c:pt>
                <c:pt idx="1834" formatCode="0">
                  <c:v>25420</c:v>
                </c:pt>
                <c:pt idx="1835" formatCode="0">
                  <c:v>25424</c:v>
                </c:pt>
                <c:pt idx="1836" formatCode="0">
                  <c:v>25424</c:v>
                </c:pt>
                <c:pt idx="1837" formatCode="0">
                  <c:v>25424</c:v>
                </c:pt>
                <c:pt idx="1838" formatCode="0">
                  <c:v>25424</c:v>
                </c:pt>
                <c:pt idx="1839" formatCode="0">
                  <c:v>25424</c:v>
                </c:pt>
                <c:pt idx="1840" formatCode="0">
                  <c:v>25424</c:v>
                </c:pt>
                <c:pt idx="1841" formatCode="0">
                  <c:v>25424</c:v>
                </c:pt>
                <c:pt idx="1842" formatCode="0">
                  <c:v>25424</c:v>
                </c:pt>
                <c:pt idx="1843" formatCode="0">
                  <c:v>25424</c:v>
                </c:pt>
                <c:pt idx="1844" formatCode="0">
                  <c:v>25424</c:v>
                </c:pt>
                <c:pt idx="1845" formatCode="0">
                  <c:v>25424</c:v>
                </c:pt>
                <c:pt idx="1846" formatCode="0">
                  <c:v>25424</c:v>
                </c:pt>
                <c:pt idx="1847" formatCode="0">
                  <c:v>25424</c:v>
                </c:pt>
                <c:pt idx="1848" formatCode="0">
                  <c:v>25424</c:v>
                </c:pt>
                <c:pt idx="1849" formatCode="0">
                  <c:v>25424</c:v>
                </c:pt>
                <c:pt idx="1850" formatCode="0">
                  <c:v>25424</c:v>
                </c:pt>
                <c:pt idx="1851" formatCode="0">
                  <c:v>25424</c:v>
                </c:pt>
                <c:pt idx="1852" formatCode="0">
                  <c:v>25424</c:v>
                </c:pt>
                <c:pt idx="1853" formatCode="0">
                  <c:v>25424</c:v>
                </c:pt>
                <c:pt idx="1854" formatCode="0">
                  <c:v>25424</c:v>
                </c:pt>
                <c:pt idx="1855" formatCode="0">
                  <c:v>25424</c:v>
                </c:pt>
                <c:pt idx="1856" formatCode="0">
                  <c:v>25424</c:v>
                </c:pt>
                <c:pt idx="1857" formatCode="0">
                  <c:v>25424</c:v>
                </c:pt>
                <c:pt idx="1858" formatCode="0">
                  <c:v>25424</c:v>
                </c:pt>
                <c:pt idx="1859" formatCode="0">
                  <c:v>25424</c:v>
                </c:pt>
                <c:pt idx="1860" formatCode="0">
                  <c:v>25424</c:v>
                </c:pt>
                <c:pt idx="1861" formatCode="0">
                  <c:v>25424</c:v>
                </c:pt>
                <c:pt idx="1862" formatCode="0">
                  <c:v>25424</c:v>
                </c:pt>
                <c:pt idx="1863" formatCode="0">
                  <c:v>25424</c:v>
                </c:pt>
                <c:pt idx="1864" formatCode="0">
                  <c:v>25424</c:v>
                </c:pt>
                <c:pt idx="1865" formatCode="0">
                  <c:v>25424</c:v>
                </c:pt>
                <c:pt idx="1866" formatCode="0">
                  <c:v>25424</c:v>
                </c:pt>
                <c:pt idx="1867" formatCode="0">
                  <c:v>25424</c:v>
                </c:pt>
                <c:pt idx="1868" formatCode="0">
                  <c:v>25424</c:v>
                </c:pt>
                <c:pt idx="1869" formatCode="0">
                  <c:v>25424</c:v>
                </c:pt>
                <c:pt idx="1870" formatCode="0">
                  <c:v>25424</c:v>
                </c:pt>
                <c:pt idx="1871" formatCode="0">
                  <c:v>25424</c:v>
                </c:pt>
                <c:pt idx="1872" formatCode="0">
                  <c:v>25424</c:v>
                </c:pt>
                <c:pt idx="1873" formatCode="0">
                  <c:v>25424</c:v>
                </c:pt>
                <c:pt idx="1874" formatCode="0">
                  <c:v>25424</c:v>
                </c:pt>
                <c:pt idx="1875" formatCode="0">
                  <c:v>25424</c:v>
                </c:pt>
                <c:pt idx="1876" formatCode="0">
                  <c:v>25424</c:v>
                </c:pt>
                <c:pt idx="1877" formatCode="0">
                  <c:v>25424</c:v>
                </c:pt>
                <c:pt idx="1878" formatCode="0">
                  <c:v>25424</c:v>
                </c:pt>
                <c:pt idx="1879" formatCode="0">
                  <c:v>25424</c:v>
                </c:pt>
                <c:pt idx="1880" formatCode="0">
                  <c:v>25420</c:v>
                </c:pt>
                <c:pt idx="1881" formatCode="0">
                  <c:v>25424</c:v>
                </c:pt>
                <c:pt idx="1882" formatCode="0">
                  <c:v>25424</c:v>
                </c:pt>
                <c:pt idx="1883" formatCode="0">
                  <c:v>25424</c:v>
                </c:pt>
                <c:pt idx="1884" formatCode="0">
                  <c:v>25424</c:v>
                </c:pt>
                <c:pt idx="1885" formatCode="0">
                  <c:v>25424</c:v>
                </c:pt>
                <c:pt idx="1886" formatCode="0">
                  <c:v>25424</c:v>
                </c:pt>
                <c:pt idx="1887" formatCode="0">
                  <c:v>25424</c:v>
                </c:pt>
                <c:pt idx="1888" formatCode="0">
                  <c:v>25424</c:v>
                </c:pt>
                <c:pt idx="1889" formatCode="0">
                  <c:v>25424</c:v>
                </c:pt>
                <c:pt idx="1890" formatCode="0">
                  <c:v>25424</c:v>
                </c:pt>
                <c:pt idx="1891" formatCode="0">
                  <c:v>25424</c:v>
                </c:pt>
                <c:pt idx="1892" formatCode="0">
                  <c:v>25424</c:v>
                </c:pt>
                <c:pt idx="1893" formatCode="0">
                  <c:v>25424</c:v>
                </c:pt>
                <c:pt idx="1894" formatCode="0">
                  <c:v>25424</c:v>
                </c:pt>
                <c:pt idx="1895" formatCode="0">
                  <c:v>25424</c:v>
                </c:pt>
                <c:pt idx="1896" formatCode="0">
                  <c:v>25424</c:v>
                </c:pt>
                <c:pt idx="1897" formatCode="0">
                  <c:v>25424</c:v>
                </c:pt>
                <c:pt idx="1898" formatCode="0">
                  <c:v>25424</c:v>
                </c:pt>
                <c:pt idx="1899" formatCode="0">
                  <c:v>25424</c:v>
                </c:pt>
                <c:pt idx="1900" formatCode="0">
                  <c:v>25424</c:v>
                </c:pt>
                <c:pt idx="1901" formatCode="0">
                  <c:v>25420</c:v>
                </c:pt>
                <c:pt idx="1902" formatCode="0">
                  <c:v>25424</c:v>
                </c:pt>
                <c:pt idx="1903" formatCode="0">
                  <c:v>25424</c:v>
                </c:pt>
                <c:pt idx="1904" formatCode="0">
                  <c:v>25424</c:v>
                </c:pt>
                <c:pt idx="1905" formatCode="0">
                  <c:v>25424</c:v>
                </c:pt>
                <c:pt idx="1906" formatCode="0">
                  <c:v>25424</c:v>
                </c:pt>
                <c:pt idx="1907" formatCode="0">
                  <c:v>25424</c:v>
                </c:pt>
                <c:pt idx="1908" formatCode="0">
                  <c:v>25424</c:v>
                </c:pt>
                <c:pt idx="1909" formatCode="0">
                  <c:v>25424</c:v>
                </c:pt>
                <c:pt idx="1910" formatCode="0">
                  <c:v>25424</c:v>
                </c:pt>
                <c:pt idx="1911" formatCode="0">
                  <c:v>25424</c:v>
                </c:pt>
                <c:pt idx="1912" formatCode="0">
                  <c:v>25424</c:v>
                </c:pt>
                <c:pt idx="1913" formatCode="0">
                  <c:v>25424</c:v>
                </c:pt>
                <c:pt idx="1914" formatCode="0">
                  <c:v>25424</c:v>
                </c:pt>
                <c:pt idx="1915" formatCode="0">
                  <c:v>25424</c:v>
                </c:pt>
                <c:pt idx="1916" formatCode="0">
                  <c:v>25424</c:v>
                </c:pt>
                <c:pt idx="1917" formatCode="0">
                  <c:v>25424</c:v>
                </c:pt>
                <c:pt idx="1918" formatCode="0">
                  <c:v>25424</c:v>
                </c:pt>
                <c:pt idx="1919" formatCode="0">
                  <c:v>25424</c:v>
                </c:pt>
                <c:pt idx="1920" formatCode="0">
                  <c:v>25424</c:v>
                </c:pt>
                <c:pt idx="1921" formatCode="0">
                  <c:v>25424</c:v>
                </c:pt>
                <c:pt idx="1922" formatCode="0">
                  <c:v>25420</c:v>
                </c:pt>
                <c:pt idx="1923" formatCode="0">
                  <c:v>25424</c:v>
                </c:pt>
                <c:pt idx="1924" formatCode="0">
                  <c:v>25424</c:v>
                </c:pt>
                <c:pt idx="1925" formatCode="0">
                  <c:v>25424</c:v>
                </c:pt>
                <c:pt idx="1926" formatCode="0">
                  <c:v>25424</c:v>
                </c:pt>
                <c:pt idx="1927" formatCode="0">
                  <c:v>25424</c:v>
                </c:pt>
                <c:pt idx="1928" formatCode="0">
                  <c:v>25424</c:v>
                </c:pt>
                <c:pt idx="1929" formatCode="0">
                  <c:v>25424</c:v>
                </c:pt>
                <c:pt idx="1930" formatCode="0">
                  <c:v>25424</c:v>
                </c:pt>
                <c:pt idx="1931" formatCode="0">
                  <c:v>25424</c:v>
                </c:pt>
                <c:pt idx="1932" formatCode="0">
                  <c:v>25424</c:v>
                </c:pt>
                <c:pt idx="1933" formatCode="0">
                  <c:v>25424</c:v>
                </c:pt>
                <c:pt idx="1934" formatCode="0">
                  <c:v>25424</c:v>
                </c:pt>
                <c:pt idx="1935" formatCode="0">
                  <c:v>25424</c:v>
                </c:pt>
                <c:pt idx="1936" formatCode="0">
                  <c:v>25424</c:v>
                </c:pt>
                <c:pt idx="1937" formatCode="0">
                  <c:v>25424</c:v>
                </c:pt>
                <c:pt idx="1938" formatCode="0">
                  <c:v>25424</c:v>
                </c:pt>
                <c:pt idx="1939" formatCode="0">
                  <c:v>25424</c:v>
                </c:pt>
                <c:pt idx="1940" formatCode="0">
                  <c:v>25424</c:v>
                </c:pt>
                <c:pt idx="1941" formatCode="0">
                  <c:v>25424</c:v>
                </c:pt>
                <c:pt idx="1942" formatCode="0">
                  <c:v>25424</c:v>
                </c:pt>
                <c:pt idx="1943" formatCode="0">
                  <c:v>25424</c:v>
                </c:pt>
                <c:pt idx="1944" formatCode="0">
                  <c:v>25424</c:v>
                </c:pt>
                <c:pt idx="1945" formatCode="0">
                  <c:v>25424</c:v>
                </c:pt>
                <c:pt idx="1946" formatCode="0">
                  <c:v>25424</c:v>
                </c:pt>
                <c:pt idx="1947" formatCode="0">
                  <c:v>25424</c:v>
                </c:pt>
                <c:pt idx="1948" formatCode="0">
                  <c:v>25424</c:v>
                </c:pt>
                <c:pt idx="1949" formatCode="0">
                  <c:v>25424</c:v>
                </c:pt>
                <c:pt idx="1950" formatCode="0">
                  <c:v>25424</c:v>
                </c:pt>
                <c:pt idx="1951" formatCode="0">
                  <c:v>25424</c:v>
                </c:pt>
                <c:pt idx="1952" formatCode="0">
                  <c:v>25424</c:v>
                </c:pt>
                <c:pt idx="1953" formatCode="0">
                  <c:v>25424</c:v>
                </c:pt>
                <c:pt idx="1954" formatCode="0">
                  <c:v>25424</c:v>
                </c:pt>
                <c:pt idx="1955" formatCode="0">
                  <c:v>25424</c:v>
                </c:pt>
                <c:pt idx="1956" formatCode="0">
                  <c:v>25424</c:v>
                </c:pt>
                <c:pt idx="1957" formatCode="0">
                  <c:v>25424</c:v>
                </c:pt>
                <c:pt idx="1958" formatCode="0">
                  <c:v>25424</c:v>
                </c:pt>
                <c:pt idx="1959" formatCode="0">
                  <c:v>25424</c:v>
                </c:pt>
                <c:pt idx="1960" formatCode="0">
                  <c:v>25424</c:v>
                </c:pt>
                <c:pt idx="1961" formatCode="0">
                  <c:v>25424</c:v>
                </c:pt>
                <c:pt idx="1962" formatCode="0">
                  <c:v>25424</c:v>
                </c:pt>
                <c:pt idx="1963" formatCode="0">
                  <c:v>25424</c:v>
                </c:pt>
                <c:pt idx="1964" formatCode="0">
                  <c:v>25424</c:v>
                </c:pt>
                <c:pt idx="1965" formatCode="0">
                  <c:v>25424</c:v>
                </c:pt>
                <c:pt idx="1966" formatCode="0">
                  <c:v>25424</c:v>
                </c:pt>
                <c:pt idx="1967" formatCode="0">
                  <c:v>25424</c:v>
                </c:pt>
                <c:pt idx="1968" formatCode="0">
                  <c:v>25420</c:v>
                </c:pt>
                <c:pt idx="1969" formatCode="0">
                  <c:v>25424</c:v>
                </c:pt>
                <c:pt idx="1970" formatCode="0">
                  <c:v>25424</c:v>
                </c:pt>
                <c:pt idx="1971" formatCode="0">
                  <c:v>25424</c:v>
                </c:pt>
                <c:pt idx="1972" formatCode="0">
                  <c:v>25424</c:v>
                </c:pt>
                <c:pt idx="1973" formatCode="0">
                  <c:v>25424</c:v>
                </c:pt>
                <c:pt idx="1974" formatCode="0">
                  <c:v>25424</c:v>
                </c:pt>
                <c:pt idx="1975" formatCode="0">
                  <c:v>25424</c:v>
                </c:pt>
                <c:pt idx="1976" formatCode="0">
                  <c:v>25424</c:v>
                </c:pt>
                <c:pt idx="1977" formatCode="0">
                  <c:v>25424</c:v>
                </c:pt>
                <c:pt idx="1978" formatCode="0">
                  <c:v>25424</c:v>
                </c:pt>
                <c:pt idx="1979" formatCode="0">
                  <c:v>25424</c:v>
                </c:pt>
                <c:pt idx="1980" formatCode="0">
                  <c:v>25424</c:v>
                </c:pt>
                <c:pt idx="1981" formatCode="0">
                  <c:v>25424</c:v>
                </c:pt>
                <c:pt idx="1982" formatCode="0">
                  <c:v>25424</c:v>
                </c:pt>
                <c:pt idx="1983" formatCode="0">
                  <c:v>25424</c:v>
                </c:pt>
                <c:pt idx="1984" formatCode="0">
                  <c:v>25424</c:v>
                </c:pt>
                <c:pt idx="1985" formatCode="0">
                  <c:v>25424</c:v>
                </c:pt>
                <c:pt idx="1986" formatCode="0">
                  <c:v>25424</c:v>
                </c:pt>
                <c:pt idx="1987" formatCode="0">
                  <c:v>25424</c:v>
                </c:pt>
                <c:pt idx="1988" formatCode="0">
                  <c:v>25424</c:v>
                </c:pt>
                <c:pt idx="1989" formatCode="0">
                  <c:v>25420</c:v>
                </c:pt>
                <c:pt idx="1990" formatCode="0">
                  <c:v>25424</c:v>
                </c:pt>
                <c:pt idx="1991" formatCode="0">
                  <c:v>25424</c:v>
                </c:pt>
                <c:pt idx="1992" formatCode="0">
                  <c:v>25424</c:v>
                </c:pt>
                <c:pt idx="1993" formatCode="0">
                  <c:v>25424</c:v>
                </c:pt>
                <c:pt idx="1994" formatCode="0">
                  <c:v>25424</c:v>
                </c:pt>
                <c:pt idx="1995" formatCode="0">
                  <c:v>25424</c:v>
                </c:pt>
                <c:pt idx="1996" formatCode="0">
                  <c:v>25424</c:v>
                </c:pt>
                <c:pt idx="1997" formatCode="0">
                  <c:v>25424</c:v>
                </c:pt>
                <c:pt idx="1998" formatCode="0">
                  <c:v>25424</c:v>
                </c:pt>
                <c:pt idx="1999" formatCode="0">
                  <c:v>25424</c:v>
                </c:pt>
                <c:pt idx="2000" formatCode="0">
                  <c:v>25424</c:v>
                </c:pt>
                <c:pt idx="2001" formatCode="0">
                  <c:v>25424</c:v>
                </c:pt>
                <c:pt idx="2002" formatCode="0">
                  <c:v>25424</c:v>
                </c:pt>
                <c:pt idx="2003" formatCode="0">
                  <c:v>25424</c:v>
                </c:pt>
                <c:pt idx="2004" formatCode="0">
                  <c:v>25424</c:v>
                </c:pt>
                <c:pt idx="2005" formatCode="0">
                  <c:v>25424</c:v>
                </c:pt>
                <c:pt idx="2006" formatCode="0">
                  <c:v>25424</c:v>
                </c:pt>
                <c:pt idx="2007" formatCode="0">
                  <c:v>25424</c:v>
                </c:pt>
                <c:pt idx="2008" formatCode="0">
                  <c:v>25424</c:v>
                </c:pt>
                <c:pt idx="2009" formatCode="0">
                  <c:v>25424</c:v>
                </c:pt>
                <c:pt idx="2010" formatCode="0">
                  <c:v>25424</c:v>
                </c:pt>
                <c:pt idx="2011" formatCode="0">
                  <c:v>25424</c:v>
                </c:pt>
                <c:pt idx="2012" formatCode="0">
                  <c:v>25424</c:v>
                </c:pt>
                <c:pt idx="2013" formatCode="0">
                  <c:v>25424</c:v>
                </c:pt>
                <c:pt idx="2014" formatCode="0">
                  <c:v>25424</c:v>
                </c:pt>
                <c:pt idx="2015" formatCode="0">
                  <c:v>25424</c:v>
                </c:pt>
                <c:pt idx="2016" formatCode="0">
                  <c:v>25424</c:v>
                </c:pt>
                <c:pt idx="2017" formatCode="0">
                  <c:v>25424</c:v>
                </c:pt>
                <c:pt idx="2018" formatCode="0">
                  <c:v>25424</c:v>
                </c:pt>
                <c:pt idx="2019" formatCode="0">
                  <c:v>25424</c:v>
                </c:pt>
                <c:pt idx="2020" formatCode="0">
                  <c:v>25424</c:v>
                </c:pt>
                <c:pt idx="2021" formatCode="0">
                  <c:v>25424</c:v>
                </c:pt>
                <c:pt idx="2022" formatCode="0">
                  <c:v>25424</c:v>
                </c:pt>
                <c:pt idx="2023" formatCode="0">
                  <c:v>25424</c:v>
                </c:pt>
                <c:pt idx="2024" formatCode="0">
                  <c:v>25424</c:v>
                </c:pt>
                <c:pt idx="2025" formatCode="0">
                  <c:v>25424</c:v>
                </c:pt>
                <c:pt idx="2026" formatCode="0">
                  <c:v>25424</c:v>
                </c:pt>
                <c:pt idx="2027" formatCode="0">
                  <c:v>25424</c:v>
                </c:pt>
                <c:pt idx="2028" formatCode="0">
                  <c:v>25424</c:v>
                </c:pt>
                <c:pt idx="2029" formatCode="0">
                  <c:v>25424</c:v>
                </c:pt>
                <c:pt idx="2030" formatCode="0">
                  <c:v>25424</c:v>
                </c:pt>
                <c:pt idx="2031" formatCode="0">
                  <c:v>25424</c:v>
                </c:pt>
                <c:pt idx="2032" formatCode="0">
                  <c:v>25424</c:v>
                </c:pt>
                <c:pt idx="2033" formatCode="0">
                  <c:v>25424</c:v>
                </c:pt>
                <c:pt idx="2034" formatCode="0">
                  <c:v>25424</c:v>
                </c:pt>
                <c:pt idx="2035" formatCode="0">
                  <c:v>25420</c:v>
                </c:pt>
                <c:pt idx="2036" formatCode="0">
                  <c:v>25424</c:v>
                </c:pt>
                <c:pt idx="2037" formatCode="0">
                  <c:v>25424</c:v>
                </c:pt>
                <c:pt idx="2038" formatCode="0">
                  <c:v>25424</c:v>
                </c:pt>
                <c:pt idx="2039" formatCode="0">
                  <c:v>25424</c:v>
                </c:pt>
                <c:pt idx="2040" formatCode="0">
                  <c:v>25424</c:v>
                </c:pt>
                <c:pt idx="2041" formatCode="0">
                  <c:v>25424</c:v>
                </c:pt>
                <c:pt idx="2042" formatCode="0">
                  <c:v>25424</c:v>
                </c:pt>
                <c:pt idx="2043" formatCode="0">
                  <c:v>25424</c:v>
                </c:pt>
                <c:pt idx="2044" formatCode="0">
                  <c:v>25424</c:v>
                </c:pt>
                <c:pt idx="2045" formatCode="0">
                  <c:v>25424</c:v>
                </c:pt>
                <c:pt idx="2046" formatCode="0">
                  <c:v>25424</c:v>
                </c:pt>
                <c:pt idx="2047" formatCode="0">
                  <c:v>25424</c:v>
                </c:pt>
                <c:pt idx="2048" formatCode="0">
                  <c:v>25424</c:v>
                </c:pt>
                <c:pt idx="2049" formatCode="0">
                  <c:v>25424</c:v>
                </c:pt>
                <c:pt idx="2050" formatCode="0">
                  <c:v>25424</c:v>
                </c:pt>
                <c:pt idx="2051" formatCode="0">
                  <c:v>25424</c:v>
                </c:pt>
                <c:pt idx="2052" formatCode="0">
                  <c:v>25424</c:v>
                </c:pt>
                <c:pt idx="2053" formatCode="0">
                  <c:v>25424</c:v>
                </c:pt>
                <c:pt idx="2054" formatCode="0">
                  <c:v>25424</c:v>
                </c:pt>
                <c:pt idx="2055" formatCode="0">
                  <c:v>25424</c:v>
                </c:pt>
                <c:pt idx="2056" formatCode="0">
                  <c:v>25420</c:v>
                </c:pt>
                <c:pt idx="2057" formatCode="0">
                  <c:v>25424</c:v>
                </c:pt>
                <c:pt idx="2058" formatCode="0">
                  <c:v>25424</c:v>
                </c:pt>
                <c:pt idx="2059" formatCode="0">
                  <c:v>25424</c:v>
                </c:pt>
                <c:pt idx="2060" formatCode="0">
                  <c:v>25424</c:v>
                </c:pt>
                <c:pt idx="2061" formatCode="0">
                  <c:v>25424</c:v>
                </c:pt>
                <c:pt idx="2062" formatCode="0">
                  <c:v>25424</c:v>
                </c:pt>
                <c:pt idx="2063" formatCode="0">
                  <c:v>25424</c:v>
                </c:pt>
                <c:pt idx="2064" formatCode="0">
                  <c:v>25424</c:v>
                </c:pt>
                <c:pt idx="2065" formatCode="0">
                  <c:v>25424</c:v>
                </c:pt>
                <c:pt idx="2066" formatCode="0">
                  <c:v>25424</c:v>
                </c:pt>
                <c:pt idx="2067" formatCode="0">
                  <c:v>25424</c:v>
                </c:pt>
                <c:pt idx="2068" formatCode="0">
                  <c:v>25424</c:v>
                </c:pt>
                <c:pt idx="2069" formatCode="0">
                  <c:v>25424</c:v>
                </c:pt>
                <c:pt idx="2070" formatCode="0">
                  <c:v>25424</c:v>
                </c:pt>
                <c:pt idx="2071" formatCode="0">
                  <c:v>25424</c:v>
                </c:pt>
                <c:pt idx="2072" formatCode="0">
                  <c:v>25424</c:v>
                </c:pt>
                <c:pt idx="2073" formatCode="0">
                  <c:v>25424</c:v>
                </c:pt>
                <c:pt idx="2074" formatCode="0">
                  <c:v>25424</c:v>
                </c:pt>
                <c:pt idx="2075" formatCode="0">
                  <c:v>25424</c:v>
                </c:pt>
                <c:pt idx="2076" formatCode="0">
                  <c:v>25424</c:v>
                </c:pt>
                <c:pt idx="2077" formatCode="0">
                  <c:v>25420</c:v>
                </c:pt>
                <c:pt idx="2078" formatCode="0">
                  <c:v>25424</c:v>
                </c:pt>
                <c:pt idx="2079" formatCode="0">
                  <c:v>25424</c:v>
                </c:pt>
                <c:pt idx="2080" formatCode="0">
                  <c:v>25424</c:v>
                </c:pt>
                <c:pt idx="2081" formatCode="0">
                  <c:v>25424</c:v>
                </c:pt>
                <c:pt idx="2082" formatCode="0">
                  <c:v>25424</c:v>
                </c:pt>
                <c:pt idx="2083" formatCode="0">
                  <c:v>25424</c:v>
                </c:pt>
                <c:pt idx="2084" formatCode="0">
                  <c:v>25424</c:v>
                </c:pt>
                <c:pt idx="2085" formatCode="0">
                  <c:v>25424</c:v>
                </c:pt>
                <c:pt idx="2086" formatCode="0">
                  <c:v>25424</c:v>
                </c:pt>
                <c:pt idx="2087" formatCode="0">
                  <c:v>25424</c:v>
                </c:pt>
                <c:pt idx="2088" formatCode="0">
                  <c:v>25424</c:v>
                </c:pt>
                <c:pt idx="2089" formatCode="0">
                  <c:v>25424</c:v>
                </c:pt>
                <c:pt idx="2090" formatCode="0">
                  <c:v>25424</c:v>
                </c:pt>
                <c:pt idx="2091" formatCode="0">
                  <c:v>25424</c:v>
                </c:pt>
                <c:pt idx="2092" formatCode="0">
                  <c:v>25424</c:v>
                </c:pt>
                <c:pt idx="2093" formatCode="0">
                  <c:v>25424</c:v>
                </c:pt>
                <c:pt idx="2094" formatCode="0">
                  <c:v>25424</c:v>
                </c:pt>
                <c:pt idx="2095" formatCode="0">
                  <c:v>25424</c:v>
                </c:pt>
                <c:pt idx="2096" formatCode="0">
                  <c:v>25424</c:v>
                </c:pt>
                <c:pt idx="2097" formatCode="0">
                  <c:v>25424</c:v>
                </c:pt>
                <c:pt idx="2098" formatCode="0">
                  <c:v>25424</c:v>
                </c:pt>
                <c:pt idx="2099" formatCode="0">
                  <c:v>25424</c:v>
                </c:pt>
                <c:pt idx="2100" formatCode="0">
                  <c:v>25424</c:v>
                </c:pt>
                <c:pt idx="2101" formatCode="0">
                  <c:v>25424</c:v>
                </c:pt>
                <c:pt idx="2102" formatCode="0">
                  <c:v>25424</c:v>
                </c:pt>
                <c:pt idx="2103" formatCode="0">
                  <c:v>25424</c:v>
                </c:pt>
                <c:pt idx="2104" formatCode="0">
                  <c:v>25424</c:v>
                </c:pt>
                <c:pt idx="2105" formatCode="0">
                  <c:v>25424</c:v>
                </c:pt>
                <c:pt idx="2106" formatCode="0">
                  <c:v>25424</c:v>
                </c:pt>
                <c:pt idx="2107" formatCode="0">
                  <c:v>25424</c:v>
                </c:pt>
                <c:pt idx="2108" formatCode="0">
                  <c:v>25424</c:v>
                </c:pt>
                <c:pt idx="2109" formatCode="0">
                  <c:v>25424</c:v>
                </c:pt>
                <c:pt idx="2110" formatCode="0">
                  <c:v>25424</c:v>
                </c:pt>
                <c:pt idx="2111" formatCode="0">
                  <c:v>25424</c:v>
                </c:pt>
                <c:pt idx="2112" formatCode="0">
                  <c:v>25424</c:v>
                </c:pt>
                <c:pt idx="2113" formatCode="0">
                  <c:v>25424</c:v>
                </c:pt>
                <c:pt idx="2114" formatCode="0">
                  <c:v>25424</c:v>
                </c:pt>
                <c:pt idx="2115" formatCode="0">
                  <c:v>25424</c:v>
                </c:pt>
                <c:pt idx="2116" formatCode="0">
                  <c:v>25424</c:v>
                </c:pt>
                <c:pt idx="2117" formatCode="0">
                  <c:v>25424</c:v>
                </c:pt>
                <c:pt idx="2118" formatCode="0">
                  <c:v>25424</c:v>
                </c:pt>
                <c:pt idx="2119" formatCode="0">
                  <c:v>25424</c:v>
                </c:pt>
                <c:pt idx="2120" formatCode="0">
                  <c:v>25424</c:v>
                </c:pt>
                <c:pt idx="2121" formatCode="0">
                  <c:v>25424</c:v>
                </c:pt>
                <c:pt idx="2122" formatCode="0">
                  <c:v>25424</c:v>
                </c:pt>
                <c:pt idx="2123" formatCode="0">
                  <c:v>25420</c:v>
                </c:pt>
                <c:pt idx="2124" formatCode="0">
                  <c:v>25424</c:v>
                </c:pt>
                <c:pt idx="2125" formatCode="0">
                  <c:v>25424</c:v>
                </c:pt>
                <c:pt idx="2126" formatCode="0">
                  <c:v>25424</c:v>
                </c:pt>
                <c:pt idx="2127" formatCode="0">
                  <c:v>25424</c:v>
                </c:pt>
                <c:pt idx="2128" formatCode="0">
                  <c:v>25424</c:v>
                </c:pt>
                <c:pt idx="2129" formatCode="0">
                  <c:v>25424</c:v>
                </c:pt>
                <c:pt idx="2130" formatCode="0">
                  <c:v>25424</c:v>
                </c:pt>
                <c:pt idx="2131" formatCode="0">
                  <c:v>25424</c:v>
                </c:pt>
                <c:pt idx="2132" formatCode="0">
                  <c:v>25424</c:v>
                </c:pt>
                <c:pt idx="2133" formatCode="0">
                  <c:v>25424</c:v>
                </c:pt>
                <c:pt idx="2134" formatCode="0">
                  <c:v>25424</c:v>
                </c:pt>
                <c:pt idx="2135" formatCode="0">
                  <c:v>25424</c:v>
                </c:pt>
                <c:pt idx="2136" formatCode="0">
                  <c:v>25424</c:v>
                </c:pt>
                <c:pt idx="2137" formatCode="0">
                  <c:v>25424</c:v>
                </c:pt>
                <c:pt idx="2138" formatCode="0">
                  <c:v>25424</c:v>
                </c:pt>
                <c:pt idx="2139" formatCode="0">
                  <c:v>25424</c:v>
                </c:pt>
                <c:pt idx="2140" formatCode="0">
                  <c:v>25424</c:v>
                </c:pt>
                <c:pt idx="2141" formatCode="0">
                  <c:v>25424</c:v>
                </c:pt>
                <c:pt idx="2142" formatCode="0">
                  <c:v>25424</c:v>
                </c:pt>
                <c:pt idx="2143" formatCode="0">
                  <c:v>25424</c:v>
                </c:pt>
                <c:pt idx="2144" formatCode="0">
                  <c:v>25420</c:v>
                </c:pt>
                <c:pt idx="2145" formatCode="0">
                  <c:v>25424</c:v>
                </c:pt>
                <c:pt idx="2146" formatCode="0">
                  <c:v>25424</c:v>
                </c:pt>
                <c:pt idx="2147" formatCode="0">
                  <c:v>25424</c:v>
                </c:pt>
                <c:pt idx="2148" formatCode="0">
                  <c:v>25424</c:v>
                </c:pt>
                <c:pt idx="2149" formatCode="0">
                  <c:v>25424</c:v>
                </c:pt>
                <c:pt idx="2150" formatCode="0">
                  <c:v>25424</c:v>
                </c:pt>
                <c:pt idx="2151" formatCode="0">
                  <c:v>25424</c:v>
                </c:pt>
                <c:pt idx="2152" formatCode="0">
                  <c:v>25424</c:v>
                </c:pt>
                <c:pt idx="2153" formatCode="0">
                  <c:v>25424</c:v>
                </c:pt>
                <c:pt idx="2154" formatCode="0">
                  <c:v>25424</c:v>
                </c:pt>
                <c:pt idx="2155" formatCode="0">
                  <c:v>25424</c:v>
                </c:pt>
                <c:pt idx="2156" formatCode="0">
                  <c:v>25424</c:v>
                </c:pt>
                <c:pt idx="2157" formatCode="0">
                  <c:v>25424</c:v>
                </c:pt>
                <c:pt idx="2158" formatCode="0">
                  <c:v>25424</c:v>
                </c:pt>
                <c:pt idx="2159" formatCode="0">
                  <c:v>25424</c:v>
                </c:pt>
                <c:pt idx="2160" formatCode="0">
                  <c:v>25424</c:v>
                </c:pt>
                <c:pt idx="2161" formatCode="0">
                  <c:v>25424</c:v>
                </c:pt>
                <c:pt idx="2162" formatCode="0">
                  <c:v>25424</c:v>
                </c:pt>
                <c:pt idx="2163" formatCode="0">
                  <c:v>25424</c:v>
                </c:pt>
                <c:pt idx="2164" formatCode="0">
                  <c:v>25424</c:v>
                </c:pt>
                <c:pt idx="2165" formatCode="0">
                  <c:v>25424</c:v>
                </c:pt>
                <c:pt idx="2166" formatCode="0">
                  <c:v>25424</c:v>
                </c:pt>
                <c:pt idx="2167" formatCode="0">
                  <c:v>25424</c:v>
                </c:pt>
                <c:pt idx="2168" formatCode="0">
                  <c:v>25424</c:v>
                </c:pt>
                <c:pt idx="2169" formatCode="0">
                  <c:v>25424</c:v>
                </c:pt>
                <c:pt idx="2170" formatCode="0">
                  <c:v>25424</c:v>
                </c:pt>
                <c:pt idx="2171" formatCode="0">
                  <c:v>25424</c:v>
                </c:pt>
                <c:pt idx="2172" formatCode="0">
                  <c:v>25424</c:v>
                </c:pt>
                <c:pt idx="2173" formatCode="0">
                  <c:v>25424</c:v>
                </c:pt>
                <c:pt idx="2174" formatCode="0">
                  <c:v>25424</c:v>
                </c:pt>
                <c:pt idx="2175" formatCode="0">
                  <c:v>25424</c:v>
                </c:pt>
                <c:pt idx="2176" formatCode="0">
                  <c:v>25424</c:v>
                </c:pt>
                <c:pt idx="2177" formatCode="0">
                  <c:v>25424</c:v>
                </c:pt>
                <c:pt idx="2178" formatCode="0">
                  <c:v>25424</c:v>
                </c:pt>
                <c:pt idx="2179" formatCode="0">
                  <c:v>25424</c:v>
                </c:pt>
                <c:pt idx="2180" formatCode="0">
                  <c:v>25424</c:v>
                </c:pt>
                <c:pt idx="2181" formatCode="0">
                  <c:v>25424</c:v>
                </c:pt>
                <c:pt idx="2182" formatCode="0">
                  <c:v>25424</c:v>
                </c:pt>
                <c:pt idx="2183" formatCode="0">
                  <c:v>25424</c:v>
                </c:pt>
                <c:pt idx="2184" formatCode="0">
                  <c:v>25424</c:v>
                </c:pt>
                <c:pt idx="2185" formatCode="0">
                  <c:v>25424</c:v>
                </c:pt>
                <c:pt idx="2186" formatCode="0">
                  <c:v>25424</c:v>
                </c:pt>
                <c:pt idx="2187" formatCode="0">
                  <c:v>25424</c:v>
                </c:pt>
                <c:pt idx="2188" formatCode="0">
                  <c:v>25424</c:v>
                </c:pt>
                <c:pt idx="2189" formatCode="0">
                  <c:v>25424</c:v>
                </c:pt>
                <c:pt idx="2190" formatCode="0">
                  <c:v>25420</c:v>
                </c:pt>
                <c:pt idx="2191" formatCode="0">
                  <c:v>25424</c:v>
                </c:pt>
                <c:pt idx="2192" formatCode="0">
                  <c:v>25424</c:v>
                </c:pt>
                <c:pt idx="2193" formatCode="0">
                  <c:v>25424</c:v>
                </c:pt>
                <c:pt idx="2194" formatCode="0">
                  <c:v>25424</c:v>
                </c:pt>
                <c:pt idx="2195" formatCode="0">
                  <c:v>25424</c:v>
                </c:pt>
                <c:pt idx="2196" formatCode="0">
                  <c:v>25424</c:v>
                </c:pt>
                <c:pt idx="2197" formatCode="0">
                  <c:v>25424</c:v>
                </c:pt>
                <c:pt idx="2198" formatCode="0">
                  <c:v>25424</c:v>
                </c:pt>
                <c:pt idx="2199" formatCode="0">
                  <c:v>25424</c:v>
                </c:pt>
                <c:pt idx="2200" formatCode="0">
                  <c:v>25424</c:v>
                </c:pt>
                <c:pt idx="2201" formatCode="0">
                  <c:v>25424</c:v>
                </c:pt>
                <c:pt idx="2202" formatCode="0">
                  <c:v>25424</c:v>
                </c:pt>
                <c:pt idx="2203" formatCode="0">
                  <c:v>25424</c:v>
                </c:pt>
                <c:pt idx="2204" formatCode="0">
                  <c:v>25424</c:v>
                </c:pt>
                <c:pt idx="2205" formatCode="0">
                  <c:v>25424</c:v>
                </c:pt>
                <c:pt idx="2206" formatCode="0">
                  <c:v>25424</c:v>
                </c:pt>
                <c:pt idx="2207" formatCode="0">
                  <c:v>25424</c:v>
                </c:pt>
                <c:pt idx="2208" formatCode="0">
                  <c:v>25424</c:v>
                </c:pt>
                <c:pt idx="2209" formatCode="0">
                  <c:v>25424</c:v>
                </c:pt>
                <c:pt idx="2210" formatCode="0">
                  <c:v>25424</c:v>
                </c:pt>
                <c:pt idx="2211" formatCode="0">
                  <c:v>25420</c:v>
                </c:pt>
                <c:pt idx="2212" formatCode="0">
                  <c:v>25424</c:v>
                </c:pt>
                <c:pt idx="2213" formatCode="0">
                  <c:v>25424</c:v>
                </c:pt>
                <c:pt idx="2214" formatCode="0">
                  <c:v>25424</c:v>
                </c:pt>
                <c:pt idx="2215" formatCode="0">
                  <c:v>25424</c:v>
                </c:pt>
                <c:pt idx="2216" formatCode="0">
                  <c:v>25424</c:v>
                </c:pt>
                <c:pt idx="2217" formatCode="0">
                  <c:v>25424</c:v>
                </c:pt>
                <c:pt idx="2218" formatCode="0">
                  <c:v>25424</c:v>
                </c:pt>
                <c:pt idx="2219" formatCode="0">
                  <c:v>25424</c:v>
                </c:pt>
                <c:pt idx="2220" formatCode="0">
                  <c:v>25424</c:v>
                </c:pt>
                <c:pt idx="2221" formatCode="0">
                  <c:v>25424</c:v>
                </c:pt>
                <c:pt idx="2222" formatCode="0">
                  <c:v>25424</c:v>
                </c:pt>
                <c:pt idx="2223" formatCode="0">
                  <c:v>25424</c:v>
                </c:pt>
                <c:pt idx="2224" formatCode="0">
                  <c:v>25424</c:v>
                </c:pt>
                <c:pt idx="2225" formatCode="0">
                  <c:v>25424</c:v>
                </c:pt>
                <c:pt idx="2226" formatCode="0">
                  <c:v>25424</c:v>
                </c:pt>
                <c:pt idx="2227" formatCode="0">
                  <c:v>25424</c:v>
                </c:pt>
                <c:pt idx="2228" formatCode="0">
                  <c:v>25424</c:v>
                </c:pt>
                <c:pt idx="2229" formatCode="0">
                  <c:v>25424</c:v>
                </c:pt>
                <c:pt idx="2230" formatCode="0">
                  <c:v>25424</c:v>
                </c:pt>
                <c:pt idx="2231" formatCode="0">
                  <c:v>25424</c:v>
                </c:pt>
                <c:pt idx="2232" formatCode="0">
                  <c:v>25420</c:v>
                </c:pt>
                <c:pt idx="2233" formatCode="0">
                  <c:v>25424</c:v>
                </c:pt>
                <c:pt idx="2234" formatCode="0">
                  <c:v>25424</c:v>
                </c:pt>
                <c:pt idx="2235" formatCode="0">
                  <c:v>25424</c:v>
                </c:pt>
                <c:pt idx="2236" formatCode="0">
                  <c:v>25424</c:v>
                </c:pt>
                <c:pt idx="2237" formatCode="0">
                  <c:v>25424</c:v>
                </c:pt>
                <c:pt idx="2238" formatCode="0">
                  <c:v>25424</c:v>
                </c:pt>
                <c:pt idx="2239" formatCode="0">
                  <c:v>25424</c:v>
                </c:pt>
                <c:pt idx="2240" formatCode="0">
                  <c:v>25424</c:v>
                </c:pt>
                <c:pt idx="2241" formatCode="0">
                  <c:v>25424</c:v>
                </c:pt>
                <c:pt idx="2242" formatCode="0">
                  <c:v>25424</c:v>
                </c:pt>
                <c:pt idx="2243" formatCode="0">
                  <c:v>25424</c:v>
                </c:pt>
                <c:pt idx="2244" formatCode="0">
                  <c:v>25424</c:v>
                </c:pt>
                <c:pt idx="2245" formatCode="0">
                  <c:v>25424</c:v>
                </c:pt>
                <c:pt idx="2246" formatCode="0">
                  <c:v>25424</c:v>
                </c:pt>
                <c:pt idx="2247" formatCode="0">
                  <c:v>25424</c:v>
                </c:pt>
                <c:pt idx="2248" formatCode="0">
                  <c:v>25424</c:v>
                </c:pt>
                <c:pt idx="2249" formatCode="0">
                  <c:v>25424</c:v>
                </c:pt>
                <c:pt idx="2250" formatCode="0">
                  <c:v>25424</c:v>
                </c:pt>
                <c:pt idx="2251" formatCode="0">
                  <c:v>25424</c:v>
                </c:pt>
                <c:pt idx="2252" formatCode="0">
                  <c:v>25424</c:v>
                </c:pt>
                <c:pt idx="2253" formatCode="0">
                  <c:v>25424</c:v>
                </c:pt>
                <c:pt idx="2254" formatCode="0">
                  <c:v>25424</c:v>
                </c:pt>
                <c:pt idx="2255" formatCode="0">
                  <c:v>25424</c:v>
                </c:pt>
                <c:pt idx="2256" formatCode="0">
                  <c:v>25424</c:v>
                </c:pt>
                <c:pt idx="2257" formatCode="0">
                  <c:v>25424</c:v>
                </c:pt>
                <c:pt idx="2258" formatCode="0">
                  <c:v>25424</c:v>
                </c:pt>
                <c:pt idx="2259" formatCode="0">
                  <c:v>25424</c:v>
                </c:pt>
                <c:pt idx="2260" formatCode="0">
                  <c:v>25424</c:v>
                </c:pt>
                <c:pt idx="2261" formatCode="0">
                  <c:v>25424</c:v>
                </c:pt>
                <c:pt idx="2262" formatCode="0">
                  <c:v>25424</c:v>
                </c:pt>
                <c:pt idx="2263" formatCode="0">
                  <c:v>25424</c:v>
                </c:pt>
                <c:pt idx="2264" formatCode="0">
                  <c:v>25424</c:v>
                </c:pt>
                <c:pt idx="2265" formatCode="0">
                  <c:v>25424</c:v>
                </c:pt>
                <c:pt idx="2266" formatCode="0">
                  <c:v>25424</c:v>
                </c:pt>
                <c:pt idx="2267" formatCode="0">
                  <c:v>25424</c:v>
                </c:pt>
                <c:pt idx="2268" formatCode="0">
                  <c:v>25424</c:v>
                </c:pt>
                <c:pt idx="2269" formatCode="0">
                  <c:v>25424</c:v>
                </c:pt>
                <c:pt idx="2270" formatCode="0">
                  <c:v>25424</c:v>
                </c:pt>
                <c:pt idx="2271" formatCode="0">
                  <c:v>25424</c:v>
                </c:pt>
                <c:pt idx="2272" formatCode="0">
                  <c:v>25424</c:v>
                </c:pt>
                <c:pt idx="2273" formatCode="0">
                  <c:v>25424</c:v>
                </c:pt>
                <c:pt idx="2274" formatCode="0">
                  <c:v>25424</c:v>
                </c:pt>
                <c:pt idx="2275" formatCode="0">
                  <c:v>25424</c:v>
                </c:pt>
                <c:pt idx="2276" formatCode="0">
                  <c:v>25424</c:v>
                </c:pt>
                <c:pt idx="2277" formatCode="0">
                  <c:v>25424</c:v>
                </c:pt>
                <c:pt idx="2278" formatCode="0">
                  <c:v>25420</c:v>
                </c:pt>
                <c:pt idx="2279" formatCode="0">
                  <c:v>25424</c:v>
                </c:pt>
                <c:pt idx="2280" formatCode="0">
                  <c:v>25424</c:v>
                </c:pt>
                <c:pt idx="2281" formatCode="0">
                  <c:v>25424</c:v>
                </c:pt>
                <c:pt idx="2282" formatCode="0">
                  <c:v>25424</c:v>
                </c:pt>
                <c:pt idx="2283" formatCode="0">
                  <c:v>25424</c:v>
                </c:pt>
                <c:pt idx="2284" formatCode="0">
                  <c:v>25424</c:v>
                </c:pt>
                <c:pt idx="2285" formatCode="0">
                  <c:v>25424</c:v>
                </c:pt>
                <c:pt idx="2286" formatCode="0">
                  <c:v>25424</c:v>
                </c:pt>
                <c:pt idx="2287" formatCode="0">
                  <c:v>25424</c:v>
                </c:pt>
                <c:pt idx="2288" formatCode="0">
                  <c:v>25424</c:v>
                </c:pt>
                <c:pt idx="2289" formatCode="0">
                  <c:v>25424</c:v>
                </c:pt>
                <c:pt idx="2290" formatCode="0">
                  <c:v>25424</c:v>
                </c:pt>
                <c:pt idx="2291" formatCode="0">
                  <c:v>25424</c:v>
                </c:pt>
                <c:pt idx="2292" formatCode="0">
                  <c:v>25424</c:v>
                </c:pt>
                <c:pt idx="2293" formatCode="0">
                  <c:v>25424</c:v>
                </c:pt>
                <c:pt idx="2294" formatCode="0">
                  <c:v>25424</c:v>
                </c:pt>
                <c:pt idx="2295" formatCode="0">
                  <c:v>25424</c:v>
                </c:pt>
                <c:pt idx="2296" formatCode="0">
                  <c:v>25424</c:v>
                </c:pt>
                <c:pt idx="2297" formatCode="0">
                  <c:v>25424</c:v>
                </c:pt>
                <c:pt idx="2298" formatCode="0">
                  <c:v>25424</c:v>
                </c:pt>
                <c:pt idx="2299" formatCode="0">
                  <c:v>25420</c:v>
                </c:pt>
                <c:pt idx="2300" formatCode="0">
                  <c:v>25424</c:v>
                </c:pt>
                <c:pt idx="2301" formatCode="0">
                  <c:v>25424</c:v>
                </c:pt>
                <c:pt idx="2302" formatCode="0">
                  <c:v>25424</c:v>
                </c:pt>
                <c:pt idx="2303" formatCode="0">
                  <c:v>25424</c:v>
                </c:pt>
                <c:pt idx="2304" formatCode="0">
                  <c:v>25424</c:v>
                </c:pt>
                <c:pt idx="2305" formatCode="0">
                  <c:v>25424</c:v>
                </c:pt>
                <c:pt idx="2306" formatCode="0">
                  <c:v>25424</c:v>
                </c:pt>
                <c:pt idx="2307" formatCode="0">
                  <c:v>25424</c:v>
                </c:pt>
                <c:pt idx="2308" formatCode="0">
                  <c:v>25424</c:v>
                </c:pt>
                <c:pt idx="2309" formatCode="0">
                  <c:v>25424</c:v>
                </c:pt>
                <c:pt idx="2310" formatCode="0">
                  <c:v>25424</c:v>
                </c:pt>
                <c:pt idx="2311" formatCode="0">
                  <c:v>25424</c:v>
                </c:pt>
                <c:pt idx="2312" formatCode="0">
                  <c:v>25424</c:v>
                </c:pt>
                <c:pt idx="2313" formatCode="0">
                  <c:v>25424</c:v>
                </c:pt>
                <c:pt idx="2314" formatCode="0">
                  <c:v>25424</c:v>
                </c:pt>
                <c:pt idx="2315" formatCode="0">
                  <c:v>25424</c:v>
                </c:pt>
                <c:pt idx="2316" formatCode="0">
                  <c:v>25424</c:v>
                </c:pt>
                <c:pt idx="2317" formatCode="0">
                  <c:v>25424</c:v>
                </c:pt>
                <c:pt idx="2318" formatCode="0">
                  <c:v>25424</c:v>
                </c:pt>
                <c:pt idx="2319" formatCode="0">
                  <c:v>25424</c:v>
                </c:pt>
                <c:pt idx="2320" formatCode="0">
                  <c:v>25424</c:v>
                </c:pt>
                <c:pt idx="2321" formatCode="0">
                  <c:v>25424</c:v>
                </c:pt>
                <c:pt idx="2322" formatCode="0">
                  <c:v>25424</c:v>
                </c:pt>
                <c:pt idx="2323" formatCode="0">
                  <c:v>25424</c:v>
                </c:pt>
                <c:pt idx="2324" formatCode="0">
                  <c:v>25424</c:v>
                </c:pt>
                <c:pt idx="2325" formatCode="0">
                  <c:v>25424</c:v>
                </c:pt>
                <c:pt idx="2326" formatCode="0">
                  <c:v>25424</c:v>
                </c:pt>
                <c:pt idx="2327" formatCode="0">
                  <c:v>25424</c:v>
                </c:pt>
                <c:pt idx="2328" formatCode="0">
                  <c:v>25424</c:v>
                </c:pt>
                <c:pt idx="2329" formatCode="0">
                  <c:v>25424</c:v>
                </c:pt>
                <c:pt idx="2330" formatCode="0">
                  <c:v>25424</c:v>
                </c:pt>
                <c:pt idx="2331" formatCode="0">
                  <c:v>25424</c:v>
                </c:pt>
                <c:pt idx="2332" formatCode="0">
                  <c:v>25424</c:v>
                </c:pt>
                <c:pt idx="2333" formatCode="0">
                  <c:v>25424</c:v>
                </c:pt>
                <c:pt idx="2334" formatCode="0">
                  <c:v>25424</c:v>
                </c:pt>
                <c:pt idx="2335" formatCode="0">
                  <c:v>25424</c:v>
                </c:pt>
                <c:pt idx="2336" formatCode="0">
                  <c:v>25424</c:v>
                </c:pt>
                <c:pt idx="2337" formatCode="0">
                  <c:v>25424</c:v>
                </c:pt>
                <c:pt idx="2338" formatCode="0">
                  <c:v>25424</c:v>
                </c:pt>
                <c:pt idx="2339" formatCode="0">
                  <c:v>25424</c:v>
                </c:pt>
                <c:pt idx="2340" formatCode="0">
                  <c:v>25424</c:v>
                </c:pt>
                <c:pt idx="2341" formatCode="0">
                  <c:v>25424</c:v>
                </c:pt>
                <c:pt idx="2342" formatCode="0">
                  <c:v>25424</c:v>
                </c:pt>
                <c:pt idx="2343" formatCode="0">
                  <c:v>25424</c:v>
                </c:pt>
                <c:pt idx="2344" formatCode="0">
                  <c:v>25424</c:v>
                </c:pt>
                <c:pt idx="2345" formatCode="0">
                  <c:v>25420</c:v>
                </c:pt>
                <c:pt idx="2346" formatCode="0">
                  <c:v>25424</c:v>
                </c:pt>
                <c:pt idx="2347" formatCode="0">
                  <c:v>25424</c:v>
                </c:pt>
                <c:pt idx="2348" formatCode="0">
                  <c:v>25424</c:v>
                </c:pt>
                <c:pt idx="2349" formatCode="0">
                  <c:v>25424</c:v>
                </c:pt>
                <c:pt idx="2350" formatCode="0">
                  <c:v>25424</c:v>
                </c:pt>
                <c:pt idx="2351" formatCode="0">
                  <c:v>25424</c:v>
                </c:pt>
                <c:pt idx="2352" formatCode="0">
                  <c:v>25424</c:v>
                </c:pt>
                <c:pt idx="2353" formatCode="0">
                  <c:v>25424</c:v>
                </c:pt>
                <c:pt idx="2354" formatCode="0">
                  <c:v>25424</c:v>
                </c:pt>
                <c:pt idx="2355" formatCode="0">
                  <c:v>25424</c:v>
                </c:pt>
                <c:pt idx="2356" formatCode="0">
                  <c:v>25424</c:v>
                </c:pt>
                <c:pt idx="2357" formatCode="0">
                  <c:v>25424</c:v>
                </c:pt>
                <c:pt idx="2358" formatCode="0">
                  <c:v>25424</c:v>
                </c:pt>
                <c:pt idx="2359" formatCode="0">
                  <c:v>25424</c:v>
                </c:pt>
                <c:pt idx="2360" formatCode="0">
                  <c:v>25424</c:v>
                </c:pt>
                <c:pt idx="2361" formatCode="0">
                  <c:v>25424</c:v>
                </c:pt>
                <c:pt idx="2362" formatCode="0">
                  <c:v>25424</c:v>
                </c:pt>
                <c:pt idx="2363" formatCode="0">
                  <c:v>25424</c:v>
                </c:pt>
                <c:pt idx="2364" formatCode="0">
                  <c:v>25424</c:v>
                </c:pt>
                <c:pt idx="2365" formatCode="0">
                  <c:v>25424</c:v>
                </c:pt>
                <c:pt idx="2366" formatCode="0">
                  <c:v>25420</c:v>
                </c:pt>
                <c:pt idx="2367" formatCode="0">
                  <c:v>25424</c:v>
                </c:pt>
                <c:pt idx="2368" formatCode="0">
                  <c:v>25424</c:v>
                </c:pt>
                <c:pt idx="2369" formatCode="0">
                  <c:v>25424</c:v>
                </c:pt>
                <c:pt idx="2370" formatCode="0">
                  <c:v>25424</c:v>
                </c:pt>
                <c:pt idx="2371" formatCode="0">
                  <c:v>25424</c:v>
                </c:pt>
                <c:pt idx="2372" formatCode="0">
                  <c:v>25424</c:v>
                </c:pt>
                <c:pt idx="2373" formatCode="0">
                  <c:v>25424</c:v>
                </c:pt>
                <c:pt idx="2374" formatCode="0">
                  <c:v>25424</c:v>
                </c:pt>
                <c:pt idx="2375" formatCode="0">
                  <c:v>25424</c:v>
                </c:pt>
                <c:pt idx="2376" formatCode="0">
                  <c:v>25424</c:v>
                </c:pt>
                <c:pt idx="2377" formatCode="0">
                  <c:v>25424</c:v>
                </c:pt>
                <c:pt idx="2378" formatCode="0">
                  <c:v>25424</c:v>
                </c:pt>
                <c:pt idx="2379" formatCode="0">
                  <c:v>25424</c:v>
                </c:pt>
                <c:pt idx="2380" formatCode="0">
                  <c:v>25424</c:v>
                </c:pt>
                <c:pt idx="2381" formatCode="0">
                  <c:v>25424</c:v>
                </c:pt>
                <c:pt idx="2382" formatCode="0">
                  <c:v>25424</c:v>
                </c:pt>
                <c:pt idx="2383" formatCode="0">
                  <c:v>25424</c:v>
                </c:pt>
                <c:pt idx="2384" formatCode="0">
                  <c:v>25424</c:v>
                </c:pt>
                <c:pt idx="2385" formatCode="0">
                  <c:v>25424</c:v>
                </c:pt>
                <c:pt idx="2386" formatCode="0">
                  <c:v>25424</c:v>
                </c:pt>
                <c:pt idx="2387" formatCode="0">
                  <c:v>25424</c:v>
                </c:pt>
                <c:pt idx="2388" formatCode="0">
                  <c:v>25424</c:v>
                </c:pt>
                <c:pt idx="2389" formatCode="0">
                  <c:v>25424</c:v>
                </c:pt>
                <c:pt idx="2390" formatCode="0">
                  <c:v>25424</c:v>
                </c:pt>
                <c:pt idx="2391" formatCode="0">
                  <c:v>25424</c:v>
                </c:pt>
                <c:pt idx="2392" formatCode="0">
                  <c:v>25424</c:v>
                </c:pt>
                <c:pt idx="2393" formatCode="0">
                  <c:v>25424</c:v>
                </c:pt>
                <c:pt idx="2394" formatCode="0">
                  <c:v>25424</c:v>
                </c:pt>
                <c:pt idx="2395" formatCode="0">
                  <c:v>25424</c:v>
                </c:pt>
                <c:pt idx="2396" formatCode="0">
                  <c:v>25424</c:v>
                </c:pt>
                <c:pt idx="2397" formatCode="0">
                  <c:v>25424</c:v>
                </c:pt>
                <c:pt idx="2398" formatCode="0">
                  <c:v>25424</c:v>
                </c:pt>
                <c:pt idx="2399" formatCode="0">
                  <c:v>25424</c:v>
                </c:pt>
                <c:pt idx="2400" formatCode="0">
                  <c:v>25424</c:v>
                </c:pt>
                <c:pt idx="2401" formatCode="0">
                  <c:v>25424</c:v>
                </c:pt>
                <c:pt idx="2402" formatCode="0">
                  <c:v>25424</c:v>
                </c:pt>
                <c:pt idx="2403" formatCode="0">
                  <c:v>25424</c:v>
                </c:pt>
                <c:pt idx="2404" formatCode="0">
                  <c:v>25424</c:v>
                </c:pt>
                <c:pt idx="2405" formatCode="0">
                  <c:v>25424</c:v>
                </c:pt>
                <c:pt idx="2406" formatCode="0">
                  <c:v>25424</c:v>
                </c:pt>
                <c:pt idx="2407" formatCode="0">
                  <c:v>25424</c:v>
                </c:pt>
                <c:pt idx="2408" formatCode="0">
                  <c:v>25424</c:v>
                </c:pt>
                <c:pt idx="2409" formatCode="0">
                  <c:v>25424</c:v>
                </c:pt>
                <c:pt idx="2410" formatCode="0">
                  <c:v>25424</c:v>
                </c:pt>
                <c:pt idx="2411" formatCode="0">
                  <c:v>25424</c:v>
                </c:pt>
                <c:pt idx="2412" formatCode="0">
                  <c:v>25420</c:v>
                </c:pt>
                <c:pt idx="2413" formatCode="0">
                  <c:v>25424</c:v>
                </c:pt>
                <c:pt idx="2414" formatCode="0">
                  <c:v>25424</c:v>
                </c:pt>
                <c:pt idx="2415" formatCode="0">
                  <c:v>25424</c:v>
                </c:pt>
                <c:pt idx="2416" formatCode="0">
                  <c:v>25424</c:v>
                </c:pt>
                <c:pt idx="2417" formatCode="0">
                  <c:v>25424</c:v>
                </c:pt>
                <c:pt idx="2418" formatCode="0">
                  <c:v>25424</c:v>
                </c:pt>
                <c:pt idx="2419" formatCode="0">
                  <c:v>25424</c:v>
                </c:pt>
                <c:pt idx="2420" formatCode="0">
                  <c:v>25424</c:v>
                </c:pt>
                <c:pt idx="2421" formatCode="0">
                  <c:v>25424</c:v>
                </c:pt>
                <c:pt idx="2422" formatCode="0">
                  <c:v>25424</c:v>
                </c:pt>
                <c:pt idx="2423" formatCode="0">
                  <c:v>25424</c:v>
                </c:pt>
                <c:pt idx="2424" formatCode="0">
                  <c:v>25424</c:v>
                </c:pt>
                <c:pt idx="2425" formatCode="0">
                  <c:v>25424</c:v>
                </c:pt>
                <c:pt idx="2426" formatCode="0">
                  <c:v>25424</c:v>
                </c:pt>
                <c:pt idx="2427" formatCode="0">
                  <c:v>25424</c:v>
                </c:pt>
                <c:pt idx="2428" formatCode="0">
                  <c:v>25424</c:v>
                </c:pt>
                <c:pt idx="2429" formatCode="0">
                  <c:v>25424</c:v>
                </c:pt>
                <c:pt idx="2430" formatCode="0">
                  <c:v>25424</c:v>
                </c:pt>
                <c:pt idx="2431" formatCode="0">
                  <c:v>25424</c:v>
                </c:pt>
                <c:pt idx="2432" formatCode="0">
                  <c:v>25424</c:v>
                </c:pt>
                <c:pt idx="2433" formatCode="0">
                  <c:v>25420</c:v>
                </c:pt>
                <c:pt idx="2434" formatCode="0">
                  <c:v>25424</c:v>
                </c:pt>
                <c:pt idx="2435" formatCode="0">
                  <c:v>25424</c:v>
                </c:pt>
                <c:pt idx="2436" formatCode="0">
                  <c:v>25424</c:v>
                </c:pt>
                <c:pt idx="2437" formatCode="0">
                  <c:v>25424</c:v>
                </c:pt>
                <c:pt idx="2438" formatCode="0">
                  <c:v>25424</c:v>
                </c:pt>
                <c:pt idx="2439" formatCode="0">
                  <c:v>25424</c:v>
                </c:pt>
                <c:pt idx="2440" formatCode="0">
                  <c:v>25424</c:v>
                </c:pt>
                <c:pt idx="2441" formatCode="0">
                  <c:v>25424</c:v>
                </c:pt>
                <c:pt idx="2442" formatCode="0">
                  <c:v>25424</c:v>
                </c:pt>
                <c:pt idx="2443" formatCode="0">
                  <c:v>25424</c:v>
                </c:pt>
                <c:pt idx="2444" formatCode="0">
                  <c:v>25424</c:v>
                </c:pt>
                <c:pt idx="2445" formatCode="0">
                  <c:v>25424</c:v>
                </c:pt>
                <c:pt idx="2446" formatCode="0">
                  <c:v>25424</c:v>
                </c:pt>
                <c:pt idx="2447" formatCode="0">
                  <c:v>25424</c:v>
                </c:pt>
                <c:pt idx="2448" formatCode="0">
                  <c:v>25424</c:v>
                </c:pt>
                <c:pt idx="2449" formatCode="0">
                  <c:v>25424</c:v>
                </c:pt>
                <c:pt idx="2450" formatCode="0">
                  <c:v>25424</c:v>
                </c:pt>
                <c:pt idx="2451" formatCode="0">
                  <c:v>25424</c:v>
                </c:pt>
                <c:pt idx="2452" formatCode="0">
                  <c:v>25424</c:v>
                </c:pt>
                <c:pt idx="2453" formatCode="0">
                  <c:v>25424</c:v>
                </c:pt>
                <c:pt idx="2454" formatCode="0">
                  <c:v>25420</c:v>
                </c:pt>
                <c:pt idx="2455" formatCode="0">
                  <c:v>25424</c:v>
                </c:pt>
                <c:pt idx="2456" formatCode="0">
                  <c:v>25424</c:v>
                </c:pt>
                <c:pt idx="2457" formatCode="0">
                  <c:v>25424</c:v>
                </c:pt>
                <c:pt idx="2458" formatCode="0">
                  <c:v>25424</c:v>
                </c:pt>
                <c:pt idx="2459" formatCode="0">
                  <c:v>25424</c:v>
                </c:pt>
                <c:pt idx="2460" formatCode="0">
                  <c:v>25424</c:v>
                </c:pt>
                <c:pt idx="2461" formatCode="0">
                  <c:v>25424</c:v>
                </c:pt>
                <c:pt idx="2462" formatCode="0">
                  <c:v>25424</c:v>
                </c:pt>
                <c:pt idx="2463" formatCode="0">
                  <c:v>25424</c:v>
                </c:pt>
                <c:pt idx="2464" formatCode="0">
                  <c:v>25424</c:v>
                </c:pt>
                <c:pt idx="2465" formatCode="0">
                  <c:v>25424</c:v>
                </c:pt>
                <c:pt idx="2466" formatCode="0">
                  <c:v>25424</c:v>
                </c:pt>
                <c:pt idx="2467" formatCode="0">
                  <c:v>25424</c:v>
                </c:pt>
                <c:pt idx="2468" formatCode="0">
                  <c:v>25424</c:v>
                </c:pt>
                <c:pt idx="2469" formatCode="0">
                  <c:v>25424</c:v>
                </c:pt>
                <c:pt idx="2470" formatCode="0">
                  <c:v>25424</c:v>
                </c:pt>
                <c:pt idx="2471" formatCode="0">
                  <c:v>25424</c:v>
                </c:pt>
                <c:pt idx="2472" formatCode="0">
                  <c:v>25424</c:v>
                </c:pt>
                <c:pt idx="2473" formatCode="0">
                  <c:v>25424</c:v>
                </c:pt>
                <c:pt idx="2474" formatCode="0">
                  <c:v>25424</c:v>
                </c:pt>
                <c:pt idx="2475" formatCode="0">
                  <c:v>25424</c:v>
                </c:pt>
                <c:pt idx="2476" formatCode="0">
                  <c:v>25424</c:v>
                </c:pt>
                <c:pt idx="2477" formatCode="0">
                  <c:v>25424</c:v>
                </c:pt>
                <c:pt idx="2478" formatCode="0">
                  <c:v>25424</c:v>
                </c:pt>
                <c:pt idx="2479" formatCode="0">
                  <c:v>25424</c:v>
                </c:pt>
                <c:pt idx="2480" formatCode="0">
                  <c:v>25424</c:v>
                </c:pt>
                <c:pt idx="2481" formatCode="0">
                  <c:v>25424</c:v>
                </c:pt>
                <c:pt idx="2482" formatCode="0">
                  <c:v>25424</c:v>
                </c:pt>
                <c:pt idx="2483" formatCode="0">
                  <c:v>25424</c:v>
                </c:pt>
                <c:pt idx="2484" formatCode="0">
                  <c:v>25424</c:v>
                </c:pt>
                <c:pt idx="2485" formatCode="0">
                  <c:v>25424</c:v>
                </c:pt>
                <c:pt idx="2486" formatCode="0">
                  <c:v>25424</c:v>
                </c:pt>
                <c:pt idx="2487" formatCode="0">
                  <c:v>25424</c:v>
                </c:pt>
                <c:pt idx="2488" formatCode="0">
                  <c:v>25424</c:v>
                </c:pt>
                <c:pt idx="2489" formatCode="0">
                  <c:v>25424</c:v>
                </c:pt>
                <c:pt idx="2490" formatCode="0">
                  <c:v>25424</c:v>
                </c:pt>
                <c:pt idx="2491" formatCode="0">
                  <c:v>25424</c:v>
                </c:pt>
                <c:pt idx="2492" formatCode="0">
                  <c:v>25424</c:v>
                </c:pt>
                <c:pt idx="2493" formatCode="0">
                  <c:v>25424</c:v>
                </c:pt>
                <c:pt idx="2494" formatCode="0">
                  <c:v>25424</c:v>
                </c:pt>
                <c:pt idx="2495" formatCode="0">
                  <c:v>25424</c:v>
                </c:pt>
                <c:pt idx="2496" formatCode="0">
                  <c:v>25424</c:v>
                </c:pt>
                <c:pt idx="2497" formatCode="0">
                  <c:v>25424</c:v>
                </c:pt>
                <c:pt idx="2498" formatCode="0">
                  <c:v>25424</c:v>
                </c:pt>
                <c:pt idx="2499" formatCode="0">
                  <c:v>25424</c:v>
                </c:pt>
                <c:pt idx="2500" formatCode="0">
                  <c:v>25420</c:v>
                </c:pt>
                <c:pt idx="2501" formatCode="0">
                  <c:v>25424</c:v>
                </c:pt>
                <c:pt idx="2502" formatCode="0">
                  <c:v>25424</c:v>
                </c:pt>
                <c:pt idx="2503" formatCode="0">
                  <c:v>25424</c:v>
                </c:pt>
                <c:pt idx="2504" formatCode="0">
                  <c:v>25424</c:v>
                </c:pt>
                <c:pt idx="2505" formatCode="0">
                  <c:v>25424</c:v>
                </c:pt>
                <c:pt idx="2506" formatCode="0">
                  <c:v>25424</c:v>
                </c:pt>
                <c:pt idx="2507" formatCode="0">
                  <c:v>25424</c:v>
                </c:pt>
                <c:pt idx="2508" formatCode="0">
                  <c:v>25424</c:v>
                </c:pt>
                <c:pt idx="2509" formatCode="0">
                  <c:v>25424</c:v>
                </c:pt>
                <c:pt idx="2510" formatCode="0">
                  <c:v>25424</c:v>
                </c:pt>
                <c:pt idx="2511" formatCode="0">
                  <c:v>25424</c:v>
                </c:pt>
                <c:pt idx="2512" formatCode="0">
                  <c:v>25424</c:v>
                </c:pt>
                <c:pt idx="2513" formatCode="0">
                  <c:v>25424</c:v>
                </c:pt>
                <c:pt idx="2514" formatCode="0">
                  <c:v>25424</c:v>
                </c:pt>
                <c:pt idx="2515" formatCode="0">
                  <c:v>25424</c:v>
                </c:pt>
                <c:pt idx="2516" formatCode="0">
                  <c:v>25424</c:v>
                </c:pt>
                <c:pt idx="2517" formatCode="0">
                  <c:v>25424</c:v>
                </c:pt>
                <c:pt idx="2518" formatCode="0">
                  <c:v>25424</c:v>
                </c:pt>
                <c:pt idx="2519" formatCode="0">
                  <c:v>25424</c:v>
                </c:pt>
                <c:pt idx="2520" formatCode="0">
                  <c:v>25424</c:v>
                </c:pt>
                <c:pt idx="2521" formatCode="0">
                  <c:v>25420</c:v>
                </c:pt>
                <c:pt idx="2522" formatCode="0">
                  <c:v>25424</c:v>
                </c:pt>
                <c:pt idx="2523" formatCode="0">
                  <c:v>25424</c:v>
                </c:pt>
                <c:pt idx="2524" formatCode="0">
                  <c:v>25424</c:v>
                </c:pt>
                <c:pt idx="2525" formatCode="0">
                  <c:v>25424</c:v>
                </c:pt>
                <c:pt idx="2526" formatCode="0">
                  <c:v>25424</c:v>
                </c:pt>
                <c:pt idx="2527" formatCode="0">
                  <c:v>25424</c:v>
                </c:pt>
                <c:pt idx="2528" formatCode="0">
                  <c:v>25424</c:v>
                </c:pt>
                <c:pt idx="2529" formatCode="0">
                  <c:v>25424</c:v>
                </c:pt>
                <c:pt idx="2530" formatCode="0">
                  <c:v>25424</c:v>
                </c:pt>
                <c:pt idx="2531" formatCode="0">
                  <c:v>25424</c:v>
                </c:pt>
                <c:pt idx="2532" formatCode="0">
                  <c:v>25424</c:v>
                </c:pt>
                <c:pt idx="2533" formatCode="0">
                  <c:v>25424</c:v>
                </c:pt>
                <c:pt idx="2534" formatCode="0">
                  <c:v>25424</c:v>
                </c:pt>
                <c:pt idx="2535" formatCode="0">
                  <c:v>25424</c:v>
                </c:pt>
                <c:pt idx="2536" formatCode="0">
                  <c:v>25424</c:v>
                </c:pt>
                <c:pt idx="2537" formatCode="0">
                  <c:v>25424</c:v>
                </c:pt>
                <c:pt idx="2538" formatCode="0">
                  <c:v>25424</c:v>
                </c:pt>
                <c:pt idx="2539" formatCode="0">
                  <c:v>25424</c:v>
                </c:pt>
                <c:pt idx="2540" formatCode="0">
                  <c:v>25424</c:v>
                </c:pt>
                <c:pt idx="2541" formatCode="0">
                  <c:v>25424</c:v>
                </c:pt>
                <c:pt idx="2542" formatCode="0">
                  <c:v>25424</c:v>
                </c:pt>
                <c:pt idx="2543" formatCode="0">
                  <c:v>25424</c:v>
                </c:pt>
                <c:pt idx="2544" formatCode="0">
                  <c:v>25424</c:v>
                </c:pt>
                <c:pt idx="2545" formatCode="0">
                  <c:v>25424</c:v>
                </c:pt>
                <c:pt idx="2546" formatCode="0">
                  <c:v>25424</c:v>
                </c:pt>
                <c:pt idx="2547" formatCode="0">
                  <c:v>25424</c:v>
                </c:pt>
                <c:pt idx="2548" formatCode="0">
                  <c:v>25424</c:v>
                </c:pt>
                <c:pt idx="2549" formatCode="0">
                  <c:v>25424</c:v>
                </c:pt>
                <c:pt idx="2550" formatCode="0">
                  <c:v>25424</c:v>
                </c:pt>
                <c:pt idx="2551" formatCode="0">
                  <c:v>25424</c:v>
                </c:pt>
                <c:pt idx="2552" formatCode="0">
                  <c:v>25424</c:v>
                </c:pt>
                <c:pt idx="2553" formatCode="0">
                  <c:v>25424</c:v>
                </c:pt>
                <c:pt idx="2554" formatCode="0">
                  <c:v>25424</c:v>
                </c:pt>
                <c:pt idx="2555" formatCode="0">
                  <c:v>25424</c:v>
                </c:pt>
                <c:pt idx="2556" formatCode="0">
                  <c:v>25424</c:v>
                </c:pt>
                <c:pt idx="2557" formatCode="0">
                  <c:v>25424</c:v>
                </c:pt>
                <c:pt idx="2558" formatCode="0">
                  <c:v>25424</c:v>
                </c:pt>
                <c:pt idx="2559" formatCode="0">
                  <c:v>25424</c:v>
                </c:pt>
                <c:pt idx="2560" formatCode="0">
                  <c:v>25424</c:v>
                </c:pt>
                <c:pt idx="2561" formatCode="0">
                  <c:v>25424</c:v>
                </c:pt>
                <c:pt idx="2562" formatCode="0">
                  <c:v>25424</c:v>
                </c:pt>
                <c:pt idx="2563" formatCode="0">
                  <c:v>25424</c:v>
                </c:pt>
                <c:pt idx="2564" formatCode="0">
                  <c:v>25424</c:v>
                </c:pt>
                <c:pt idx="2565" formatCode="0">
                  <c:v>25424</c:v>
                </c:pt>
                <c:pt idx="2566" formatCode="0">
                  <c:v>25424</c:v>
                </c:pt>
                <c:pt idx="2567" formatCode="0">
                  <c:v>25420</c:v>
                </c:pt>
                <c:pt idx="2568" formatCode="0">
                  <c:v>25424</c:v>
                </c:pt>
                <c:pt idx="2569" formatCode="0">
                  <c:v>25424</c:v>
                </c:pt>
                <c:pt idx="2570" formatCode="0">
                  <c:v>25424</c:v>
                </c:pt>
                <c:pt idx="2571" formatCode="0">
                  <c:v>25424</c:v>
                </c:pt>
                <c:pt idx="2572" formatCode="0">
                  <c:v>25424</c:v>
                </c:pt>
                <c:pt idx="2573" formatCode="0">
                  <c:v>25424</c:v>
                </c:pt>
                <c:pt idx="2574" formatCode="0">
                  <c:v>25424</c:v>
                </c:pt>
                <c:pt idx="2575" formatCode="0">
                  <c:v>25424</c:v>
                </c:pt>
                <c:pt idx="2576" formatCode="0">
                  <c:v>25424</c:v>
                </c:pt>
                <c:pt idx="2577" formatCode="0">
                  <c:v>25424</c:v>
                </c:pt>
                <c:pt idx="2578" formatCode="0">
                  <c:v>25424</c:v>
                </c:pt>
                <c:pt idx="2579" formatCode="0">
                  <c:v>25424</c:v>
                </c:pt>
                <c:pt idx="2580" formatCode="0">
                  <c:v>25424</c:v>
                </c:pt>
                <c:pt idx="2581" formatCode="0">
                  <c:v>25424</c:v>
                </c:pt>
                <c:pt idx="2582" formatCode="0">
                  <c:v>25424</c:v>
                </c:pt>
                <c:pt idx="2583" formatCode="0">
                  <c:v>25424</c:v>
                </c:pt>
                <c:pt idx="2584" formatCode="0">
                  <c:v>25424</c:v>
                </c:pt>
                <c:pt idx="2585" formatCode="0">
                  <c:v>25424</c:v>
                </c:pt>
                <c:pt idx="2586" formatCode="0">
                  <c:v>25424</c:v>
                </c:pt>
                <c:pt idx="2587" formatCode="0">
                  <c:v>25424</c:v>
                </c:pt>
                <c:pt idx="2588" formatCode="0">
                  <c:v>25420</c:v>
                </c:pt>
                <c:pt idx="2589" formatCode="0">
                  <c:v>25424</c:v>
                </c:pt>
                <c:pt idx="2590" formatCode="0">
                  <c:v>25424</c:v>
                </c:pt>
                <c:pt idx="2591" formatCode="0">
                  <c:v>25424</c:v>
                </c:pt>
                <c:pt idx="2592" formatCode="0">
                  <c:v>25424</c:v>
                </c:pt>
                <c:pt idx="2593" formatCode="0">
                  <c:v>25424</c:v>
                </c:pt>
                <c:pt idx="2594" formatCode="0">
                  <c:v>25424</c:v>
                </c:pt>
                <c:pt idx="2595" formatCode="0">
                  <c:v>25424</c:v>
                </c:pt>
                <c:pt idx="2596" formatCode="0">
                  <c:v>25424</c:v>
                </c:pt>
                <c:pt idx="2597" formatCode="0">
                  <c:v>25424</c:v>
                </c:pt>
                <c:pt idx="2598" formatCode="0">
                  <c:v>25424</c:v>
                </c:pt>
                <c:pt idx="2599" formatCode="0">
                  <c:v>25424</c:v>
                </c:pt>
                <c:pt idx="2600" formatCode="0">
                  <c:v>25424</c:v>
                </c:pt>
                <c:pt idx="2601" formatCode="0">
                  <c:v>25424</c:v>
                </c:pt>
                <c:pt idx="2602" formatCode="0">
                  <c:v>25424</c:v>
                </c:pt>
                <c:pt idx="2603" formatCode="0">
                  <c:v>25424</c:v>
                </c:pt>
                <c:pt idx="2604" formatCode="0">
                  <c:v>25424</c:v>
                </c:pt>
                <c:pt idx="2605" formatCode="0">
                  <c:v>25424</c:v>
                </c:pt>
                <c:pt idx="2606" formatCode="0">
                  <c:v>25424</c:v>
                </c:pt>
                <c:pt idx="2607" formatCode="0">
                  <c:v>25424</c:v>
                </c:pt>
                <c:pt idx="2608" formatCode="0">
                  <c:v>25424</c:v>
                </c:pt>
                <c:pt idx="2609" formatCode="0">
                  <c:v>25420</c:v>
                </c:pt>
                <c:pt idx="2610" formatCode="0">
                  <c:v>25424</c:v>
                </c:pt>
                <c:pt idx="2611" formatCode="0">
                  <c:v>25424</c:v>
                </c:pt>
                <c:pt idx="2612" formatCode="0">
                  <c:v>25424</c:v>
                </c:pt>
                <c:pt idx="2613" formatCode="0">
                  <c:v>25424</c:v>
                </c:pt>
                <c:pt idx="2614" formatCode="0">
                  <c:v>25424</c:v>
                </c:pt>
                <c:pt idx="2615" formatCode="0">
                  <c:v>25424</c:v>
                </c:pt>
                <c:pt idx="2616" formatCode="0">
                  <c:v>25424</c:v>
                </c:pt>
                <c:pt idx="2617" formatCode="0">
                  <c:v>25424</c:v>
                </c:pt>
                <c:pt idx="2618" formatCode="0">
                  <c:v>25424</c:v>
                </c:pt>
                <c:pt idx="2619" formatCode="0">
                  <c:v>25424</c:v>
                </c:pt>
                <c:pt idx="2620" formatCode="0">
                  <c:v>25424</c:v>
                </c:pt>
                <c:pt idx="2621" formatCode="0">
                  <c:v>25424</c:v>
                </c:pt>
                <c:pt idx="2622" formatCode="0">
                  <c:v>25424</c:v>
                </c:pt>
                <c:pt idx="2623" formatCode="0">
                  <c:v>25424</c:v>
                </c:pt>
                <c:pt idx="2624" formatCode="0">
                  <c:v>25424</c:v>
                </c:pt>
                <c:pt idx="2625" formatCode="0">
                  <c:v>25424</c:v>
                </c:pt>
                <c:pt idx="2626" formatCode="0">
                  <c:v>25424</c:v>
                </c:pt>
                <c:pt idx="2627" formatCode="0">
                  <c:v>25424</c:v>
                </c:pt>
                <c:pt idx="2628" formatCode="0">
                  <c:v>25424</c:v>
                </c:pt>
                <c:pt idx="2629" formatCode="0">
                  <c:v>25424</c:v>
                </c:pt>
                <c:pt idx="2630" formatCode="0">
                  <c:v>25424</c:v>
                </c:pt>
                <c:pt idx="2631" formatCode="0">
                  <c:v>25424</c:v>
                </c:pt>
                <c:pt idx="2632" formatCode="0">
                  <c:v>25424</c:v>
                </c:pt>
                <c:pt idx="2633" formatCode="0">
                  <c:v>25424</c:v>
                </c:pt>
                <c:pt idx="2634" formatCode="0">
                  <c:v>25424</c:v>
                </c:pt>
                <c:pt idx="2635" formatCode="0">
                  <c:v>25424</c:v>
                </c:pt>
                <c:pt idx="2636" formatCode="0">
                  <c:v>25424</c:v>
                </c:pt>
                <c:pt idx="2637" formatCode="0">
                  <c:v>25424</c:v>
                </c:pt>
                <c:pt idx="2638" formatCode="0">
                  <c:v>25424</c:v>
                </c:pt>
                <c:pt idx="2639" formatCode="0">
                  <c:v>25424</c:v>
                </c:pt>
                <c:pt idx="2640" formatCode="0">
                  <c:v>25424</c:v>
                </c:pt>
                <c:pt idx="2641" formatCode="0">
                  <c:v>25424</c:v>
                </c:pt>
                <c:pt idx="2642" formatCode="0">
                  <c:v>25424</c:v>
                </c:pt>
                <c:pt idx="2643" formatCode="0">
                  <c:v>25424</c:v>
                </c:pt>
                <c:pt idx="2644" formatCode="0">
                  <c:v>25424</c:v>
                </c:pt>
                <c:pt idx="2645" formatCode="0">
                  <c:v>25424</c:v>
                </c:pt>
                <c:pt idx="2646" formatCode="0">
                  <c:v>25424</c:v>
                </c:pt>
                <c:pt idx="2647" formatCode="0">
                  <c:v>25424</c:v>
                </c:pt>
                <c:pt idx="2648" formatCode="0">
                  <c:v>25424</c:v>
                </c:pt>
                <c:pt idx="2649" formatCode="0">
                  <c:v>25424</c:v>
                </c:pt>
                <c:pt idx="2650" formatCode="0">
                  <c:v>25424</c:v>
                </c:pt>
                <c:pt idx="2651" formatCode="0">
                  <c:v>25424</c:v>
                </c:pt>
                <c:pt idx="2652" formatCode="0">
                  <c:v>25424</c:v>
                </c:pt>
                <c:pt idx="2653" formatCode="0">
                  <c:v>25424</c:v>
                </c:pt>
                <c:pt idx="2654" formatCode="0">
                  <c:v>25424</c:v>
                </c:pt>
                <c:pt idx="2655" formatCode="0">
                  <c:v>25420</c:v>
                </c:pt>
                <c:pt idx="2656" formatCode="0">
                  <c:v>25424</c:v>
                </c:pt>
                <c:pt idx="2657" formatCode="0">
                  <c:v>25424</c:v>
                </c:pt>
                <c:pt idx="2658" formatCode="0">
                  <c:v>25424</c:v>
                </c:pt>
                <c:pt idx="2659" formatCode="0">
                  <c:v>25424</c:v>
                </c:pt>
                <c:pt idx="2660" formatCode="0">
                  <c:v>25424</c:v>
                </c:pt>
                <c:pt idx="2661" formatCode="0">
                  <c:v>25424</c:v>
                </c:pt>
                <c:pt idx="2662" formatCode="0">
                  <c:v>25424</c:v>
                </c:pt>
                <c:pt idx="2663" formatCode="0">
                  <c:v>25424</c:v>
                </c:pt>
                <c:pt idx="2664" formatCode="0">
                  <c:v>25424</c:v>
                </c:pt>
                <c:pt idx="2665" formatCode="0">
                  <c:v>25424</c:v>
                </c:pt>
                <c:pt idx="2666" formatCode="0">
                  <c:v>25424</c:v>
                </c:pt>
                <c:pt idx="2667" formatCode="0">
                  <c:v>25424</c:v>
                </c:pt>
                <c:pt idx="2668" formatCode="0">
                  <c:v>25424</c:v>
                </c:pt>
                <c:pt idx="2669" formatCode="0">
                  <c:v>25424</c:v>
                </c:pt>
                <c:pt idx="2670" formatCode="0">
                  <c:v>25424</c:v>
                </c:pt>
                <c:pt idx="2671" formatCode="0">
                  <c:v>25424</c:v>
                </c:pt>
                <c:pt idx="2672" formatCode="0">
                  <c:v>25424</c:v>
                </c:pt>
                <c:pt idx="2673" formatCode="0">
                  <c:v>25424</c:v>
                </c:pt>
                <c:pt idx="2674" formatCode="0">
                  <c:v>25424</c:v>
                </c:pt>
                <c:pt idx="2675" formatCode="0">
                  <c:v>25424</c:v>
                </c:pt>
                <c:pt idx="2676" formatCode="0">
                  <c:v>25420</c:v>
                </c:pt>
                <c:pt idx="2677" formatCode="0">
                  <c:v>25424</c:v>
                </c:pt>
                <c:pt idx="2678" formatCode="0">
                  <c:v>25424</c:v>
                </c:pt>
                <c:pt idx="2679" formatCode="0">
                  <c:v>25424</c:v>
                </c:pt>
                <c:pt idx="2680" formatCode="0">
                  <c:v>25424</c:v>
                </c:pt>
                <c:pt idx="2681" formatCode="0">
                  <c:v>25424</c:v>
                </c:pt>
                <c:pt idx="2682" formatCode="0">
                  <c:v>25424</c:v>
                </c:pt>
                <c:pt idx="2683" formatCode="0">
                  <c:v>25424</c:v>
                </c:pt>
                <c:pt idx="2684" formatCode="0">
                  <c:v>25424</c:v>
                </c:pt>
                <c:pt idx="2685" formatCode="0">
                  <c:v>25424</c:v>
                </c:pt>
                <c:pt idx="2686" formatCode="0">
                  <c:v>25424</c:v>
                </c:pt>
                <c:pt idx="2687" formatCode="0">
                  <c:v>25424</c:v>
                </c:pt>
                <c:pt idx="2688" formatCode="0">
                  <c:v>25424</c:v>
                </c:pt>
                <c:pt idx="2689" formatCode="0">
                  <c:v>25424</c:v>
                </c:pt>
                <c:pt idx="2690" formatCode="0">
                  <c:v>25424</c:v>
                </c:pt>
                <c:pt idx="2691" formatCode="0">
                  <c:v>25424</c:v>
                </c:pt>
                <c:pt idx="2692" formatCode="0">
                  <c:v>25424</c:v>
                </c:pt>
                <c:pt idx="2693" formatCode="0">
                  <c:v>25424</c:v>
                </c:pt>
                <c:pt idx="2694" formatCode="0">
                  <c:v>25424</c:v>
                </c:pt>
                <c:pt idx="2695" formatCode="0">
                  <c:v>25424</c:v>
                </c:pt>
                <c:pt idx="2696" formatCode="0">
                  <c:v>25424</c:v>
                </c:pt>
                <c:pt idx="2697" formatCode="0">
                  <c:v>25424</c:v>
                </c:pt>
                <c:pt idx="2698" formatCode="0">
                  <c:v>25424</c:v>
                </c:pt>
                <c:pt idx="2699" formatCode="0">
                  <c:v>25424</c:v>
                </c:pt>
                <c:pt idx="2700" formatCode="0">
                  <c:v>25424</c:v>
                </c:pt>
                <c:pt idx="2701" formatCode="0">
                  <c:v>25424</c:v>
                </c:pt>
                <c:pt idx="2702" formatCode="0">
                  <c:v>25424</c:v>
                </c:pt>
                <c:pt idx="2703" formatCode="0">
                  <c:v>25424</c:v>
                </c:pt>
                <c:pt idx="2704" formatCode="0">
                  <c:v>25424</c:v>
                </c:pt>
                <c:pt idx="2705" formatCode="0">
                  <c:v>25424</c:v>
                </c:pt>
                <c:pt idx="2706" formatCode="0">
                  <c:v>25424</c:v>
                </c:pt>
                <c:pt idx="2707" formatCode="0">
                  <c:v>25424</c:v>
                </c:pt>
                <c:pt idx="2708" formatCode="0">
                  <c:v>25424</c:v>
                </c:pt>
                <c:pt idx="2709" formatCode="0">
                  <c:v>25424</c:v>
                </c:pt>
                <c:pt idx="2710" formatCode="0">
                  <c:v>25424</c:v>
                </c:pt>
                <c:pt idx="2711" formatCode="0">
                  <c:v>25424</c:v>
                </c:pt>
                <c:pt idx="2712" formatCode="0">
                  <c:v>25424</c:v>
                </c:pt>
                <c:pt idx="2713" formatCode="0">
                  <c:v>25424</c:v>
                </c:pt>
                <c:pt idx="2714" formatCode="0">
                  <c:v>25424</c:v>
                </c:pt>
                <c:pt idx="2715" formatCode="0">
                  <c:v>25424</c:v>
                </c:pt>
                <c:pt idx="2716" formatCode="0">
                  <c:v>25424</c:v>
                </c:pt>
                <c:pt idx="2717" formatCode="0">
                  <c:v>25424</c:v>
                </c:pt>
                <c:pt idx="2718" formatCode="0">
                  <c:v>25424</c:v>
                </c:pt>
                <c:pt idx="2719" formatCode="0">
                  <c:v>25424</c:v>
                </c:pt>
                <c:pt idx="2720" formatCode="0">
                  <c:v>25424</c:v>
                </c:pt>
                <c:pt idx="2721" formatCode="0">
                  <c:v>25424</c:v>
                </c:pt>
                <c:pt idx="2722" formatCode="0">
                  <c:v>25420</c:v>
                </c:pt>
                <c:pt idx="2723" formatCode="0">
                  <c:v>25424</c:v>
                </c:pt>
                <c:pt idx="2724" formatCode="0">
                  <c:v>25424</c:v>
                </c:pt>
                <c:pt idx="2725" formatCode="0">
                  <c:v>25424</c:v>
                </c:pt>
                <c:pt idx="2726" formatCode="0">
                  <c:v>25424</c:v>
                </c:pt>
                <c:pt idx="2727" formatCode="0">
                  <c:v>25424</c:v>
                </c:pt>
                <c:pt idx="2728" formatCode="0">
                  <c:v>25424</c:v>
                </c:pt>
                <c:pt idx="2729" formatCode="0">
                  <c:v>25424</c:v>
                </c:pt>
                <c:pt idx="2730" formatCode="0">
                  <c:v>25424</c:v>
                </c:pt>
                <c:pt idx="2731" formatCode="0">
                  <c:v>25424</c:v>
                </c:pt>
                <c:pt idx="2732" formatCode="0">
                  <c:v>25424</c:v>
                </c:pt>
                <c:pt idx="2733" formatCode="0">
                  <c:v>25424</c:v>
                </c:pt>
                <c:pt idx="2734" formatCode="0">
                  <c:v>25424</c:v>
                </c:pt>
                <c:pt idx="2735" formatCode="0">
                  <c:v>25424</c:v>
                </c:pt>
                <c:pt idx="2736" formatCode="0">
                  <c:v>25424</c:v>
                </c:pt>
                <c:pt idx="2737" formatCode="0">
                  <c:v>25424</c:v>
                </c:pt>
                <c:pt idx="2738" formatCode="0">
                  <c:v>25424</c:v>
                </c:pt>
                <c:pt idx="2739" formatCode="0">
                  <c:v>25424</c:v>
                </c:pt>
                <c:pt idx="2740" formatCode="0">
                  <c:v>25424</c:v>
                </c:pt>
                <c:pt idx="2741" formatCode="0">
                  <c:v>25424</c:v>
                </c:pt>
                <c:pt idx="2742" formatCode="0">
                  <c:v>25424</c:v>
                </c:pt>
                <c:pt idx="2743" formatCode="0">
                  <c:v>25420</c:v>
                </c:pt>
                <c:pt idx="2744" formatCode="0">
                  <c:v>25424</c:v>
                </c:pt>
                <c:pt idx="2745" formatCode="0">
                  <c:v>25424</c:v>
                </c:pt>
                <c:pt idx="2746" formatCode="0">
                  <c:v>25424</c:v>
                </c:pt>
                <c:pt idx="2747" formatCode="0">
                  <c:v>25424</c:v>
                </c:pt>
                <c:pt idx="2748" formatCode="0">
                  <c:v>25424</c:v>
                </c:pt>
                <c:pt idx="2749" formatCode="0">
                  <c:v>25424</c:v>
                </c:pt>
                <c:pt idx="2750" formatCode="0">
                  <c:v>25424</c:v>
                </c:pt>
                <c:pt idx="2751" formatCode="0">
                  <c:v>25424</c:v>
                </c:pt>
                <c:pt idx="2752" formatCode="0">
                  <c:v>25424</c:v>
                </c:pt>
                <c:pt idx="2753" formatCode="0">
                  <c:v>25424</c:v>
                </c:pt>
                <c:pt idx="2754" formatCode="0">
                  <c:v>25424</c:v>
                </c:pt>
                <c:pt idx="2755" formatCode="0">
                  <c:v>25424</c:v>
                </c:pt>
                <c:pt idx="2756" formatCode="0">
                  <c:v>25424</c:v>
                </c:pt>
                <c:pt idx="2757" formatCode="0">
                  <c:v>25424</c:v>
                </c:pt>
                <c:pt idx="2758" formatCode="0">
                  <c:v>25424</c:v>
                </c:pt>
                <c:pt idx="2759" formatCode="0">
                  <c:v>25424</c:v>
                </c:pt>
                <c:pt idx="2760" formatCode="0">
                  <c:v>25424</c:v>
                </c:pt>
                <c:pt idx="2761" formatCode="0">
                  <c:v>25424</c:v>
                </c:pt>
                <c:pt idx="2762" formatCode="0">
                  <c:v>25424</c:v>
                </c:pt>
                <c:pt idx="2763" formatCode="0">
                  <c:v>25424</c:v>
                </c:pt>
                <c:pt idx="2764" formatCode="0">
                  <c:v>25420</c:v>
                </c:pt>
                <c:pt idx="2765" formatCode="0">
                  <c:v>25424</c:v>
                </c:pt>
                <c:pt idx="2766" formatCode="0">
                  <c:v>25424</c:v>
                </c:pt>
                <c:pt idx="2767" formatCode="0">
                  <c:v>25424</c:v>
                </c:pt>
                <c:pt idx="2768" formatCode="0">
                  <c:v>25424</c:v>
                </c:pt>
                <c:pt idx="2769" formatCode="0">
                  <c:v>25424</c:v>
                </c:pt>
                <c:pt idx="2770" formatCode="0">
                  <c:v>25424</c:v>
                </c:pt>
                <c:pt idx="2771" formatCode="0">
                  <c:v>25424</c:v>
                </c:pt>
                <c:pt idx="2772" formatCode="0">
                  <c:v>25424</c:v>
                </c:pt>
                <c:pt idx="2773" formatCode="0">
                  <c:v>25424</c:v>
                </c:pt>
                <c:pt idx="2774" formatCode="0">
                  <c:v>25424</c:v>
                </c:pt>
                <c:pt idx="2775" formatCode="0">
                  <c:v>25424</c:v>
                </c:pt>
                <c:pt idx="2776" formatCode="0">
                  <c:v>25424</c:v>
                </c:pt>
                <c:pt idx="2777" formatCode="0">
                  <c:v>25424</c:v>
                </c:pt>
                <c:pt idx="2778" formatCode="0">
                  <c:v>25424</c:v>
                </c:pt>
                <c:pt idx="2779" formatCode="0">
                  <c:v>25424</c:v>
                </c:pt>
                <c:pt idx="2780" formatCode="0">
                  <c:v>25424</c:v>
                </c:pt>
                <c:pt idx="2781" formatCode="0">
                  <c:v>25424</c:v>
                </c:pt>
                <c:pt idx="2782" formatCode="0">
                  <c:v>25424</c:v>
                </c:pt>
                <c:pt idx="2783" formatCode="0">
                  <c:v>25424</c:v>
                </c:pt>
                <c:pt idx="2784" formatCode="0">
                  <c:v>25424</c:v>
                </c:pt>
                <c:pt idx="2785" formatCode="0">
                  <c:v>25424</c:v>
                </c:pt>
                <c:pt idx="2786" formatCode="0">
                  <c:v>25424</c:v>
                </c:pt>
                <c:pt idx="2787" formatCode="0">
                  <c:v>25424</c:v>
                </c:pt>
                <c:pt idx="2788" formatCode="0">
                  <c:v>25424</c:v>
                </c:pt>
                <c:pt idx="2789" formatCode="0">
                  <c:v>25424</c:v>
                </c:pt>
                <c:pt idx="2790" formatCode="0">
                  <c:v>25424</c:v>
                </c:pt>
                <c:pt idx="2791" formatCode="0">
                  <c:v>25424</c:v>
                </c:pt>
                <c:pt idx="2792" formatCode="0">
                  <c:v>25424</c:v>
                </c:pt>
                <c:pt idx="2793" formatCode="0">
                  <c:v>25424</c:v>
                </c:pt>
                <c:pt idx="2794" formatCode="0">
                  <c:v>25424</c:v>
                </c:pt>
                <c:pt idx="2795" formatCode="0">
                  <c:v>25424</c:v>
                </c:pt>
                <c:pt idx="2796" formatCode="0">
                  <c:v>25424</c:v>
                </c:pt>
                <c:pt idx="2797" formatCode="0">
                  <c:v>25424</c:v>
                </c:pt>
                <c:pt idx="2798" formatCode="0">
                  <c:v>25424</c:v>
                </c:pt>
                <c:pt idx="2799" formatCode="0">
                  <c:v>25424</c:v>
                </c:pt>
                <c:pt idx="2800" formatCode="0">
                  <c:v>25424</c:v>
                </c:pt>
                <c:pt idx="2801" formatCode="0">
                  <c:v>25424</c:v>
                </c:pt>
                <c:pt idx="2802" formatCode="0">
                  <c:v>25424</c:v>
                </c:pt>
                <c:pt idx="2803" formatCode="0">
                  <c:v>25424</c:v>
                </c:pt>
                <c:pt idx="2804" formatCode="0">
                  <c:v>25424</c:v>
                </c:pt>
                <c:pt idx="2805" formatCode="0">
                  <c:v>25424</c:v>
                </c:pt>
                <c:pt idx="2806" formatCode="0">
                  <c:v>25424</c:v>
                </c:pt>
                <c:pt idx="2807" formatCode="0">
                  <c:v>25424</c:v>
                </c:pt>
                <c:pt idx="2808" formatCode="0">
                  <c:v>25424</c:v>
                </c:pt>
                <c:pt idx="2809" formatCode="0">
                  <c:v>25424</c:v>
                </c:pt>
                <c:pt idx="2810" formatCode="0">
                  <c:v>25420</c:v>
                </c:pt>
                <c:pt idx="2811" formatCode="0">
                  <c:v>25424</c:v>
                </c:pt>
                <c:pt idx="2812" formatCode="0">
                  <c:v>25424</c:v>
                </c:pt>
                <c:pt idx="2813" formatCode="0">
                  <c:v>25424</c:v>
                </c:pt>
                <c:pt idx="2814" formatCode="0">
                  <c:v>25424</c:v>
                </c:pt>
                <c:pt idx="2815" formatCode="0">
                  <c:v>25424</c:v>
                </c:pt>
                <c:pt idx="2816" formatCode="0">
                  <c:v>25424</c:v>
                </c:pt>
                <c:pt idx="2817" formatCode="0">
                  <c:v>25424</c:v>
                </c:pt>
                <c:pt idx="2818" formatCode="0">
                  <c:v>25424</c:v>
                </c:pt>
                <c:pt idx="2819" formatCode="0">
                  <c:v>25424</c:v>
                </c:pt>
                <c:pt idx="2820" formatCode="0">
                  <c:v>25424</c:v>
                </c:pt>
                <c:pt idx="2821" formatCode="0">
                  <c:v>25424</c:v>
                </c:pt>
                <c:pt idx="2822" formatCode="0">
                  <c:v>25424</c:v>
                </c:pt>
                <c:pt idx="2823" formatCode="0">
                  <c:v>25424</c:v>
                </c:pt>
                <c:pt idx="2824" formatCode="0">
                  <c:v>25424</c:v>
                </c:pt>
                <c:pt idx="2825" formatCode="0">
                  <c:v>25424</c:v>
                </c:pt>
                <c:pt idx="2826" formatCode="0">
                  <c:v>25424</c:v>
                </c:pt>
                <c:pt idx="2827" formatCode="0">
                  <c:v>25424</c:v>
                </c:pt>
                <c:pt idx="2828" formatCode="0">
                  <c:v>25424</c:v>
                </c:pt>
                <c:pt idx="2829" formatCode="0">
                  <c:v>25424</c:v>
                </c:pt>
                <c:pt idx="2830" formatCode="0">
                  <c:v>25424</c:v>
                </c:pt>
                <c:pt idx="2831" formatCode="0">
                  <c:v>25420</c:v>
                </c:pt>
                <c:pt idx="2832" formatCode="0">
                  <c:v>25424</c:v>
                </c:pt>
                <c:pt idx="2833" formatCode="0">
                  <c:v>25424</c:v>
                </c:pt>
                <c:pt idx="2834" formatCode="0">
                  <c:v>25424</c:v>
                </c:pt>
                <c:pt idx="2835" formatCode="0">
                  <c:v>25424</c:v>
                </c:pt>
                <c:pt idx="2836" formatCode="0">
                  <c:v>25424</c:v>
                </c:pt>
                <c:pt idx="2837" formatCode="0">
                  <c:v>25424</c:v>
                </c:pt>
                <c:pt idx="2838" formatCode="0">
                  <c:v>25424</c:v>
                </c:pt>
                <c:pt idx="2839" formatCode="0">
                  <c:v>25424</c:v>
                </c:pt>
                <c:pt idx="2840" formatCode="0">
                  <c:v>25424</c:v>
                </c:pt>
                <c:pt idx="2841" formatCode="0">
                  <c:v>25424</c:v>
                </c:pt>
                <c:pt idx="2842" formatCode="0">
                  <c:v>25424</c:v>
                </c:pt>
                <c:pt idx="2843" formatCode="0">
                  <c:v>25424</c:v>
                </c:pt>
                <c:pt idx="2844" formatCode="0">
                  <c:v>25424</c:v>
                </c:pt>
                <c:pt idx="2845" formatCode="0">
                  <c:v>25424</c:v>
                </c:pt>
                <c:pt idx="2846" formatCode="0">
                  <c:v>25424</c:v>
                </c:pt>
                <c:pt idx="2847" formatCode="0">
                  <c:v>25424</c:v>
                </c:pt>
                <c:pt idx="2848" formatCode="0">
                  <c:v>25424</c:v>
                </c:pt>
                <c:pt idx="2849" formatCode="0">
                  <c:v>25424</c:v>
                </c:pt>
                <c:pt idx="2850" formatCode="0">
                  <c:v>25424</c:v>
                </c:pt>
                <c:pt idx="2851" formatCode="0">
                  <c:v>25424</c:v>
                </c:pt>
                <c:pt idx="2852" formatCode="0">
                  <c:v>25424</c:v>
                </c:pt>
                <c:pt idx="2853" formatCode="0">
                  <c:v>25424</c:v>
                </c:pt>
                <c:pt idx="2854" formatCode="0">
                  <c:v>25424</c:v>
                </c:pt>
                <c:pt idx="2855" formatCode="0">
                  <c:v>25424</c:v>
                </c:pt>
                <c:pt idx="2856" formatCode="0">
                  <c:v>25424</c:v>
                </c:pt>
                <c:pt idx="2857" formatCode="0">
                  <c:v>25424</c:v>
                </c:pt>
                <c:pt idx="2858" formatCode="0">
                  <c:v>25424</c:v>
                </c:pt>
                <c:pt idx="2859" formatCode="0">
                  <c:v>25424</c:v>
                </c:pt>
                <c:pt idx="2860" formatCode="0">
                  <c:v>25424</c:v>
                </c:pt>
                <c:pt idx="2861" formatCode="0">
                  <c:v>25424</c:v>
                </c:pt>
                <c:pt idx="2862" formatCode="0">
                  <c:v>25424</c:v>
                </c:pt>
                <c:pt idx="2863" formatCode="0">
                  <c:v>25424</c:v>
                </c:pt>
                <c:pt idx="2864" formatCode="0">
                  <c:v>25424</c:v>
                </c:pt>
                <c:pt idx="2865" formatCode="0">
                  <c:v>25424</c:v>
                </c:pt>
                <c:pt idx="2866" formatCode="0">
                  <c:v>25424</c:v>
                </c:pt>
                <c:pt idx="2867" formatCode="0">
                  <c:v>25424</c:v>
                </c:pt>
                <c:pt idx="2868" formatCode="0">
                  <c:v>25424</c:v>
                </c:pt>
                <c:pt idx="2869" formatCode="0">
                  <c:v>25424</c:v>
                </c:pt>
                <c:pt idx="2870" formatCode="0">
                  <c:v>25424</c:v>
                </c:pt>
                <c:pt idx="2871" formatCode="0">
                  <c:v>25424</c:v>
                </c:pt>
                <c:pt idx="2872" formatCode="0">
                  <c:v>25424</c:v>
                </c:pt>
                <c:pt idx="2873" formatCode="0">
                  <c:v>25424</c:v>
                </c:pt>
                <c:pt idx="2874" formatCode="0">
                  <c:v>25424</c:v>
                </c:pt>
                <c:pt idx="2875" formatCode="0">
                  <c:v>25424</c:v>
                </c:pt>
                <c:pt idx="2876" formatCode="0">
                  <c:v>25424</c:v>
                </c:pt>
                <c:pt idx="2877" formatCode="0">
                  <c:v>25420</c:v>
                </c:pt>
                <c:pt idx="2878" formatCode="0">
                  <c:v>25424</c:v>
                </c:pt>
                <c:pt idx="2879" formatCode="0">
                  <c:v>25424</c:v>
                </c:pt>
                <c:pt idx="2880" formatCode="0">
                  <c:v>25424</c:v>
                </c:pt>
                <c:pt idx="2881" formatCode="0">
                  <c:v>25424</c:v>
                </c:pt>
                <c:pt idx="2882" formatCode="0">
                  <c:v>25424</c:v>
                </c:pt>
                <c:pt idx="2883" formatCode="0">
                  <c:v>25424</c:v>
                </c:pt>
                <c:pt idx="2884" formatCode="0">
                  <c:v>25424</c:v>
                </c:pt>
                <c:pt idx="2885" formatCode="0">
                  <c:v>25424</c:v>
                </c:pt>
                <c:pt idx="2886" formatCode="0">
                  <c:v>25424</c:v>
                </c:pt>
                <c:pt idx="2887" formatCode="0">
                  <c:v>25424</c:v>
                </c:pt>
                <c:pt idx="2888" formatCode="0">
                  <c:v>25424</c:v>
                </c:pt>
                <c:pt idx="2889" formatCode="0">
                  <c:v>25424</c:v>
                </c:pt>
                <c:pt idx="2890" formatCode="0">
                  <c:v>25424</c:v>
                </c:pt>
                <c:pt idx="2891" formatCode="0">
                  <c:v>25424</c:v>
                </c:pt>
                <c:pt idx="2892" formatCode="0">
                  <c:v>25424</c:v>
                </c:pt>
                <c:pt idx="2893" formatCode="0">
                  <c:v>25424</c:v>
                </c:pt>
                <c:pt idx="2894" formatCode="0">
                  <c:v>25424</c:v>
                </c:pt>
                <c:pt idx="2895" formatCode="0">
                  <c:v>25424</c:v>
                </c:pt>
                <c:pt idx="2896" formatCode="0">
                  <c:v>25424</c:v>
                </c:pt>
                <c:pt idx="2897" formatCode="0">
                  <c:v>25424</c:v>
                </c:pt>
                <c:pt idx="2898" formatCode="0">
                  <c:v>25420</c:v>
                </c:pt>
                <c:pt idx="2899" formatCode="0">
                  <c:v>25424</c:v>
                </c:pt>
                <c:pt idx="2900" formatCode="0">
                  <c:v>25424</c:v>
                </c:pt>
                <c:pt idx="2901" formatCode="0">
                  <c:v>25424</c:v>
                </c:pt>
                <c:pt idx="2902" formatCode="0">
                  <c:v>25424</c:v>
                </c:pt>
                <c:pt idx="2903" formatCode="0">
                  <c:v>25424</c:v>
                </c:pt>
                <c:pt idx="2904" formatCode="0">
                  <c:v>25424</c:v>
                </c:pt>
                <c:pt idx="2905" formatCode="0">
                  <c:v>25424</c:v>
                </c:pt>
                <c:pt idx="2906" formatCode="0">
                  <c:v>25424</c:v>
                </c:pt>
                <c:pt idx="2907" formatCode="0">
                  <c:v>25424</c:v>
                </c:pt>
                <c:pt idx="2908" formatCode="0">
                  <c:v>25424</c:v>
                </c:pt>
                <c:pt idx="2909" formatCode="0">
                  <c:v>25424</c:v>
                </c:pt>
                <c:pt idx="2910" formatCode="0">
                  <c:v>25424</c:v>
                </c:pt>
                <c:pt idx="2911" formatCode="0">
                  <c:v>25424</c:v>
                </c:pt>
                <c:pt idx="2912" formatCode="0">
                  <c:v>25424</c:v>
                </c:pt>
                <c:pt idx="2913" formatCode="0">
                  <c:v>25424</c:v>
                </c:pt>
                <c:pt idx="2914" formatCode="0">
                  <c:v>25424</c:v>
                </c:pt>
                <c:pt idx="2915" formatCode="0">
                  <c:v>25424</c:v>
                </c:pt>
                <c:pt idx="2916" formatCode="0">
                  <c:v>25424</c:v>
                </c:pt>
                <c:pt idx="2917" formatCode="0">
                  <c:v>25424</c:v>
                </c:pt>
                <c:pt idx="2918" formatCode="0">
                  <c:v>25424</c:v>
                </c:pt>
                <c:pt idx="2919" formatCode="0">
                  <c:v>25420</c:v>
                </c:pt>
                <c:pt idx="2920" formatCode="0">
                  <c:v>25424</c:v>
                </c:pt>
                <c:pt idx="2921" formatCode="0">
                  <c:v>25424</c:v>
                </c:pt>
                <c:pt idx="2922" formatCode="0">
                  <c:v>25424</c:v>
                </c:pt>
                <c:pt idx="2923" formatCode="0">
                  <c:v>25424</c:v>
                </c:pt>
                <c:pt idx="2924" formatCode="0">
                  <c:v>25424</c:v>
                </c:pt>
                <c:pt idx="2925" formatCode="0">
                  <c:v>25424</c:v>
                </c:pt>
                <c:pt idx="2926" formatCode="0">
                  <c:v>25424</c:v>
                </c:pt>
                <c:pt idx="2927" formatCode="0">
                  <c:v>25424</c:v>
                </c:pt>
                <c:pt idx="2928" formatCode="0">
                  <c:v>25424</c:v>
                </c:pt>
                <c:pt idx="2929" formatCode="0">
                  <c:v>25424</c:v>
                </c:pt>
                <c:pt idx="2930" formatCode="0">
                  <c:v>25424</c:v>
                </c:pt>
                <c:pt idx="2931" formatCode="0">
                  <c:v>25424</c:v>
                </c:pt>
                <c:pt idx="2932" formatCode="0">
                  <c:v>25424</c:v>
                </c:pt>
                <c:pt idx="2933" formatCode="0">
                  <c:v>25424</c:v>
                </c:pt>
                <c:pt idx="2934" formatCode="0">
                  <c:v>25424</c:v>
                </c:pt>
                <c:pt idx="2935" formatCode="0">
                  <c:v>25424</c:v>
                </c:pt>
                <c:pt idx="2936" formatCode="0">
                  <c:v>25424</c:v>
                </c:pt>
                <c:pt idx="2937" formatCode="0">
                  <c:v>25424</c:v>
                </c:pt>
                <c:pt idx="2938" formatCode="0">
                  <c:v>25424</c:v>
                </c:pt>
                <c:pt idx="2939" formatCode="0">
                  <c:v>25424</c:v>
                </c:pt>
                <c:pt idx="2940" formatCode="0">
                  <c:v>25424</c:v>
                </c:pt>
                <c:pt idx="2941" formatCode="0">
                  <c:v>25424</c:v>
                </c:pt>
                <c:pt idx="2942" formatCode="0">
                  <c:v>25424</c:v>
                </c:pt>
                <c:pt idx="2943" formatCode="0">
                  <c:v>25424</c:v>
                </c:pt>
                <c:pt idx="2944" formatCode="0">
                  <c:v>25424</c:v>
                </c:pt>
                <c:pt idx="2945" formatCode="0">
                  <c:v>25424</c:v>
                </c:pt>
                <c:pt idx="2946" formatCode="0">
                  <c:v>25424</c:v>
                </c:pt>
                <c:pt idx="2947" formatCode="0">
                  <c:v>25424</c:v>
                </c:pt>
                <c:pt idx="2948" formatCode="0">
                  <c:v>25424</c:v>
                </c:pt>
                <c:pt idx="2949" formatCode="0">
                  <c:v>25424</c:v>
                </c:pt>
                <c:pt idx="2950" formatCode="0">
                  <c:v>25424</c:v>
                </c:pt>
                <c:pt idx="2951" formatCode="0">
                  <c:v>25424</c:v>
                </c:pt>
                <c:pt idx="2952" formatCode="0">
                  <c:v>25424</c:v>
                </c:pt>
                <c:pt idx="2953" formatCode="0">
                  <c:v>25424</c:v>
                </c:pt>
                <c:pt idx="2954" formatCode="0">
                  <c:v>25424</c:v>
                </c:pt>
                <c:pt idx="2955" formatCode="0">
                  <c:v>25424</c:v>
                </c:pt>
                <c:pt idx="2956" formatCode="0">
                  <c:v>25424</c:v>
                </c:pt>
                <c:pt idx="2957" formatCode="0">
                  <c:v>25424</c:v>
                </c:pt>
                <c:pt idx="2958" formatCode="0">
                  <c:v>25424</c:v>
                </c:pt>
                <c:pt idx="2959" formatCode="0">
                  <c:v>25424</c:v>
                </c:pt>
                <c:pt idx="2960" formatCode="0">
                  <c:v>25424</c:v>
                </c:pt>
                <c:pt idx="2961" formatCode="0">
                  <c:v>25424</c:v>
                </c:pt>
                <c:pt idx="2962" formatCode="0">
                  <c:v>25424</c:v>
                </c:pt>
                <c:pt idx="2963" formatCode="0">
                  <c:v>25424</c:v>
                </c:pt>
                <c:pt idx="2964" formatCode="0">
                  <c:v>25424</c:v>
                </c:pt>
                <c:pt idx="2965" formatCode="0">
                  <c:v>25420</c:v>
                </c:pt>
                <c:pt idx="2966" formatCode="0">
                  <c:v>25424</c:v>
                </c:pt>
                <c:pt idx="2967" formatCode="0">
                  <c:v>25424</c:v>
                </c:pt>
                <c:pt idx="2968" formatCode="0">
                  <c:v>25424</c:v>
                </c:pt>
                <c:pt idx="2969" formatCode="0">
                  <c:v>25424</c:v>
                </c:pt>
                <c:pt idx="2970" formatCode="0">
                  <c:v>25424</c:v>
                </c:pt>
                <c:pt idx="2971" formatCode="0">
                  <c:v>25424</c:v>
                </c:pt>
                <c:pt idx="2972" formatCode="0">
                  <c:v>25424</c:v>
                </c:pt>
                <c:pt idx="2973" formatCode="0">
                  <c:v>25424</c:v>
                </c:pt>
                <c:pt idx="2974" formatCode="0">
                  <c:v>25424</c:v>
                </c:pt>
                <c:pt idx="2975" formatCode="0">
                  <c:v>25424</c:v>
                </c:pt>
                <c:pt idx="2976" formatCode="0">
                  <c:v>25424</c:v>
                </c:pt>
                <c:pt idx="2977" formatCode="0">
                  <c:v>25424</c:v>
                </c:pt>
                <c:pt idx="2978" formatCode="0">
                  <c:v>25424</c:v>
                </c:pt>
                <c:pt idx="2979" formatCode="0">
                  <c:v>25424</c:v>
                </c:pt>
                <c:pt idx="2980" formatCode="0">
                  <c:v>25424</c:v>
                </c:pt>
                <c:pt idx="2981" formatCode="0">
                  <c:v>25424</c:v>
                </c:pt>
                <c:pt idx="2982" formatCode="0">
                  <c:v>25424</c:v>
                </c:pt>
                <c:pt idx="2983" formatCode="0">
                  <c:v>25424</c:v>
                </c:pt>
                <c:pt idx="2984" formatCode="0">
                  <c:v>25424</c:v>
                </c:pt>
                <c:pt idx="2985" formatCode="0">
                  <c:v>25424</c:v>
                </c:pt>
                <c:pt idx="2986" formatCode="0">
                  <c:v>25420</c:v>
                </c:pt>
                <c:pt idx="2987" formatCode="0">
                  <c:v>25424</c:v>
                </c:pt>
                <c:pt idx="2988" formatCode="0">
                  <c:v>25424</c:v>
                </c:pt>
                <c:pt idx="2989" formatCode="0">
                  <c:v>25424</c:v>
                </c:pt>
                <c:pt idx="2990" formatCode="0">
                  <c:v>25424</c:v>
                </c:pt>
                <c:pt idx="2991" formatCode="0">
                  <c:v>25424</c:v>
                </c:pt>
                <c:pt idx="2992" formatCode="0">
                  <c:v>25424</c:v>
                </c:pt>
                <c:pt idx="2993" formatCode="0">
                  <c:v>25424</c:v>
                </c:pt>
                <c:pt idx="2994" formatCode="0">
                  <c:v>25424</c:v>
                </c:pt>
                <c:pt idx="2995" formatCode="0">
                  <c:v>25424</c:v>
                </c:pt>
                <c:pt idx="2996" formatCode="0">
                  <c:v>25424</c:v>
                </c:pt>
                <c:pt idx="2997" formatCode="0">
                  <c:v>25424</c:v>
                </c:pt>
                <c:pt idx="2998" formatCode="0">
                  <c:v>25424</c:v>
                </c:pt>
                <c:pt idx="2999" formatCode="0">
                  <c:v>25424</c:v>
                </c:pt>
                <c:pt idx="3000" formatCode="0">
                  <c:v>25424</c:v>
                </c:pt>
                <c:pt idx="3001" formatCode="0">
                  <c:v>25424</c:v>
                </c:pt>
                <c:pt idx="3002" formatCode="0">
                  <c:v>25424</c:v>
                </c:pt>
                <c:pt idx="3003" formatCode="0">
                  <c:v>25424</c:v>
                </c:pt>
                <c:pt idx="3004" formatCode="0">
                  <c:v>25424</c:v>
                </c:pt>
                <c:pt idx="3005" formatCode="0">
                  <c:v>25424</c:v>
                </c:pt>
                <c:pt idx="3006" formatCode="0">
                  <c:v>25424</c:v>
                </c:pt>
                <c:pt idx="3007" formatCode="0">
                  <c:v>25424</c:v>
                </c:pt>
                <c:pt idx="3008" formatCode="0">
                  <c:v>25424</c:v>
                </c:pt>
                <c:pt idx="3009" formatCode="0">
                  <c:v>25424</c:v>
                </c:pt>
                <c:pt idx="3010" formatCode="0">
                  <c:v>25424</c:v>
                </c:pt>
                <c:pt idx="3011" formatCode="0">
                  <c:v>25424</c:v>
                </c:pt>
                <c:pt idx="3012" formatCode="0">
                  <c:v>25424</c:v>
                </c:pt>
                <c:pt idx="3013" formatCode="0">
                  <c:v>25424</c:v>
                </c:pt>
                <c:pt idx="3014" formatCode="0">
                  <c:v>25424</c:v>
                </c:pt>
                <c:pt idx="3015" formatCode="0">
                  <c:v>25424</c:v>
                </c:pt>
                <c:pt idx="3016" formatCode="0">
                  <c:v>25424</c:v>
                </c:pt>
                <c:pt idx="3017" formatCode="0">
                  <c:v>25424</c:v>
                </c:pt>
                <c:pt idx="3018" formatCode="0">
                  <c:v>25424</c:v>
                </c:pt>
                <c:pt idx="3019" formatCode="0">
                  <c:v>25424</c:v>
                </c:pt>
                <c:pt idx="3020" formatCode="0">
                  <c:v>25424</c:v>
                </c:pt>
                <c:pt idx="3021" formatCode="0">
                  <c:v>25424</c:v>
                </c:pt>
                <c:pt idx="3022" formatCode="0">
                  <c:v>25424</c:v>
                </c:pt>
                <c:pt idx="3023" formatCode="0">
                  <c:v>25424</c:v>
                </c:pt>
                <c:pt idx="3024" formatCode="0">
                  <c:v>25424</c:v>
                </c:pt>
                <c:pt idx="3025" formatCode="0">
                  <c:v>25424</c:v>
                </c:pt>
                <c:pt idx="3026" formatCode="0">
                  <c:v>25424</c:v>
                </c:pt>
                <c:pt idx="3027" formatCode="0">
                  <c:v>25424</c:v>
                </c:pt>
                <c:pt idx="3028" formatCode="0">
                  <c:v>25424</c:v>
                </c:pt>
                <c:pt idx="3029" formatCode="0">
                  <c:v>25424</c:v>
                </c:pt>
                <c:pt idx="3030" formatCode="0">
                  <c:v>25424</c:v>
                </c:pt>
                <c:pt idx="3031" formatCode="0">
                  <c:v>25424</c:v>
                </c:pt>
                <c:pt idx="3032" formatCode="0">
                  <c:v>25420</c:v>
                </c:pt>
                <c:pt idx="3033" formatCode="0">
                  <c:v>25424</c:v>
                </c:pt>
                <c:pt idx="3034" formatCode="0">
                  <c:v>25424</c:v>
                </c:pt>
                <c:pt idx="3035" formatCode="0">
                  <c:v>25424</c:v>
                </c:pt>
                <c:pt idx="3036" formatCode="0">
                  <c:v>25424</c:v>
                </c:pt>
                <c:pt idx="3037" formatCode="0">
                  <c:v>25424</c:v>
                </c:pt>
                <c:pt idx="3038" formatCode="0">
                  <c:v>25424</c:v>
                </c:pt>
                <c:pt idx="3039" formatCode="0">
                  <c:v>25424</c:v>
                </c:pt>
                <c:pt idx="3040" formatCode="0">
                  <c:v>25424</c:v>
                </c:pt>
                <c:pt idx="3041" formatCode="0">
                  <c:v>25424</c:v>
                </c:pt>
                <c:pt idx="3042" formatCode="0">
                  <c:v>25424</c:v>
                </c:pt>
                <c:pt idx="3043" formatCode="0">
                  <c:v>25424</c:v>
                </c:pt>
                <c:pt idx="3044" formatCode="0">
                  <c:v>25424</c:v>
                </c:pt>
                <c:pt idx="3045" formatCode="0">
                  <c:v>25424</c:v>
                </c:pt>
                <c:pt idx="3046" formatCode="0">
                  <c:v>25424</c:v>
                </c:pt>
                <c:pt idx="3047" formatCode="0">
                  <c:v>25424</c:v>
                </c:pt>
                <c:pt idx="3048" formatCode="0">
                  <c:v>25424</c:v>
                </c:pt>
                <c:pt idx="3049" formatCode="0">
                  <c:v>25424</c:v>
                </c:pt>
                <c:pt idx="3050" formatCode="0">
                  <c:v>25424</c:v>
                </c:pt>
                <c:pt idx="3051" formatCode="0">
                  <c:v>25424</c:v>
                </c:pt>
                <c:pt idx="3052" formatCode="0">
                  <c:v>25424</c:v>
                </c:pt>
                <c:pt idx="3053" formatCode="0">
                  <c:v>25420</c:v>
                </c:pt>
                <c:pt idx="3054" formatCode="0">
                  <c:v>25424</c:v>
                </c:pt>
                <c:pt idx="3055" formatCode="0">
                  <c:v>25424</c:v>
                </c:pt>
                <c:pt idx="3056" formatCode="0">
                  <c:v>25424</c:v>
                </c:pt>
                <c:pt idx="3057" formatCode="0">
                  <c:v>25424</c:v>
                </c:pt>
                <c:pt idx="3058" formatCode="0">
                  <c:v>25424</c:v>
                </c:pt>
                <c:pt idx="3059" formatCode="0">
                  <c:v>25424</c:v>
                </c:pt>
                <c:pt idx="3060" formatCode="0">
                  <c:v>25424</c:v>
                </c:pt>
                <c:pt idx="3061" formatCode="0">
                  <c:v>25424</c:v>
                </c:pt>
                <c:pt idx="3062" formatCode="0">
                  <c:v>25424</c:v>
                </c:pt>
                <c:pt idx="3063" formatCode="0">
                  <c:v>25424</c:v>
                </c:pt>
                <c:pt idx="3064" formatCode="0">
                  <c:v>25424</c:v>
                </c:pt>
                <c:pt idx="3065" formatCode="0">
                  <c:v>25424</c:v>
                </c:pt>
                <c:pt idx="3066" formatCode="0">
                  <c:v>25424</c:v>
                </c:pt>
                <c:pt idx="3067" formatCode="0">
                  <c:v>25424</c:v>
                </c:pt>
                <c:pt idx="3068" formatCode="0">
                  <c:v>25424</c:v>
                </c:pt>
                <c:pt idx="3069" formatCode="0">
                  <c:v>25424</c:v>
                </c:pt>
                <c:pt idx="3070" formatCode="0">
                  <c:v>25424</c:v>
                </c:pt>
                <c:pt idx="3071" formatCode="0">
                  <c:v>25424</c:v>
                </c:pt>
                <c:pt idx="3072" formatCode="0">
                  <c:v>25424</c:v>
                </c:pt>
                <c:pt idx="3073" formatCode="0">
                  <c:v>25424</c:v>
                </c:pt>
                <c:pt idx="3074" formatCode="0">
                  <c:v>25424</c:v>
                </c:pt>
                <c:pt idx="3075" formatCode="0">
                  <c:v>25424</c:v>
                </c:pt>
                <c:pt idx="3076" formatCode="0">
                  <c:v>25424</c:v>
                </c:pt>
                <c:pt idx="3077" formatCode="0">
                  <c:v>25424</c:v>
                </c:pt>
                <c:pt idx="3078" formatCode="0">
                  <c:v>25424</c:v>
                </c:pt>
                <c:pt idx="3079" formatCode="0">
                  <c:v>25424</c:v>
                </c:pt>
                <c:pt idx="3080" formatCode="0">
                  <c:v>25424</c:v>
                </c:pt>
                <c:pt idx="3081" formatCode="0">
                  <c:v>25424</c:v>
                </c:pt>
                <c:pt idx="3082" formatCode="0">
                  <c:v>25424</c:v>
                </c:pt>
                <c:pt idx="3083" formatCode="0">
                  <c:v>25424</c:v>
                </c:pt>
                <c:pt idx="3084" formatCode="0">
                  <c:v>25424</c:v>
                </c:pt>
                <c:pt idx="3085" formatCode="0">
                  <c:v>25424</c:v>
                </c:pt>
                <c:pt idx="3086" formatCode="0">
                  <c:v>25424</c:v>
                </c:pt>
                <c:pt idx="3087" formatCode="0">
                  <c:v>25424</c:v>
                </c:pt>
                <c:pt idx="3088" formatCode="0">
                  <c:v>25424</c:v>
                </c:pt>
                <c:pt idx="3089" formatCode="0">
                  <c:v>25424</c:v>
                </c:pt>
                <c:pt idx="3090" formatCode="0">
                  <c:v>25424</c:v>
                </c:pt>
                <c:pt idx="3091" formatCode="0">
                  <c:v>25424</c:v>
                </c:pt>
                <c:pt idx="3092" formatCode="0">
                  <c:v>25424</c:v>
                </c:pt>
                <c:pt idx="3093" formatCode="0">
                  <c:v>25424</c:v>
                </c:pt>
                <c:pt idx="3094" formatCode="0">
                  <c:v>25424</c:v>
                </c:pt>
                <c:pt idx="3095" formatCode="0">
                  <c:v>25424</c:v>
                </c:pt>
                <c:pt idx="3096" formatCode="0">
                  <c:v>25424</c:v>
                </c:pt>
                <c:pt idx="3097" formatCode="0">
                  <c:v>25424</c:v>
                </c:pt>
                <c:pt idx="3098" formatCode="0">
                  <c:v>25424</c:v>
                </c:pt>
                <c:pt idx="3099" formatCode="0">
                  <c:v>25420</c:v>
                </c:pt>
                <c:pt idx="3100" formatCode="0">
                  <c:v>25424</c:v>
                </c:pt>
                <c:pt idx="3101" formatCode="0">
                  <c:v>25424</c:v>
                </c:pt>
                <c:pt idx="3102" formatCode="0">
                  <c:v>25424</c:v>
                </c:pt>
                <c:pt idx="3103" formatCode="0">
                  <c:v>25424</c:v>
                </c:pt>
                <c:pt idx="3104" formatCode="0">
                  <c:v>25424</c:v>
                </c:pt>
                <c:pt idx="3105" formatCode="0">
                  <c:v>25424</c:v>
                </c:pt>
                <c:pt idx="3106" formatCode="0">
                  <c:v>25424</c:v>
                </c:pt>
                <c:pt idx="3107" formatCode="0">
                  <c:v>25424</c:v>
                </c:pt>
                <c:pt idx="3108" formatCode="0">
                  <c:v>25424</c:v>
                </c:pt>
                <c:pt idx="3109" formatCode="0">
                  <c:v>25424</c:v>
                </c:pt>
                <c:pt idx="3110" formatCode="0">
                  <c:v>25424</c:v>
                </c:pt>
                <c:pt idx="3111" formatCode="0">
                  <c:v>25424</c:v>
                </c:pt>
                <c:pt idx="3112" formatCode="0">
                  <c:v>25424</c:v>
                </c:pt>
                <c:pt idx="3113" formatCode="0">
                  <c:v>25424</c:v>
                </c:pt>
                <c:pt idx="3114" formatCode="0">
                  <c:v>25424</c:v>
                </c:pt>
                <c:pt idx="3115" formatCode="0">
                  <c:v>25424</c:v>
                </c:pt>
                <c:pt idx="3116" formatCode="0">
                  <c:v>25424</c:v>
                </c:pt>
                <c:pt idx="3117" formatCode="0">
                  <c:v>25424</c:v>
                </c:pt>
                <c:pt idx="3118" formatCode="0">
                  <c:v>25424</c:v>
                </c:pt>
                <c:pt idx="3119" formatCode="0">
                  <c:v>25424</c:v>
                </c:pt>
                <c:pt idx="3120" formatCode="0">
                  <c:v>25420</c:v>
                </c:pt>
                <c:pt idx="3121" formatCode="0">
                  <c:v>25424</c:v>
                </c:pt>
                <c:pt idx="3122" formatCode="0">
                  <c:v>25424</c:v>
                </c:pt>
                <c:pt idx="3123" formatCode="0">
                  <c:v>25424</c:v>
                </c:pt>
                <c:pt idx="3124" formatCode="0">
                  <c:v>25424</c:v>
                </c:pt>
                <c:pt idx="3125" formatCode="0">
                  <c:v>25424</c:v>
                </c:pt>
                <c:pt idx="3126" formatCode="0">
                  <c:v>25424</c:v>
                </c:pt>
                <c:pt idx="3127" formatCode="0">
                  <c:v>25424</c:v>
                </c:pt>
                <c:pt idx="3128" formatCode="0">
                  <c:v>25424</c:v>
                </c:pt>
                <c:pt idx="3129" formatCode="0">
                  <c:v>25424</c:v>
                </c:pt>
                <c:pt idx="3130" formatCode="0">
                  <c:v>25424</c:v>
                </c:pt>
                <c:pt idx="3131" formatCode="0">
                  <c:v>25424</c:v>
                </c:pt>
                <c:pt idx="3132" formatCode="0">
                  <c:v>25424</c:v>
                </c:pt>
                <c:pt idx="3133" formatCode="0">
                  <c:v>25424</c:v>
                </c:pt>
                <c:pt idx="3134" formatCode="0">
                  <c:v>25424</c:v>
                </c:pt>
                <c:pt idx="3135" formatCode="0">
                  <c:v>25424</c:v>
                </c:pt>
                <c:pt idx="3136" formatCode="0">
                  <c:v>25424</c:v>
                </c:pt>
                <c:pt idx="3137" formatCode="0">
                  <c:v>25424</c:v>
                </c:pt>
                <c:pt idx="3138" formatCode="0">
                  <c:v>25424</c:v>
                </c:pt>
                <c:pt idx="3139" formatCode="0">
                  <c:v>25424</c:v>
                </c:pt>
                <c:pt idx="3140" formatCode="0">
                  <c:v>25424</c:v>
                </c:pt>
                <c:pt idx="3141" formatCode="0">
                  <c:v>25420</c:v>
                </c:pt>
                <c:pt idx="3142" formatCode="0">
                  <c:v>25424</c:v>
                </c:pt>
                <c:pt idx="3143" formatCode="0">
                  <c:v>25424</c:v>
                </c:pt>
                <c:pt idx="3144" formatCode="0">
                  <c:v>25424</c:v>
                </c:pt>
                <c:pt idx="3145" formatCode="0">
                  <c:v>25424</c:v>
                </c:pt>
                <c:pt idx="3146" formatCode="0">
                  <c:v>25424</c:v>
                </c:pt>
                <c:pt idx="3147" formatCode="0">
                  <c:v>25424</c:v>
                </c:pt>
                <c:pt idx="3148" formatCode="0">
                  <c:v>25424</c:v>
                </c:pt>
                <c:pt idx="3149" formatCode="0">
                  <c:v>25424</c:v>
                </c:pt>
                <c:pt idx="3150" formatCode="0">
                  <c:v>25424</c:v>
                </c:pt>
                <c:pt idx="3151" formatCode="0">
                  <c:v>25424</c:v>
                </c:pt>
                <c:pt idx="3152" formatCode="0">
                  <c:v>25424</c:v>
                </c:pt>
                <c:pt idx="3153" formatCode="0">
                  <c:v>25424</c:v>
                </c:pt>
                <c:pt idx="3154" formatCode="0">
                  <c:v>25424</c:v>
                </c:pt>
                <c:pt idx="3155" formatCode="0">
                  <c:v>25424</c:v>
                </c:pt>
                <c:pt idx="3156" formatCode="0">
                  <c:v>25424</c:v>
                </c:pt>
                <c:pt idx="3157" formatCode="0">
                  <c:v>25424</c:v>
                </c:pt>
                <c:pt idx="3158" formatCode="0">
                  <c:v>25424</c:v>
                </c:pt>
                <c:pt idx="3159" formatCode="0">
                  <c:v>25424</c:v>
                </c:pt>
                <c:pt idx="3160" formatCode="0">
                  <c:v>25424</c:v>
                </c:pt>
                <c:pt idx="3161" formatCode="0">
                  <c:v>25424</c:v>
                </c:pt>
                <c:pt idx="3162" formatCode="0">
                  <c:v>25424</c:v>
                </c:pt>
                <c:pt idx="3163" formatCode="0">
                  <c:v>25424</c:v>
                </c:pt>
                <c:pt idx="3164" formatCode="0">
                  <c:v>25424</c:v>
                </c:pt>
                <c:pt idx="3165" formatCode="0">
                  <c:v>25424</c:v>
                </c:pt>
                <c:pt idx="3166" formatCode="0">
                  <c:v>25424</c:v>
                </c:pt>
                <c:pt idx="3167" formatCode="0">
                  <c:v>25424</c:v>
                </c:pt>
                <c:pt idx="3168" formatCode="0">
                  <c:v>25424</c:v>
                </c:pt>
                <c:pt idx="3169" formatCode="0">
                  <c:v>25424</c:v>
                </c:pt>
                <c:pt idx="3170" formatCode="0">
                  <c:v>25424</c:v>
                </c:pt>
                <c:pt idx="3171" formatCode="0">
                  <c:v>25424</c:v>
                </c:pt>
                <c:pt idx="3172" formatCode="0">
                  <c:v>25424</c:v>
                </c:pt>
                <c:pt idx="3173" formatCode="0">
                  <c:v>25424</c:v>
                </c:pt>
                <c:pt idx="3174" formatCode="0">
                  <c:v>25424</c:v>
                </c:pt>
                <c:pt idx="3175" formatCode="0">
                  <c:v>25424</c:v>
                </c:pt>
                <c:pt idx="3176" formatCode="0">
                  <c:v>25424</c:v>
                </c:pt>
                <c:pt idx="3177" formatCode="0">
                  <c:v>25424</c:v>
                </c:pt>
                <c:pt idx="3178" formatCode="0">
                  <c:v>25424</c:v>
                </c:pt>
                <c:pt idx="3179" formatCode="0">
                  <c:v>25424</c:v>
                </c:pt>
                <c:pt idx="3180" formatCode="0">
                  <c:v>25424</c:v>
                </c:pt>
                <c:pt idx="3181" formatCode="0">
                  <c:v>25424</c:v>
                </c:pt>
                <c:pt idx="3182" formatCode="0">
                  <c:v>25424</c:v>
                </c:pt>
                <c:pt idx="3183" formatCode="0">
                  <c:v>25424</c:v>
                </c:pt>
                <c:pt idx="3184" formatCode="0">
                  <c:v>25424</c:v>
                </c:pt>
                <c:pt idx="3185" formatCode="0">
                  <c:v>25424</c:v>
                </c:pt>
                <c:pt idx="3186" formatCode="0">
                  <c:v>25424</c:v>
                </c:pt>
                <c:pt idx="3187" formatCode="0">
                  <c:v>25420</c:v>
                </c:pt>
                <c:pt idx="3188" formatCode="0">
                  <c:v>25424</c:v>
                </c:pt>
                <c:pt idx="3189" formatCode="0">
                  <c:v>25424</c:v>
                </c:pt>
                <c:pt idx="3190" formatCode="0">
                  <c:v>25424</c:v>
                </c:pt>
                <c:pt idx="3191" formatCode="0">
                  <c:v>25424</c:v>
                </c:pt>
                <c:pt idx="3192" formatCode="0">
                  <c:v>25424</c:v>
                </c:pt>
                <c:pt idx="3193" formatCode="0">
                  <c:v>25424</c:v>
                </c:pt>
                <c:pt idx="3194" formatCode="0">
                  <c:v>25424</c:v>
                </c:pt>
                <c:pt idx="3195" formatCode="0">
                  <c:v>25424</c:v>
                </c:pt>
                <c:pt idx="3196" formatCode="0">
                  <c:v>25424</c:v>
                </c:pt>
                <c:pt idx="3197" formatCode="0">
                  <c:v>25424</c:v>
                </c:pt>
                <c:pt idx="3198" formatCode="0">
                  <c:v>25424</c:v>
                </c:pt>
                <c:pt idx="3199" formatCode="0">
                  <c:v>25424</c:v>
                </c:pt>
                <c:pt idx="3200" formatCode="0">
                  <c:v>25424</c:v>
                </c:pt>
                <c:pt idx="3201" formatCode="0">
                  <c:v>25424</c:v>
                </c:pt>
                <c:pt idx="3202" formatCode="0">
                  <c:v>25424</c:v>
                </c:pt>
                <c:pt idx="3203" formatCode="0">
                  <c:v>25424</c:v>
                </c:pt>
                <c:pt idx="3204" formatCode="0">
                  <c:v>25424</c:v>
                </c:pt>
                <c:pt idx="3205" formatCode="0">
                  <c:v>25424</c:v>
                </c:pt>
                <c:pt idx="3206" formatCode="0">
                  <c:v>25424</c:v>
                </c:pt>
                <c:pt idx="3207" formatCode="0">
                  <c:v>25424</c:v>
                </c:pt>
                <c:pt idx="3208" formatCode="0">
                  <c:v>25420</c:v>
                </c:pt>
                <c:pt idx="3209" formatCode="0">
                  <c:v>25424</c:v>
                </c:pt>
                <c:pt idx="3210" formatCode="0">
                  <c:v>25424</c:v>
                </c:pt>
                <c:pt idx="3211" formatCode="0">
                  <c:v>25424</c:v>
                </c:pt>
                <c:pt idx="3212" formatCode="0">
                  <c:v>25424</c:v>
                </c:pt>
                <c:pt idx="3213" formatCode="0">
                  <c:v>25424</c:v>
                </c:pt>
                <c:pt idx="3214" formatCode="0">
                  <c:v>25424</c:v>
                </c:pt>
                <c:pt idx="3215" formatCode="0">
                  <c:v>25424</c:v>
                </c:pt>
                <c:pt idx="3216" formatCode="0">
                  <c:v>25424</c:v>
                </c:pt>
                <c:pt idx="3217" formatCode="0">
                  <c:v>25424</c:v>
                </c:pt>
                <c:pt idx="3218" formatCode="0">
                  <c:v>25424</c:v>
                </c:pt>
                <c:pt idx="3219" formatCode="0">
                  <c:v>25424</c:v>
                </c:pt>
                <c:pt idx="3220" formatCode="0">
                  <c:v>25424</c:v>
                </c:pt>
                <c:pt idx="3221" formatCode="0">
                  <c:v>25424</c:v>
                </c:pt>
                <c:pt idx="3222" formatCode="0">
                  <c:v>25424</c:v>
                </c:pt>
                <c:pt idx="3223" formatCode="0">
                  <c:v>25424</c:v>
                </c:pt>
                <c:pt idx="3224" formatCode="0">
                  <c:v>25424</c:v>
                </c:pt>
                <c:pt idx="3225" formatCode="0">
                  <c:v>25424</c:v>
                </c:pt>
                <c:pt idx="3226" formatCode="0">
                  <c:v>25424</c:v>
                </c:pt>
                <c:pt idx="3227" formatCode="0">
                  <c:v>25424</c:v>
                </c:pt>
                <c:pt idx="3228" formatCode="0">
                  <c:v>25424</c:v>
                </c:pt>
                <c:pt idx="3229" formatCode="0">
                  <c:v>25424</c:v>
                </c:pt>
                <c:pt idx="3230" formatCode="0">
                  <c:v>25424</c:v>
                </c:pt>
                <c:pt idx="3231" formatCode="0">
                  <c:v>25424</c:v>
                </c:pt>
                <c:pt idx="3232" formatCode="0">
                  <c:v>25424</c:v>
                </c:pt>
                <c:pt idx="3233" formatCode="0">
                  <c:v>25424</c:v>
                </c:pt>
                <c:pt idx="3234" formatCode="0">
                  <c:v>25424</c:v>
                </c:pt>
                <c:pt idx="3235" formatCode="0">
                  <c:v>25424</c:v>
                </c:pt>
                <c:pt idx="3236" formatCode="0">
                  <c:v>25424</c:v>
                </c:pt>
                <c:pt idx="3237" formatCode="0">
                  <c:v>25424</c:v>
                </c:pt>
                <c:pt idx="3238" formatCode="0">
                  <c:v>25424</c:v>
                </c:pt>
                <c:pt idx="3239" formatCode="0">
                  <c:v>25424</c:v>
                </c:pt>
                <c:pt idx="3240" formatCode="0">
                  <c:v>25424</c:v>
                </c:pt>
                <c:pt idx="3241" formatCode="0">
                  <c:v>25424</c:v>
                </c:pt>
                <c:pt idx="3242" formatCode="0">
                  <c:v>25424</c:v>
                </c:pt>
                <c:pt idx="3243" formatCode="0">
                  <c:v>25424</c:v>
                </c:pt>
                <c:pt idx="3244" formatCode="0">
                  <c:v>25424</c:v>
                </c:pt>
                <c:pt idx="3245" formatCode="0">
                  <c:v>25424</c:v>
                </c:pt>
                <c:pt idx="3246" formatCode="0">
                  <c:v>25424</c:v>
                </c:pt>
                <c:pt idx="3247" formatCode="0">
                  <c:v>25424</c:v>
                </c:pt>
                <c:pt idx="3248" formatCode="0">
                  <c:v>25424</c:v>
                </c:pt>
                <c:pt idx="3249" formatCode="0">
                  <c:v>25424</c:v>
                </c:pt>
                <c:pt idx="3250" formatCode="0">
                  <c:v>25424</c:v>
                </c:pt>
                <c:pt idx="3251" formatCode="0">
                  <c:v>25424</c:v>
                </c:pt>
                <c:pt idx="3252" formatCode="0">
                  <c:v>25424</c:v>
                </c:pt>
                <c:pt idx="3253" formatCode="0">
                  <c:v>25424</c:v>
                </c:pt>
                <c:pt idx="3254" formatCode="0">
                  <c:v>25420</c:v>
                </c:pt>
                <c:pt idx="3255" formatCode="0">
                  <c:v>25424</c:v>
                </c:pt>
                <c:pt idx="3256" formatCode="0">
                  <c:v>25424</c:v>
                </c:pt>
                <c:pt idx="3257" formatCode="0">
                  <c:v>25424</c:v>
                </c:pt>
                <c:pt idx="3258" formatCode="0">
                  <c:v>25424</c:v>
                </c:pt>
                <c:pt idx="3259" formatCode="0">
                  <c:v>25424</c:v>
                </c:pt>
                <c:pt idx="3260" formatCode="0">
                  <c:v>25424</c:v>
                </c:pt>
                <c:pt idx="3261" formatCode="0">
                  <c:v>25424</c:v>
                </c:pt>
                <c:pt idx="3262" formatCode="0">
                  <c:v>25424</c:v>
                </c:pt>
                <c:pt idx="3263" formatCode="0">
                  <c:v>25424</c:v>
                </c:pt>
                <c:pt idx="3264" formatCode="0">
                  <c:v>25424</c:v>
                </c:pt>
                <c:pt idx="3265" formatCode="0">
                  <c:v>25424</c:v>
                </c:pt>
                <c:pt idx="3266" formatCode="0">
                  <c:v>25424</c:v>
                </c:pt>
                <c:pt idx="3267" formatCode="0">
                  <c:v>25424</c:v>
                </c:pt>
                <c:pt idx="3268" formatCode="0">
                  <c:v>25424</c:v>
                </c:pt>
                <c:pt idx="3269" formatCode="0">
                  <c:v>25424</c:v>
                </c:pt>
                <c:pt idx="3270" formatCode="0">
                  <c:v>25424</c:v>
                </c:pt>
                <c:pt idx="3271" formatCode="0">
                  <c:v>25424</c:v>
                </c:pt>
                <c:pt idx="3272" formatCode="0">
                  <c:v>25424</c:v>
                </c:pt>
                <c:pt idx="3273" formatCode="0">
                  <c:v>25424</c:v>
                </c:pt>
                <c:pt idx="3274" formatCode="0">
                  <c:v>25424</c:v>
                </c:pt>
                <c:pt idx="3275" formatCode="0">
                  <c:v>25420</c:v>
                </c:pt>
                <c:pt idx="3276" formatCode="0">
                  <c:v>25424</c:v>
                </c:pt>
                <c:pt idx="3277" formatCode="0">
                  <c:v>25424</c:v>
                </c:pt>
                <c:pt idx="3278" formatCode="0">
                  <c:v>25424</c:v>
                </c:pt>
                <c:pt idx="3279" formatCode="0">
                  <c:v>25424</c:v>
                </c:pt>
                <c:pt idx="3280" formatCode="0">
                  <c:v>25424</c:v>
                </c:pt>
                <c:pt idx="3281" formatCode="0">
                  <c:v>25424</c:v>
                </c:pt>
                <c:pt idx="3282" formatCode="0">
                  <c:v>25424</c:v>
                </c:pt>
                <c:pt idx="3283" formatCode="0">
                  <c:v>25424</c:v>
                </c:pt>
                <c:pt idx="3284" formatCode="0">
                  <c:v>25424</c:v>
                </c:pt>
                <c:pt idx="3285" formatCode="0">
                  <c:v>25424</c:v>
                </c:pt>
                <c:pt idx="3286" formatCode="0">
                  <c:v>25424</c:v>
                </c:pt>
                <c:pt idx="3287" formatCode="0">
                  <c:v>25424</c:v>
                </c:pt>
                <c:pt idx="3288" formatCode="0">
                  <c:v>25424</c:v>
                </c:pt>
                <c:pt idx="3289" formatCode="0">
                  <c:v>25424</c:v>
                </c:pt>
                <c:pt idx="3290" formatCode="0">
                  <c:v>25424</c:v>
                </c:pt>
                <c:pt idx="3291" formatCode="0">
                  <c:v>25424</c:v>
                </c:pt>
                <c:pt idx="3292" formatCode="0">
                  <c:v>25424</c:v>
                </c:pt>
                <c:pt idx="3293" formatCode="0">
                  <c:v>25424</c:v>
                </c:pt>
                <c:pt idx="3294" formatCode="0">
                  <c:v>25424</c:v>
                </c:pt>
                <c:pt idx="3295" formatCode="0">
                  <c:v>25424</c:v>
                </c:pt>
                <c:pt idx="3296" formatCode="0">
                  <c:v>25420</c:v>
                </c:pt>
                <c:pt idx="3297" formatCode="0">
                  <c:v>25424</c:v>
                </c:pt>
                <c:pt idx="3298" formatCode="0">
                  <c:v>25424</c:v>
                </c:pt>
                <c:pt idx="3299" formatCode="0">
                  <c:v>25424</c:v>
                </c:pt>
                <c:pt idx="3300" formatCode="0">
                  <c:v>25424</c:v>
                </c:pt>
                <c:pt idx="3301" formatCode="0">
                  <c:v>25424</c:v>
                </c:pt>
                <c:pt idx="3302" formatCode="0">
                  <c:v>25424</c:v>
                </c:pt>
                <c:pt idx="3303" formatCode="0">
                  <c:v>25424</c:v>
                </c:pt>
                <c:pt idx="3304" formatCode="0">
                  <c:v>25424</c:v>
                </c:pt>
                <c:pt idx="3305" formatCode="0">
                  <c:v>25424</c:v>
                </c:pt>
                <c:pt idx="3306" formatCode="0">
                  <c:v>25424</c:v>
                </c:pt>
                <c:pt idx="3307" formatCode="0">
                  <c:v>25424</c:v>
                </c:pt>
                <c:pt idx="3308" formatCode="0">
                  <c:v>25424</c:v>
                </c:pt>
                <c:pt idx="3309" formatCode="0">
                  <c:v>25424</c:v>
                </c:pt>
                <c:pt idx="3310" formatCode="0">
                  <c:v>25424</c:v>
                </c:pt>
                <c:pt idx="3311" formatCode="0">
                  <c:v>25424</c:v>
                </c:pt>
                <c:pt idx="3312" formatCode="0">
                  <c:v>25424</c:v>
                </c:pt>
                <c:pt idx="3313" formatCode="0">
                  <c:v>25424</c:v>
                </c:pt>
                <c:pt idx="3314" formatCode="0">
                  <c:v>25424</c:v>
                </c:pt>
                <c:pt idx="3315" formatCode="0">
                  <c:v>25424</c:v>
                </c:pt>
                <c:pt idx="3316" formatCode="0">
                  <c:v>25424</c:v>
                </c:pt>
                <c:pt idx="3317" formatCode="0">
                  <c:v>25424</c:v>
                </c:pt>
                <c:pt idx="3318" formatCode="0">
                  <c:v>25424</c:v>
                </c:pt>
                <c:pt idx="3319" formatCode="0">
                  <c:v>25424</c:v>
                </c:pt>
                <c:pt idx="3320" formatCode="0">
                  <c:v>25424</c:v>
                </c:pt>
                <c:pt idx="3321" formatCode="0">
                  <c:v>25424</c:v>
                </c:pt>
                <c:pt idx="3322" formatCode="0">
                  <c:v>25424</c:v>
                </c:pt>
                <c:pt idx="3323" formatCode="0">
                  <c:v>25424</c:v>
                </c:pt>
                <c:pt idx="3324" formatCode="0">
                  <c:v>25424</c:v>
                </c:pt>
                <c:pt idx="3325" formatCode="0">
                  <c:v>25424</c:v>
                </c:pt>
                <c:pt idx="3326" formatCode="0">
                  <c:v>25424</c:v>
                </c:pt>
                <c:pt idx="3327" formatCode="0">
                  <c:v>25424</c:v>
                </c:pt>
                <c:pt idx="3328" formatCode="0">
                  <c:v>25424</c:v>
                </c:pt>
                <c:pt idx="3329" formatCode="0">
                  <c:v>25424</c:v>
                </c:pt>
                <c:pt idx="3330" formatCode="0">
                  <c:v>25424</c:v>
                </c:pt>
                <c:pt idx="3331" formatCode="0">
                  <c:v>25424</c:v>
                </c:pt>
                <c:pt idx="3332" formatCode="0">
                  <c:v>25424</c:v>
                </c:pt>
                <c:pt idx="3333" formatCode="0">
                  <c:v>25424</c:v>
                </c:pt>
                <c:pt idx="3334" formatCode="0">
                  <c:v>25424</c:v>
                </c:pt>
                <c:pt idx="3335" formatCode="0">
                  <c:v>25424</c:v>
                </c:pt>
                <c:pt idx="3336" formatCode="0">
                  <c:v>25424</c:v>
                </c:pt>
                <c:pt idx="3337" formatCode="0">
                  <c:v>25424</c:v>
                </c:pt>
                <c:pt idx="3338" formatCode="0">
                  <c:v>25424</c:v>
                </c:pt>
                <c:pt idx="3339" formatCode="0">
                  <c:v>25424</c:v>
                </c:pt>
                <c:pt idx="3340" formatCode="0">
                  <c:v>25424</c:v>
                </c:pt>
                <c:pt idx="3341" formatCode="0">
                  <c:v>25424</c:v>
                </c:pt>
                <c:pt idx="3342" formatCode="0">
                  <c:v>25420</c:v>
                </c:pt>
                <c:pt idx="3343" formatCode="0">
                  <c:v>25424</c:v>
                </c:pt>
                <c:pt idx="3344" formatCode="0">
                  <c:v>25424</c:v>
                </c:pt>
                <c:pt idx="3345" formatCode="0">
                  <c:v>25424</c:v>
                </c:pt>
                <c:pt idx="3346" formatCode="0">
                  <c:v>25424</c:v>
                </c:pt>
                <c:pt idx="3347" formatCode="0">
                  <c:v>25424</c:v>
                </c:pt>
                <c:pt idx="3348" formatCode="0">
                  <c:v>25424</c:v>
                </c:pt>
                <c:pt idx="3349" formatCode="0">
                  <c:v>25424</c:v>
                </c:pt>
                <c:pt idx="3350" formatCode="0">
                  <c:v>25424</c:v>
                </c:pt>
                <c:pt idx="3351" formatCode="0">
                  <c:v>25424</c:v>
                </c:pt>
                <c:pt idx="3352" formatCode="0">
                  <c:v>25424</c:v>
                </c:pt>
                <c:pt idx="3353" formatCode="0">
                  <c:v>25424</c:v>
                </c:pt>
                <c:pt idx="3354" formatCode="0">
                  <c:v>25424</c:v>
                </c:pt>
                <c:pt idx="3355" formatCode="0">
                  <c:v>25424</c:v>
                </c:pt>
                <c:pt idx="3356" formatCode="0">
                  <c:v>25424</c:v>
                </c:pt>
                <c:pt idx="3357" formatCode="0">
                  <c:v>25424</c:v>
                </c:pt>
                <c:pt idx="3358" formatCode="0">
                  <c:v>25424</c:v>
                </c:pt>
                <c:pt idx="3359" formatCode="0">
                  <c:v>25424</c:v>
                </c:pt>
                <c:pt idx="3360" formatCode="0">
                  <c:v>25424</c:v>
                </c:pt>
                <c:pt idx="3361" formatCode="0">
                  <c:v>25424</c:v>
                </c:pt>
                <c:pt idx="3362" formatCode="0">
                  <c:v>25424</c:v>
                </c:pt>
                <c:pt idx="3363" formatCode="0">
                  <c:v>25420</c:v>
                </c:pt>
                <c:pt idx="3364" formatCode="0">
                  <c:v>25424</c:v>
                </c:pt>
                <c:pt idx="3365" formatCode="0">
                  <c:v>25424</c:v>
                </c:pt>
                <c:pt idx="3366" formatCode="0">
                  <c:v>25424</c:v>
                </c:pt>
                <c:pt idx="3367" formatCode="0">
                  <c:v>25424</c:v>
                </c:pt>
                <c:pt idx="3368" formatCode="0">
                  <c:v>25424</c:v>
                </c:pt>
                <c:pt idx="3369" formatCode="0">
                  <c:v>25424</c:v>
                </c:pt>
                <c:pt idx="3370" formatCode="0">
                  <c:v>25424</c:v>
                </c:pt>
                <c:pt idx="3371" formatCode="0">
                  <c:v>25424</c:v>
                </c:pt>
                <c:pt idx="3372" formatCode="0">
                  <c:v>25424</c:v>
                </c:pt>
                <c:pt idx="3373" formatCode="0">
                  <c:v>25424</c:v>
                </c:pt>
                <c:pt idx="3374" formatCode="0">
                  <c:v>25424</c:v>
                </c:pt>
                <c:pt idx="3375" formatCode="0">
                  <c:v>25424</c:v>
                </c:pt>
                <c:pt idx="3376" formatCode="0">
                  <c:v>25424</c:v>
                </c:pt>
                <c:pt idx="3377" formatCode="0">
                  <c:v>25424</c:v>
                </c:pt>
                <c:pt idx="3378" formatCode="0">
                  <c:v>25424</c:v>
                </c:pt>
                <c:pt idx="3379" formatCode="0">
                  <c:v>25424</c:v>
                </c:pt>
                <c:pt idx="3380" formatCode="0">
                  <c:v>25424</c:v>
                </c:pt>
                <c:pt idx="3381" formatCode="0">
                  <c:v>25424</c:v>
                </c:pt>
                <c:pt idx="3382" formatCode="0">
                  <c:v>25424</c:v>
                </c:pt>
                <c:pt idx="3383" formatCode="0">
                  <c:v>25424</c:v>
                </c:pt>
                <c:pt idx="3384" formatCode="0">
                  <c:v>25424</c:v>
                </c:pt>
                <c:pt idx="3385" formatCode="0">
                  <c:v>25424</c:v>
                </c:pt>
                <c:pt idx="3386" formatCode="0">
                  <c:v>25424</c:v>
                </c:pt>
                <c:pt idx="3387" formatCode="0">
                  <c:v>25424</c:v>
                </c:pt>
                <c:pt idx="3388" formatCode="0">
                  <c:v>25424</c:v>
                </c:pt>
                <c:pt idx="3389" formatCode="0">
                  <c:v>25424</c:v>
                </c:pt>
                <c:pt idx="3390" formatCode="0">
                  <c:v>25424</c:v>
                </c:pt>
                <c:pt idx="3391" formatCode="0">
                  <c:v>25424</c:v>
                </c:pt>
                <c:pt idx="3392" formatCode="0">
                  <c:v>25424</c:v>
                </c:pt>
                <c:pt idx="3393" formatCode="0">
                  <c:v>25424</c:v>
                </c:pt>
                <c:pt idx="3394" formatCode="0">
                  <c:v>25424</c:v>
                </c:pt>
                <c:pt idx="3395" formatCode="0">
                  <c:v>25424</c:v>
                </c:pt>
                <c:pt idx="3396" formatCode="0">
                  <c:v>25424</c:v>
                </c:pt>
                <c:pt idx="3397" formatCode="0">
                  <c:v>25424</c:v>
                </c:pt>
                <c:pt idx="3398" formatCode="0">
                  <c:v>25424</c:v>
                </c:pt>
                <c:pt idx="3399" formatCode="0">
                  <c:v>25424</c:v>
                </c:pt>
                <c:pt idx="3400" formatCode="0">
                  <c:v>25424</c:v>
                </c:pt>
                <c:pt idx="3401" formatCode="0">
                  <c:v>25424</c:v>
                </c:pt>
                <c:pt idx="3402" formatCode="0">
                  <c:v>25424</c:v>
                </c:pt>
                <c:pt idx="3403" formatCode="0">
                  <c:v>25424</c:v>
                </c:pt>
                <c:pt idx="3404" formatCode="0">
                  <c:v>25424</c:v>
                </c:pt>
                <c:pt idx="3405" formatCode="0">
                  <c:v>25424</c:v>
                </c:pt>
                <c:pt idx="3406" formatCode="0">
                  <c:v>25424</c:v>
                </c:pt>
                <c:pt idx="3407" formatCode="0">
                  <c:v>25424</c:v>
                </c:pt>
                <c:pt idx="3408" formatCode="0">
                  <c:v>25424</c:v>
                </c:pt>
                <c:pt idx="3409" formatCode="0">
                  <c:v>25420</c:v>
                </c:pt>
                <c:pt idx="3410" formatCode="0">
                  <c:v>25424</c:v>
                </c:pt>
                <c:pt idx="3411" formatCode="0">
                  <c:v>25424</c:v>
                </c:pt>
                <c:pt idx="3412" formatCode="0">
                  <c:v>25424</c:v>
                </c:pt>
                <c:pt idx="3413" formatCode="0">
                  <c:v>25424</c:v>
                </c:pt>
                <c:pt idx="3414" formatCode="0">
                  <c:v>25424</c:v>
                </c:pt>
                <c:pt idx="3415" formatCode="0">
                  <c:v>25424</c:v>
                </c:pt>
                <c:pt idx="3416" formatCode="0">
                  <c:v>25424</c:v>
                </c:pt>
                <c:pt idx="3417" formatCode="0">
                  <c:v>25424</c:v>
                </c:pt>
                <c:pt idx="3418" formatCode="0">
                  <c:v>25424</c:v>
                </c:pt>
                <c:pt idx="3419" formatCode="0">
                  <c:v>25424</c:v>
                </c:pt>
                <c:pt idx="3420" formatCode="0">
                  <c:v>25424</c:v>
                </c:pt>
                <c:pt idx="3421" formatCode="0">
                  <c:v>25424</c:v>
                </c:pt>
                <c:pt idx="3422" formatCode="0">
                  <c:v>25424</c:v>
                </c:pt>
                <c:pt idx="3423" formatCode="0">
                  <c:v>25424</c:v>
                </c:pt>
                <c:pt idx="3424" formatCode="0">
                  <c:v>25424</c:v>
                </c:pt>
                <c:pt idx="3425" formatCode="0">
                  <c:v>25424</c:v>
                </c:pt>
                <c:pt idx="3426" formatCode="0">
                  <c:v>25424</c:v>
                </c:pt>
                <c:pt idx="3427" formatCode="0">
                  <c:v>25424</c:v>
                </c:pt>
                <c:pt idx="3428" formatCode="0">
                  <c:v>25424</c:v>
                </c:pt>
                <c:pt idx="3429" formatCode="0">
                  <c:v>25424</c:v>
                </c:pt>
                <c:pt idx="3430" formatCode="0">
                  <c:v>25420</c:v>
                </c:pt>
                <c:pt idx="3431" formatCode="0">
                  <c:v>25424</c:v>
                </c:pt>
                <c:pt idx="3432" formatCode="0">
                  <c:v>25424</c:v>
                </c:pt>
                <c:pt idx="3433" formatCode="0">
                  <c:v>25424</c:v>
                </c:pt>
                <c:pt idx="3434" formatCode="0">
                  <c:v>25424</c:v>
                </c:pt>
                <c:pt idx="3435" formatCode="0">
                  <c:v>25424</c:v>
                </c:pt>
                <c:pt idx="3436" formatCode="0">
                  <c:v>25424</c:v>
                </c:pt>
                <c:pt idx="3437" formatCode="0">
                  <c:v>25424</c:v>
                </c:pt>
                <c:pt idx="3438" formatCode="0">
                  <c:v>25424</c:v>
                </c:pt>
                <c:pt idx="3439" formatCode="0">
                  <c:v>25424</c:v>
                </c:pt>
                <c:pt idx="3440" formatCode="0">
                  <c:v>25424</c:v>
                </c:pt>
                <c:pt idx="3441" formatCode="0">
                  <c:v>25424</c:v>
                </c:pt>
                <c:pt idx="3442" formatCode="0">
                  <c:v>25424</c:v>
                </c:pt>
                <c:pt idx="3443" formatCode="0">
                  <c:v>25424</c:v>
                </c:pt>
                <c:pt idx="3444" formatCode="0">
                  <c:v>25424</c:v>
                </c:pt>
                <c:pt idx="3445" formatCode="0">
                  <c:v>25424</c:v>
                </c:pt>
                <c:pt idx="3446" formatCode="0">
                  <c:v>25424</c:v>
                </c:pt>
                <c:pt idx="3447" formatCode="0">
                  <c:v>25424</c:v>
                </c:pt>
                <c:pt idx="3448" formatCode="0">
                  <c:v>25424</c:v>
                </c:pt>
                <c:pt idx="3449" formatCode="0">
                  <c:v>25424</c:v>
                </c:pt>
                <c:pt idx="3450" formatCode="0">
                  <c:v>25424</c:v>
                </c:pt>
                <c:pt idx="3451" formatCode="0">
                  <c:v>25420</c:v>
                </c:pt>
                <c:pt idx="3452" formatCode="0">
                  <c:v>25424</c:v>
                </c:pt>
                <c:pt idx="3453" formatCode="0">
                  <c:v>25424</c:v>
                </c:pt>
                <c:pt idx="3454" formatCode="0">
                  <c:v>25424</c:v>
                </c:pt>
                <c:pt idx="3455" formatCode="0">
                  <c:v>25424</c:v>
                </c:pt>
                <c:pt idx="3456" formatCode="0">
                  <c:v>25424</c:v>
                </c:pt>
                <c:pt idx="3457" formatCode="0">
                  <c:v>25424</c:v>
                </c:pt>
                <c:pt idx="3458" formatCode="0">
                  <c:v>25424</c:v>
                </c:pt>
                <c:pt idx="3459" formatCode="0">
                  <c:v>25424</c:v>
                </c:pt>
                <c:pt idx="3460" formatCode="0">
                  <c:v>25424</c:v>
                </c:pt>
                <c:pt idx="3461" formatCode="0">
                  <c:v>25424</c:v>
                </c:pt>
                <c:pt idx="3462" formatCode="0">
                  <c:v>25424</c:v>
                </c:pt>
                <c:pt idx="3463" formatCode="0">
                  <c:v>25424</c:v>
                </c:pt>
                <c:pt idx="3464" formatCode="0">
                  <c:v>25424</c:v>
                </c:pt>
                <c:pt idx="3465" formatCode="0">
                  <c:v>25424</c:v>
                </c:pt>
                <c:pt idx="3466" formatCode="0">
                  <c:v>25424</c:v>
                </c:pt>
                <c:pt idx="3467" formatCode="0">
                  <c:v>25424</c:v>
                </c:pt>
                <c:pt idx="3468" formatCode="0">
                  <c:v>25424</c:v>
                </c:pt>
                <c:pt idx="3469" formatCode="0">
                  <c:v>25424</c:v>
                </c:pt>
                <c:pt idx="3470" formatCode="0">
                  <c:v>25424</c:v>
                </c:pt>
                <c:pt idx="3471" formatCode="0">
                  <c:v>25424</c:v>
                </c:pt>
                <c:pt idx="3472" formatCode="0">
                  <c:v>25424</c:v>
                </c:pt>
                <c:pt idx="3473" formatCode="0">
                  <c:v>25424</c:v>
                </c:pt>
                <c:pt idx="3474" formatCode="0">
                  <c:v>25424</c:v>
                </c:pt>
                <c:pt idx="3475" formatCode="0">
                  <c:v>25424</c:v>
                </c:pt>
                <c:pt idx="3476" formatCode="0">
                  <c:v>25424</c:v>
                </c:pt>
                <c:pt idx="3477" formatCode="0">
                  <c:v>25424</c:v>
                </c:pt>
                <c:pt idx="3478" formatCode="0">
                  <c:v>25424</c:v>
                </c:pt>
                <c:pt idx="3479" formatCode="0">
                  <c:v>25424</c:v>
                </c:pt>
                <c:pt idx="3480" formatCode="0">
                  <c:v>25424</c:v>
                </c:pt>
                <c:pt idx="3481" formatCode="0">
                  <c:v>25424</c:v>
                </c:pt>
                <c:pt idx="3482" formatCode="0">
                  <c:v>25424</c:v>
                </c:pt>
                <c:pt idx="3483" formatCode="0">
                  <c:v>25424</c:v>
                </c:pt>
                <c:pt idx="3484" formatCode="0">
                  <c:v>25424</c:v>
                </c:pt>
                <c:pt idx="3485" formatCode="0">
                  <c:v>25424</c:v>
                </c:pt>
                <c:pt idx="3486" formatCode="0">
                  <c:v>25424</c:v>
                </c:pt>
                <c:pt idx="3487" formatCode="0">
                  <c:v>25424</c:v>
                </c:pt>
                <c:pt idx="3488" formatCode="0">
                  <c:v>25424</c:v>
                </c:pt>
                <c:pt idx="3489" formatCode="0">
                  <c:v>25424</c:v>
                </c:pt>
                <c:pt idx="3490" formatCode="0">
                  <c:v>25424</c:v>
                </c:pt>
                <c:pt idx="3491" formatCode="0">
                  <c:v>25424</c:v>
                </c:pt>
                <c:pt idx="3492" formatCode="0">
                  <c:v>25424</c:v>
                </c:pt>
                <c:pt idx="3493" formatCode="0">
                  <c:v>25424</c:v>
                </c:pt>
                <c:pt idx="3494" formatCode="0">
                  <c:v>25424</c:v>
                </c:pt>
                <c:pt idx="3495" formatCode="0">
                  <c:v>25424</c:v>
                </c:pt>
                <c:pt idx="3496" formatCode="0">
                  <c:v>25424</c:v>
                </c:pt>
                <c:pt idx="3497" formatCode="0">
                  <c:v>25420</c:v>
                </c:pt>
                <c:pt idx="3498" formatCode="0">
                  <c:v>25424</c:v>
                </c:pt>
                <c:pt idx="3499" formatCode="0">
                  <c:v>25424</c:v>
                </c:pt>
                <c:pt idx="3500" formatCode="0">
                  <c:v>25424</c:v>
                </c:pt>
                <c:pt idx="3501" formatCode="0">
                  <c:v>25424</c:v>
                </c:pt>
                <c:pt idx="3502" formatCode="0">
                  <c:v>25424</c:v>
                </c:pt>
                <c:pt idx="3503" formatCode="0">
                  <c:v>25424</c:v>
                </c:pt>
                <c:pt idx="3504" formatCode="0">
                  <c:v>25424</c:v>
                </c:pt>
                <c:pt idx="3505" formatCode="0">
                  <c:v>25424</c:v>
                </c:pt>
                <c:pt idx="3506" formatCode="0">
                  <c:v>25424</c:v>
                </c:pt>
                <c:pt idx="3507" formatCode="0">
                  <c:v>25424</c:v>
                </c:pt>
                <c:pt idx="3508" formatCode="0">
                  <c:v>25424</c:v>
                </c:pt>
                <c:pt idx="3509" formatCode="0">
                  <c:v>25424</c:v>
                </c:pt>
                <c:pt idx="3510" formatCode="0">
                  <c:v>25424</c:v>
                </c:pt>
                <c:pt idx="3511" formatCode="0">
                  <c:v>25424</c:v>
                </c:pt>
                <c:pt idx="3512" formatCode="0">
                  <c:v>25424</c:v>
                </c:pt>
                <c:pt idx="3513" formatCode="0">
                  <c:v>25424</c:v>
                </c:pt>
                <c:pt idx="3514" formatCode="0">
                  <c:v>25424</c:v>
                </c:pt>
                <c:pt idx="3515" formatCode="0">
                  <c:v>25424</c:v>
                </c:pt>
                <c:pt idx="3516" formatCode="0">
                  <c:v>25424</c:v>
                </c:pt>
                <c:pt idx="3517" formatCode="0">
                  <c:v>25424</c:v>
                </c:pt>
                <c:pt idx="3518" formatCode="0">
                  <c:v>25420</c:v>
                </c:pt>
                <c:pt idx="3519" formatCode="0">
                  <c:v>25424</c:v>
                </c:pt>
                <c:pt idx="3520" formatCode="0">
                  <c:v>25424</c:v>
                </c:pt>
                <c:pt idx="3521" formatCode="0">
                  <c:v>25424</c:v>
                </c:pt>
                <c:pt idx="3522" formatCode="0">
                  <c:v>25424</c:v>
                </c:pt>
                <c:pt idx="3523" formatCode="0">
                  <c:v>25424</c:v>
                </c:pt>
                <c:pt idx="3524" formatCode="0">
                  <c:v>25424</c:v>
                </c:pt>
                <c:pt idx="3525" formatCode="0">
                  <c:v>25424</c:v>
                </c:pt>
                <c:pt idx="3526" formatCode="0">
                  <c:v>25424</c:v>
                </c:pt>
                <c:pt idx="3527" formatCode="0">
                  <c:v>25424</c:v>
                </c:pt>
                <c:pt idx="3528" formatCode="0">
                  <c:v>25424</c:v>
                </c:pt>
                <c:pt idx="3529" formatCode="0">
                  <c:v>25424</c:v>
                </c:pt>
                <c:pt idx="3530" formatCode="0">
                  <c:v>25424</c:v>
                </c:pt>
                <c:pt idx="3531" formatCode="0">
                  <c:v>25424</c:v>
                </c:pt>
                <c:pt idx="3532" formatCode="0">
                  <c:v>25424</c:v>
                </c:pt>
                <c:pt idx="3533" formatCode="0">
                  <c:v>25424</c:v>
                </c:pt>
                <c:pt idx="3534" formatCode="0">
                  <c:v>25424</c:v>
                </c:pt>
                <c:pt idx="3535" formatCode="0">
                  <c:v>25424</c:v>
                </c:pt>
                <c:pt idx="3536" formatCode="0">
                  <c:v>25424</c:v>
                </c:pt>
                <c:pt idx="3537" formatCode="0">
                  <c:v>25424</c:v>
                </c:pt>
                <c:pt idx="3538" formatCode="0">
                  <c:v>25424</c:v>
                </c:pt>
                <c:pt idx="3539" formatCode="0">
                  <c:v>25424</c:v>
                </c:pt>
                <c:pt idx="3540" formatCode="0">
                  <c:v>25424</c:v>
                </c:pt>
                <c:pt idx="3541" formatCode="0">
                  <c:v>25424</c:v>
                </c:pt>
                <c:pt idx="3542" formatCode="0">
                  <c:v>25424</c:v>
                </c:pt>
                <c:pt idx="3543" formatCode="0">
                  <c:v>25424</c:v>
                </c:pt>
                <c:pt idx="3544" formatCode="0">
                  <c:v>25424</c:v>
                </c:pt>
                <c:pt idx="3545" formatCode="0">
                  <c:v>25424</c:v>
                </c:pt>
                <c:pt idx="3546" formatCode="0">
                  <c:v>25424</c:v>
                </c:pt>
                <c:pt idx="3547" formatCode="0">
                  <c:v>25424</c:v>
                </c:pt>
                <c:pt idx="3548" formatCode="0">
                  <c:v>25424</c:v>
                </c:pt>
                <c:pt idx="3549" formatCode="0">
                  <c:v>25424</c:v>
                </c:pt>
                <c:pt idx="3550" formatCode="0">
                  <c:v>25424</c:v>
                </c:pt>
                <c:pt idx="3551" formatCode="0">
                  <c:v>25424</c:v>
                </c:pt>
                <c:pt idx="3552" formatCode="0">
                  <c:v>25424</c:v>
                </c:pt>
                <c:pt idx="3553" formatCode="0">
                  <c:v>25424</c:v>
                </c:pt>
                <c:pt idx="3554" formatCode="0">
                  <c:v>25424</c:v>
                </c:pt>
                <c:pt idx="3555" formatCode="0">
                  <c:v>25424</c:v>
                </c:pt>
                <c:pt idx="3556" formatCode="0">
                  <c:v>25424</c:v>
                </c:pt>
                <c:pt idx="3557" formatCode="0">
                  <c:v>25424</c:v>
                </c:pt>
                <c:pt idx="3558" formatCode="0">
                  <c:v>25424</c:v>
                </c:pt>
                <c:pt idx="3559" formatCode="0">
                  <c:v>25424</c:v>
                </c:pt>
                <c:pt idx="3560" formatCode="0">
                  <c:v>25424</c:v>
                </c:pt>
                <c:pt idx="3561" formatCode="0">
                  <c:v>25424</c:v>
                </c:pt>
                <c:pt idx="3562" formatCode="0">
                  <c:v>25424</c:v>
                </c:pt>
                <c:pt idx="3563" formatCode="0">
                  <c:v>25424</c:v>
                </c:pt>
                <c:pt idx="3564" formatCode="0">
                  <c:v>25420</c:v>
                </c:pt>
                <c:pt idx="3565" formatCode="0">
                  <c:v>25424</c:v>
                </c:pt>
                <c:pt idx="3566" formatCode="0">
                  <c:v>25424</c:v>
                </c:pt>
                <c:pt idx="3567" formatCode="0">
                  <c:v>25424</c:v>
                </c:pt>
                <c:pt idx="3568" formatCode="0">
                  <c:v>25424</c:v>
                </c:pt>
                <c:pt idx="3569" formatCode="0">
                  <c:v>25424</c:v>
                </c:pt>
                <c:pt idx="3570" formatCode="0">
                  <c:v>25424</c:v>
                </c:pt>
                <c:pt idx="3571" formatCode="0">
                  <c:v>25424</c:v>
                </c:pt>
                <c:pt idx="3572" formatCode="0">
                  <c:v>25424</c:v>
                </c:pt>
                <c:pt idx="3573" formatCode="0">
                  <c:v>25424</c:v>
                </c:pt>
                <c:pt idx="3574" formatCode="0">
                  <c:v>25424</c:v>
                </c:pt>
                <c:pt idx="3575" formatCode="0">
                  <c:v>25424</c:v>
                </c:pt>
                <c:pt idx="3576" formatCode="0">
                  <c:v>25424</c:v>
                </c:pt>
                <c:pt idx="3577" formatCode="0">
                  <c:v>25424</c:v>
                </c:pt>
                <c:pt idx="3578" formatCode="0">
                  <c:v>25424</c:v>
                </c:pt>
                <c:pt idx="3579" formatCode="0">
                  <c:v>25424</c:v>
                </c:pt>
                <c:pt idx="3580" formatCode="0">
                  <c:v>25424</c:v>
                </c:pt>
                <c:pt idx="3581" formatCode="0">
                  <c:v>25424</c:v>
                </c:pt>
                <c:pt idx="3582" formatCode="0">
                  <c:v>25424</c:v>
                </c:pt>
                <c:pt idx="3583" formatCode="0">
                  <c:v>25424</c:v>
                </c:pt>
                <c:pt idx="3584" formatCode="0">
                  <c:v>25424</c:v>
                </c:pt>
                <c:pt idx="3585" formatCode="0">
                  <c:v>25420</c:v>
                </c:pt>
                <c:pt idx="3586" formatCode="0">
                  <c:v>25424</c:v>
                </c:pt>
                <c:pt idx="3587" formatCode="0">
                  <c:v>25424</c:v>
                </c:pt>
                <c:pt idx="3588" formatCode="0">
                  <c:v>25424</c:v>
                </c:pt>
                <c:pt idx="3589" formatCode="0">
                  <c:v>25424</c:v>
                </c:pt>
                <c:pt idx="3590" formatCode="0">
                  <c:v>25424</c:v>
                </c:pt>
                <c:pt idx="3591" formatCode="0">
                  <c:v>25424</c:v>
                </c:pt>
                <c:pt idx="3592" formatCode="0">
                  <c:v>25424</c:v>
                </c:pt>
                <c:pt idx="3593" formatCode="0">
                  <c:v>25424</c:v>
                </c:pt>
                <c:pt idx="3594" formatCode="0">
                  <c:v>25424</c:v>
                </c:pt>
                <c:pt idx="3595" formatCode="0">
                  <c:v>25424</c:v>
                </c:pt>
                <c:pt idx="3596" formatCode="0">
                  <c:v>25424</c:v>
                </c:pt>
                <c:pt idx="3597" formatCode="0">
                  <c:v>25424</c:v>
                </c:pt>
                <c:pt idx="3598" formatCode="0">
                  <c:v>25424</c:v>
                </c:pt>
                <c:pt idx="3599" formatCode="0">
                  <c:v>25424</c:v>
                </c:pt>
                <c:pt idx="3600" formatCode="0">
                  <c:v>25424</c:v>
                </c:pt>
                <c:pt idx="3601" formatCode="0">
                  <c:v>25424</c:v>
                </c:pt>
                <c:pt idx="3602" formatCode="0">
                  <c:v>25424</c:v>
                </c:pt>
                <c:pt idx="3603" formatCode="0">
                  <c:v>25424</c:v>
                </c:pt>
                <c:pt idx="3604" formatCode="0">
                  <c:v>25424</c:v>
                </c:pt>
                <c:pt idx="3605" formatCode="0">
                  <c:v>25424</c:v>
                </c:pt>
                <c:pt idx="3606" formatCode="0">
                  <c:v>25424</c:v>
                </c:pt>
                <c:pt idx="3607" formatCode="0">
                  <c:v>25424</c:v>
                </c:pt>
                <c:pt idx="3608" formatCode="0">
                  <c:v>25424</c:v>
                </c:pt>
                <c:pt idx="3609" formatCode="0">
                  <c:v>25424</c:v>
                </c:pt>
                <c:pt idx="3610" formatCode="0">
                  <c:v>25424</c:v>
                </c:pt>
                <c:pt idx="3611" formatCode="0">
                  <c:v>25424</c:v>
                </c:pt>
                <c:pt idx="3612" formatCode="0">
                  <c:v>25424</c:v>
                </c:pt>
                <c:pt idx="3613" formatCode="0">
                  <c:v>25424</c:v>
                </c:pt>
                <c:pt idx="3614" formatCode="0">
                  <c:v>25424</c:v>
                </c:pt>
                <c:pt idx="3615" formatCode="0">
                  <c:v>25424</c:v>
                </c:pt>
                <c:pt idx="3616" formatCode="0">
                  <c:v>25424</c:v>
                </c:pt>
                <c:pt idx="3617" formatCode="0">
                  <c:v>25424</c:v>
                </c:pt>
                <c:pt idx="3618" formatCode="0">
                  <c:v>25424</c:v>
                </c:pt>
                <c:pt idx="3619" formatCode="0">
                  <c:v>25424</c:v>
                </c:pt>
                <c:pt idx="3620" formatCode="0">
                  <c:v>25424</c:v>
                </c:pt>
                <c:pt idx="3621" formatCode="0">
                  <c:v>25424</c:v>
                </c:pt>
                <c:pt idx="3622" formatCode="0">
                  <c:v>25424</c:v>
                </c:pt>
                <c:pt idx="3623" formatCode="0">
                  <c:v>25424</c:v>
                </c:pt>
                <c:pt idx="3624" formatCode="0">
                  <c:v>25424</c:v>
                </c:pt>
                <c:pt idx="3625" formatCode="0">
                  <c:v>25424</c:v>
                </c:pt>
                <c:pt idx="3626" formatCode="0">
                  <c:v>25424</c:v>
                </c:pt>
                <c:pt idx="3627" formatCode="0">
                  <c:v>25424</c:v>
                </c:pt>
                <c:pt idx="3628" formatCode="0">
                  <c:v>25424</c:v>
                </c:pt>
                <c:pt idx="3629" formatCode="0">
                  <c:v>25424</c:v>
                </c:pt>
                <c:pt idx="3630" formatCode="0">
                  <c:v>25424</c:v>
                </c:pt>
                <c:pt idx="3631" formatCode="0">
                  <c:v>25420</c:v>
                </c:pt>
                <c:pt idx="3632" formatCode="0">
                  <c:v>25424</c:v>
                </c:pt>
                <c:pt idx="3633" formatCode="0">
                  <c:v>25424</c:v>
                </c:pt>
                <c:pt idx="3634" formatCode="0">
                  <c:v>25424</c:v>
                </c:pt>
                <c:pt idx="3635" formatCode="0">
                  <c:v>25424</c:v>
                </c:pt>
                <c:pt idx="3636" formatCode="0">
                  <c:v>25424</c:v>
                </c:pt>
                <c:pt idx="3637" formatCode="0">
                  <c:v>25424</c:v>
                </c:pt>
                <c:pt idx="3638" formatCode="0">
                  <c:v>25424</c:v>
                </c:pt>
                <c:pt idx="3639" formatCode="0">
                  <c:v>25424</c:v>
                </c:pt>
                <c:pt idx="3640" formatCode="0">
                  <c:v>25424</c:v>
                </c:pt>
                <c:pt idx="3641" formatCode="0">
                  <c:v>25424</c:v>
                </c:pt>
                <c:pt idx="3642" formatCode="0">
                  <c:v>25424</c:v>
                </c:pt>
                <c:pt idx="3643" formatCode="0">
                  <c:v>25424</c:v>
                </c:pt>
                <c:pt idx="3644" formatCode="0">
                  <c:v>25424</c:v>
                </c:pt>
                <c:pt idx="3645" formatCode="0">
                  <c:v>25424</c:v>
                </c:pt>
                <c:pt idx="3646" formatCode="0">
                  <c:v>25424</c:v>
                </c:pt>
                <c:pt idx="3647" formatCode="0">
                  <c:v>25424</c:v>
                </c:pt>
                <c:pt idx="3648" formatCode="0">
                  <c:v>25424</c:v>
                </c:pt>
                <c:pt idx="3649" formatCode="0">
                  <c:v>25424</c:v>
                </c:pt>
                <c:pt idx="3650" formatCode="0">
                  <c:v>25424</c:v>
                </c:pt>
                <c:pt idx="3651" formatCode="0">
                  <c:v>25424</c:v>
                </c:pt>
                <c:pt idx="3652" formatCode="0">
                  <c:v>25420</c:v>
                </c:pt>
                <c:pt idx="3653" formatCode="0">
                  <c:v>25424</c:v>
                </c:pt>
                <c:pt idx="3654" formatCode="0">
                  <c:v>25424</c:v>
                </c:pt>
                <c:pt idx="3655" formatCode="0">
                  <c:v>25424</c:v>
                </c:pt>
                <c:pt idx="3656" formatCode="0">
                  <c:v>25424</c:v>
                </c:pt>
                <c:pt idx="3657" formatCode="0">
                  <c:v>25424</c:v>
                </c:pt>
                <c:pt idx="3658" formatCode="0">
                  <c:v>25424</c:v>
                </c:pt>
                <c:pt idx="3659" formatCode="0">
                  <c:v>25424</c:v>
                </c:pt>
                <c:pt idx="3660" formatCode="0">
                  <c:v>25424</c:v>
                </c:pt>
                <c:pt idx="3661" formatCode="0">
                  <c:v>25424</c:v>
                </c:pt>
                <c:pt idx="3662" formatCode="0">
                  <c:v>25424</c:v>
                </c:pt>
                <c:pt idx="3663" formatCode="0">
                  <c:v>25424</c:v>
                </c:pt>
                <c:pt idx="3664" formatCode="0">
                  <c:v>25424</c:v>
                </c:pt>
                <c:pt idx="3665" formatCode="0">
                  <c:v>25424</c:v>
                </c:pt>
                <c:pt idx="3666" formatCode="0">
                  <c:v>25424</c:v>
                </c:pt>
                <c:pt idx="3667" formatCode="0">
                  <c:v>25424</c:v>
                </c:pt>
                <c:pt idx="3668" formatCode="0">
                  <c:v>25424</c:v>
                </c:pt>
                <c:pt idx="3669" formatCode="0">
                  <c:v>25424</c:v>
                </c:pt>
                <c:pt idx="3670" formatCode="0">
                  <c:v>25424</c:v>
                </c:pt>
                <c:pt idx="3671" formatCode="0">
                  <c:v>25424</c:v>
                </c:pt>
                <c:pt idx="3672" formatCode="0">
                  <c:v>25424</c:v>
                </c:pt>
                <c:pt idx="3673" formatCode="0">
                  <c:v>25420</c:v>
                </c:pt>
                <c:pt idx="3674" formatCode="0">
                  <c:v>25424</c:v>
                </c:pt>
                <c:pt idx="3675" formatCode="0">
                  <c:v>25424</c:v>
                </c:pt>
                <c:pt idx="3676" formatCode="0">
                  <c:v>25424</c:v>
                </c:pt>
                <c:pt idx="3677" formatCode="0">
                  <c:v>25424</c:v>
                </c:pt>
                <c:pt idx="3678" formatCode="0">
                  <c:v>25424</c:v>
                </c:pt>
                <c:pt idx="3679" formatCode="0">
                  <c:v>25424</c:v>
                </c:pt>
                <c:pt idx="3680" formatCode="0">
                  <c:v>25424</c:v>
                </c:pt>
                <c:pt idx="3681" formatCode="0">
                  <c:v>25424</c:v>
                </c:pt>
                <c:pt idx="3682" formatCode="0">
                  <c:v>25424</c:v>
                </c:pt>
                <c:pt idx="3683" formatCode="0">
                  <c:v>25424</c:v>
                </c:pt>
                <c:pt idx="3684" formatCode="0">
                  <c:v>25424</c:v>
                </c:pt>
                <c:pt idx="3685" formatCode="0">
                  <c:v>25424</c:v>
                </c:pt>
                <c:pt idx="3686" formatCode="0">
                  <c:v>25424</c:v>
                </c:pt>
                <c:pt idx="3687" formatCode="0">
                  <c:v>25424</c:v>
                </c:pt>
                <c:pt idx="3688" formatCode="0">
                  <c:v>25424</c:v>
                </c:pt>
                <c:pt idx="3689" formatCode="0">
                  <c:v>25424</c:v>
                </c:pt>
                <c:pt idx="3690" formatCode="0">
                  <c:v>25424</c:v>
                </c:pt>
                <c:pt idx="3691" formatCode="0">
                  <c:v>25424</c:v>
                </c:pt>
                <c:pt idx="3692" formatCode="0">
                  <c:v>25424</c:v>
                </c:pt>
                <c:pt idx="3693" formatCode="0">
                  <c:v>25424</c:v>
                </c:pt>
                <c:pt idx="3694" formatCode="0">
                  <c:v>25424</c:v>
                </c:pt>
                <c:pt idx="3695" formatCode="0">
                  <c:v>25424</c:v>
                </c:pt>
                <c:pt idx="3696" formatCode="0">
                  <c:v>25424</c:v>
                </c:pt>
                <c:pt idx="3697" formatCode="0">
                  <c:v>25424</c:v>
                </c:pt>
                <c:pt idx="3698" formatCode="0">
                  <c:v>25424</c:v>
                </c:pt>
                <c:pt idx="3699" formatCode="0">
                  <c:v>25424</c:v>
                </c:pt>
                <c:pt idx="3700" formatCode="0">
                  <c:v>25424</c:v>
                </c:pt>
                <c:pt idx="3701" formatCode="0">
                  <c:v>25424</c:v>
                </c:pt>
                <c:pt idx="3702" formatCode="0">
                  <c:v>25424</c:v>
                </c:pt>
                <c:pt idx="3703" formatCode="0">
                  <c:v>25424</c:v>
                </c:pt>
                <c:pt idx="3704" formatCode="0">
                  <c:v>25424</c:v>
                </c:pt>
                <c:pt idx="3705" formatCode="0">
                  <c:v>25424</c:v>
                </c:pt>
                <c:pt idx="3706" formatCode="0">
                  <c:v>25424</c:v>
                </c:pt>
                <c:pt idx="3707" formatCode="0">
                  <c:v>25424</c:v>
                </c:pt>
                <c:pt idx="3708" formatCode="0">
                  <c:v>25424</c:v>
                </c:pt>
                <c:pt idx="3709" formatCode="0">
                  <c:v>25424</c:v>
                </c:pt>
                <c:pt idx="3710" formatCode="0">
                  <c:v>25424</c:v>
                </c:pt>
                <c:pt idx="3711" formatCode="0">
                  <c:v>25424</c:v>
                </c:pt>
                <c:pt idx="3712" formatCode="0">
                  <c:v>25424</c:v>
                </c:pt>
                <c:pt idx="3713" formatCode="0">
                  <c:v>25424</c:v>
                </c:pt>
                <c:pt idx="3714" formatCode="0">
                  <c:v>25424</c:v>
                </c:pt>
                <c:pt idx="3715" formatCode="0">
                  <c:v>25424</c:v>
                </c:pt>
                <c:pt idx="3716" formatCode="0">
                  <c:v>25424</c:v>
                </c:pt>
                <c:pt idx="3717" formatCode="0">
                  <c:v>25424</c:v>
                </c:pt>
                <c:pt idx="3718" formatCode="0">
                  <c:v>25424</c:v>
                </c:pt>
                <c:pt idx="3719" formatCode="0">
                  <c:v>25420</c:v>
                </c:pt>
                <c:pt idx="3720" formatCode="0">
                  <c:v>25424</c:v>
                </c:pt>
                <c:pt idx="3721" formatCode="0">
                  <c:v>25424</c:v>
                </c:pt>
                <c:pt idx="3722" formatCode="0">
                  <c:v>25424</c:v>
                </c:pt>
                <c:pt idx="3723" formatCode="0">
                  <c:v>25424</c:v>
                </c:pt>
                <c:pt idx="3724" formatCode="0">
                  <c:v>25424</c:v>
                </c:pt>
                <c:pt idx="3725" formatCode="0">
                  <c:v>25424</c:v>
                </c:pt>
                <c:pt idx="3726" formatCode="0">
                  <c:v>25424</c:v>
                </c:pt>
                <c:pt idx="3727" formatCode="0">
                  <c:v>25424</c:v>
                </c:pt>
                <c:pt idx="3728" formatCode="0">
                  <c:v>25424</c:v>
                </c:pt>
                <c:pt idx="3729" formatCode="0">
                  <c:v>25424</c:v>
                </c:pt>
                <c:pt idx="3730" formatCode="0">
                  <c:v>25424</c:v>
                </c:pt>
                <c:pt idx="3731" formatCode="0">
                  <c:v>25424</c:v>
                </c:pt>
                <c:pt idx="3732" formatCode="0">
                  <c:v>25424</c:v>
                </c:pt>
                <c:pt idx="3733" formatCode="0">
                  <c:v>25424</c:v>
                </c:pt>
                <c:pt idx="3734" formatCode="0">
                  <c:v>25424</c:v>
                </c:pt>
                <c:pt idx="3735" formatCode="0">
                  <c:v>25424</c:v>
                </c:pt>
                <c:pt idx="3736" formatCode="0">
                  <c:v>25424</c:v>
                </c:pt>
                <c:pt idx="3737" formatCode="0">
                  <c:v>25424</c:v>
                </c:pt>
                <c:pt idx="3738" formatCode="0">
                  <c:v>25424</c:v>
                </c:pt>
                <c:pt idx="3739" formatCode="0">
                  <c:v>25424</c:v>
                </c:pt>
                <c:pt idx="3740" formatCode="0">
                  <c:v>25420</c:v>
                </c:pt>
                <c:pt idx="3741" formatCode="0">
                  <c:v>25424</c:v>
                </c:pt>
                <c:pt idx="3742" formatCode="0">
                  <c:v>25424</c:v>
                </c:pt>
                <c:pt idx="3743" formatCode="0">
                  <c:v>25424</c:v>
                </c:pt>
                <c:pt idx="3744" formatCode="0">
                  <c:v>25424</c:v>
                </c:pt>
                <c:pt idx="3745" formatCode="0">
                  <c:v>25424</c:v>
                </c:pt>
                <c:pt idx="3746" formatCode="0">
                  <c:v>25424</c:v>
                </c:pt>
                <c:pt idx="3747" formatCode="0">
                  <c:v>25424</c:v>
                </c:pt>
                <c:pt idx="3748" formatCode="0">
                  <c:v>25424</c:v>
                </c:pt>
                <c:pt idx="3749" formatCode="0">
                  <c:v>25424</c:v>
                </c:pt>
                <c:pt idx="3750" formatCode="0">
                  <c:v>25424</c:v>
                </c:pt>
                <c:pt idx="3751" formatCode="0">
                  <c:v>25424</c:v>
                </c:pt>
                <c:pt idx="3752" formatCode="0">
                  <c:v>25424</c:v>
                </c:pt>
                <c:pt idx="3753" formatCode="0">
                  <c:v>25424</c:v>
                </c:pt>
                <c:pt idx="3754" formatCode="0">
                  <c:v>25424</c:v>
                </c:pt>
                <c:pt idx="3755" formatCode="0">
                  <c:v>25424</c:v>
                </c:pt>
                <c:pt idx="3756" formatCode="0">
                  <c:v>25424</c:v>
                </c:pt>
                <c:pt idx="3757" formatCode="0">
                  <c:v>25424</c:v>
                </c:pt>
                <c:pt idx="3758" formatCode="0">
                  <c:v>25424</c:v>
                </c:pt>
                <c:pt idx="3759" formatCode="0">
                  <c:v>25424</c:v>
                </c:pt>
                <c:pt idx="3760" formatCode="0">
                  <c:v>25424</c:v>
                </c:pt>
                <c:pt idx="3761" formatCode="0">
                  <c:v>25424</c:v>
                </c:pt>
                <c:pt idx="3762" formatCode="0">
                  <c:v>25424</c:v>
                </c:pt>
                <c:pt idx="3763" formatCode="0">
                  <c:v>25424</c:v>
                </c:pt>
                <c:pt idx="3764" formatCode="0">
                  <c:v>25424</c:v>
                </c:pt>
                <c:pt idx="3765" formatCode="0">
                  <c:v>25424</c:v>
                </c:pt>
                <c:pt idx="3766" formatCode="0">
                  <c:v>25424</c:v>
                </c:pt>
                <c:pt idx="3767" formatCode="0">
                  <c:v>25424</c:v>
                </c:pt>
                <c:pt idx="3768" formatCode="0">
                  <c:v>25424</c:v>
                </c:pt>
                <c:pt idx="3769" formatCode="0">
                  <c:v>25424</c:v>
                </c:pt>
                <c:pt idx="3770" formatCode="0">
                  <c:v>25424</c:v>
                </c:pt>
                <c:pt idx="3771" formatCode="0">
                  <c:v>25424</c:v>
                </c:pt>
                <c:pt idx="3772" formatCode="0">
                  <c:v>25424</c:v>
                </c:pt>
                <c:pt idx="3773" formatCode="0">
                  <c:v>25424</c:v>
                </c:pt>
                <c:pt idx="3774" formatCode="0">
                  <c:v>25424</c:v>
                </c:pt>
                <c:pt idx="3775" formatCode="0">
                  <c:v>25424</c:v>
                </c:pt>
                <c:pt idx="3776" formatCode="0">
                  <c:v>25424</c:v>
                </c:pt>
                <c:pt idx="3777" formatCode="0">
                  <c:v>25424</c:v>
                </c:pt>
                <c:pt idx="3778" formatCode="0">
                  <c:v>25424</c:v>
                </c:pt>
                <c:pt idx="3779" formatCode="0">
                  <c:v>25424</c:v>
                </c:pt>
                <c:pt idx="3780" formatCode="0">
                  <c:v>25424</c:v>
                </c:pt>
                <c:pt idx="3781" formatCode="0">
                  <c:v>25424</c:v>
                </c:pt>
                <c:pt idx="3782" formatCode="0">
                  <c:v>25424</c:v>
                </c:pt>
                <c:pt idx="3783" formatCode="0">
                  <c:v>25424</c:v>
                </c:pt>
                <c:pt idx="3784" formatCode="0">
                  <c:v>25424</c:v>
                </c:pt>
                <c:pt idx="3785" formatCode="0">
                  <c:v>25424</c:v>
                </c:pt>
                <c:pt idx="3786" formatCode="0">
                  <c:v>25420</c:v>
                </c:pt>
                <c:pt idx="3787" formatCode="0">
                  <c:v>25424</c:v>
                </c:pt>
                <c:pt idx="3788" formatCode="0">
                  <c:v>25424</c:v>
                </c:pt>
                <c:pt idx="3789" formatCode="0">
                  <c:v>25424</c:v>
                </c:pt>
                <c:pt idx="3790" formatCode="0">
                  <c:v>25424</c:v>
                </c:pt>
                <c:pt idx="3791" formatCode="0">
                  <c:v>25424</c:v>
                </c:pt>
                <c:pt idx="3792" formatCode="0">
                  <c:v>25424</c:v>
                </c:pt>
                <c:pt idx="3793" formatCode="0">
                  <c:v>25424</c:v>
                </c:pt>
                <c:pt idx="3794" formatCode="0">
                  <c:v>25424</c:v>
                </c:pt>
                <c:pt idx="3795" formatCode="0">
                  <c:v>25424</c:v>
                </c:pt>
                <c:pt idx="3796" formatCode="0">
                  <c:v>25424</c:v>
                </c:pt>
                <c:pt idx="3797" formatCode="0">
                  <c:v>25424</c:v>
                </c:pt>
                <c:pt idx="3798" formatCode="0">
                  <c:v>25424</c:v>
                </c:pt>
                <c:pt idx="3799" formatCode="0">
                  <c:v>25424</c:v>
                </c:pt>
                <c:pt idx="3800" formatCode="0">
                  <c:v>25424</c:v>
                </c:pt>
                <c:pt idx="3801" formatCode="0">
                  <c:v>25424</c:v>
                </c:pt>
                <c:pt idx="3802" formatCode="0">
                  <c:v>25424</c:v>
                </c:pt>
                <c:pt idx="3803" formatCode="0">
                  <c:v>25424</c:v>
                </c:pt>
                <c:pt idx="3804" formatCode="0">
                  <c:v>25424</c:v>
                </c:pt>
                <c:pt idx="3805" formatCode="0">
                  <c:v>25424</c:v>
                </c:pt>
                <c:pt idx="3806" formatCode="0">
                  <c:v>25424</c:v>
                </c:pt>
                <c:pt idx="3807" formatCode="0">
                  <c:v>25420</c:v>
                </c:pt>
                <c:pt idx="3808" formatCode="0">
                  <c:v>25424</c:v>
                </c:pt>
                <c:pt idx="3809" formatCode="0">
                  <c:v>25424</c:v>
                </c:pt>
                <c:pt idx="3810" formatCode="0">
                  <c:v>25424</c:v>
                </c:pt>
                <c:pt idx="3811" formatCode="0">
                  <c:v>25424</c:v>
                </c:pt>
                <c:pt idx="3812" formatCode="0">
                  <c:v>25424</c:v>
                </c:pt>
                <c:pt idx="3813" formatCode="0">
                  <c:v>25424</c:v>
                </c:pt>
                <c:pt idx="3814" formatCode="0">
                  <c:v>25424</c:v>
                </c:pt>
                <c:pt idx="3815" formatCode="0">
                  <c:v>25424</c:v>
                </c:pt>
                <c:pt idx="3816" formatCode="0">
                  <c:v>25424</c:v>
                </c:pt>
                <c:pt idx="3817" formatCode="0">
                  <c:v>25424</c:v>
                </c:pt>
                <c:pt idx="3818" formatCode="0">
                  <c:v>25424</c:v>
                </c:pt>
                <c:pt idx="3819" formatCode="0">
                  <c:v>25424</c:v>
                </c:pt>
                <c:pt idx="3820" formatCode="0">
                  <c:v>25424</c:v>
                </c:pt>
                <c:pt idx="3821" formatCode="0">
                  <c:v>25424</c:v>
                </c:pt>
                <c:pt idx="3822" formatCode="0">
                  <c:v>25424</c:v>
                </c:pt>
                <c:pt idx="3823" formatCode="0">
                  <c:v>25424</c:v>
                </c:pt>
                <c:pt idx="3824" formatCode="0">
                  <c:v>25424</c:v>
                </c:pt>
                <c:pt idx="3825" formatCode="0">
                  <c:v>25424</c:v>
                </c:pt>
                <c:pt idx="3826" formatCode="0">
                  <c:v>25424</c:v>
                </c:pt>
                <c:pt idx="3827" formatCode="0">
                  <c:v>25424</c:v>
                </c:pt>
                <c:pt idx="3828" formatCode="0">
                  <c:v>25420</c:v>
                </c:pt>
                <c:pt idx="3829" formatCode="0">
                  <c:v>25424</c:v>
                </c:pt>
                <c:pt idx="3830" formatCode="0">
                  <c:v>25424</c:v>
                </c:pt>
                <c:pt idx="3831" formatCode="0">
                  <c:v>25424</c:v>
                </c:pt>
                <c:pt idx="3832" formatCode="0">
                  <c:v>25424</c:v>
                </c:pt>
                <c:pt idx="3833" formatCode="0">
                  <c:v>25424</c:v>
                </c:pt>
                <c:pt idx="3834" formatCode="0">
                  <c:v>25424</c:v>
                </c:pt>
                <c:pt idx="3835" formatCode="0">
                  <c:v>25424</c:v>
                </c:pt>
                <c:pt idx="3836" formatCode="0">
                  <c:v>25424</c:v>
                </c:pt>
                <c:pt idx="3837" formatCode="0">
                  <c:v>25424</c:v>
                </c:pt>
                <c:pt idx="3838" formatCode="0">
                  <c:v>25424</c:v>
                </c:pt>
                <c:pt idx="3839" formatCode="0">
                  <c:v>25424</c:v>
                </c:pt>
                <c:pt idx="3840" formatCode="0">
                  <c:v>25424</c:v>
                </c:pt>
                <c:pt idx="3841" formatCode="0">
                  <c:v>25424</c:v>
                </c:pt>
                <c:pt idx="3842" formatCode="0">
                  <c:v>25424</c:v>
                </c:pt>
                <c:pt idx="3843" formatCode="0">
                  <c:v>25424</c:v>
                </c:pt>
                <c:pt idx="3844" formatCode="0">
                  <c:v>25424</c:v>
                </c:pt>
                <c:pt idx="3845" formatCode="0">
                  <c:v>25424</c:v>
                </c:pt>
                <c:pt idx="3846" formatCode="0">
                  <c:v>25424</c:v>
                </c:pt>
                <c:pt idx="3847" formatCode="0">
                  <c:v>25424</c:v>
                </c:pt>
                <c:pt idx="3848" formatCode="0">
                  <c:v>25424</c:v>
                </c:pt>
                <c:pt idx="3849" formatCode="0">
                  <c:v>25424</c:v>
                </c:pt>
                <c:pt idx="3850" formatCode="0">
                  <c:v>25424</c:v>
                </c:pt>
                <c:pt idx="3851" formatCode="0">
                  <c:v>25424</c:v>
                </c:pt>
                <c:pt idx="3852" formatCode="0">
                  <c:v>25424</c:v>
                </c:pt>
                <c:pt idx="3853" formatCode="0">
                  <c:v>25424</c:v>
                </c:pt>
                <c:pt idx="3854" formatCode="0">
                  <c:v>25424</c:v>
                </c:pt>
                <c:pt idx="3855" formatCode="0">
                  <c:v>25424</c:v>
                </c:pt>
                <c:pt idx="3856" formatCode="0">
                  <c:v>25424</c:v>
                </c:pt>
                <c:pt idx="3857" formatCode="0">
                  <c:v>25424</c:v>
                </c:pt>
                <c:pt idx="3858" formatCode="0">
                  <c:v>25424</c:v>
                </c:pt>
                <c:pt idx="3859" formatCode="0">
                  <c:v>25424</c:v>
                </c:pt>
                <c:pt idx="3860" formatCode="0">
                  <c:v>25424</c:v>
                </c:pt>
                <c:pt idx="3861" formatCode="0">
                  <c:v>25424</c:v>
                </c:pt>
                <c:pt idx="3862" formatCode="0">
                  <c:v>25424</c:v>
                </c:pt>
                <c:pt idx="3863" formatCode="0">
                  <c:v>25424</c:v>
                </c:pt>
                <c:pt idx="3864" formatCode="0">
                  <c:v>25424</c:v>
                </c:pt>
                <c:pt idx="3865" formatCode="0">
                  <c:v>25424</c:v>
                </c:pt>
                <c:pt idx="3866" formatCode="0">
                  <c:v>25424</c:v>
                </c:pt>
                <c:pt idx="3867" formatCode="0">
                  <c:v>25424</c:v>
                </c:pt>
                <c:pt idx="3868" formatCode="0">
                  <c:v>25424</c:v>
                </c:pt>
                <c:pt idx="3869" formatCode="0">
                  <c:v>25424</c:v>
                </c:pt>
                <c:pt idx="3870" formatCode="0">
                  <c:v>25424</c:v>
                </c:pt>
                <c:pt idx="3871" formatCode="0">
                  <c:v>25424</c:v>
                </c:pt>
                <c:pt idx="3872" formatCode="0">
                  <c:v>25424</c:v>
                </c:pt>
                <c:pt idx="3873" formatCode="0">
                  <c:v>25424</c:v>
                </c:pt>
                <c:pt idx="3874" formatCode="0">
                  <c:v>25420</c:v>
                </c:pt>
                <c:pt idx="3875" formatCode="0">
                  <c:v>25424</c:v>
                </c:pt>
                <c:pt idx="3876" formatCode="0">
                  <c:v>25424</c:v>
                </c:pt>
                <c:pt idx="3877" formatCode="0">
                  <c:v>25424</c:v>
                </c:pt>
                <c:pt idx="3878" formatCode="0">
                  <c:v>25424</c:v>
                </c:pt>
                <c:pt idx="3879" formatCode="0">
                  <c:v>25424</c:v>
                </c:pt>
                <c:pt idx="3880" formatCode="0">
                  <c:v>25424</c:v>
                </c:pt>
                <c:pt idx="3881" formatCode="0">
                  <c:v>25424</c:v>
                </c:pt>
                <c:pt idx="3882" formatCode="0">
                  <c:v>25424</c:v>
                </c:pt>
                <c:pt idx="3883" formatCode="0">
                  <c:v>25424</c:v>
                </c:pt>
                <c:pt idx="3884" formatCode="0">
                  <c:v>25424</c:v>
                </c:pt>
                <c:pt idx="3885" formatCode="0">
                  <c:v>25424</c:v>
                </c:pt>
                <c:pt idx="3886" formatCode="0">
                  <c:v>25424</c:v>
                </c:pt>
                <c:pt idx="3887" formatCode="0">
                  <c:v>25424</c:v>
                </c:pt>
                <c:pt idx="3888" formatCode="0">
                  <c:v>25424</c:v>
                </c:pt>
                <c:pt idx="3889" formatCode="0">
                  <c:v>25424</c:v>
                </c:pt>
                <c:pt idx="3890" formatCode="0">
                  <c:v>25424</c:v>
                </c:pt>
                <c:pt idx="3891" formatCode="0">
                  <c:v>25424</c:v>
                </c:pt>
                <c:pt idx="3892" formatCode="0">
                  <c:v>25424</c:v>
                </c:pt>
                <c:pt idx="3893" formatCode="0">
                  <c:v>25424</c:v>
                </c:pt>
                <c:pt idx="3894" formatCode="0">
                  <c:v>25424</c:v>
                </c:pt>
                <c:pt idx="3895" formatCode="0">
                  <c:v>25420</c:v>
                </c:pt>
                <c:pt idx="3896" formatCode="0">
                  <c:v>25424</c:v>
                </c:pt>
                <c:pt idx="3897" formatCode="0">
                  <c:v>25424</c:v>
                </c:pt>
                <c:pt idx="3898" formatCode="0">
                  <c:v>25424</c:v>
                </c:pt>
                <c:pt idx="3899" formatCode="0">
                  <c:v>25424</c:v>
                </c:pt>
                <c:pt idx="3900" formatCode="0">
                  <c:v>25424</c:v>
                </c:pt>
                <c:pt idx="3901" formatCode="0">
                  <c:v>25424</c:v>
                </c:pt>
                <c:pt idx="3902" formatCode="0">
                  <c:v>25424</c:v>
                </c:pt>
                <c:pt idx="3903" formatCode="0">
                  <c:v>25424</c:v>
                </c:pt>
                <c:pt idx="3904" formatCode="0">
                  <c:v>25424</c:v>
                </c:pt>
                <c:pt idx="3905" formatCode="0">
                  <c:v>25424</c:v>
                </c:pt>
                <c:pt idx="3906" formatCode="0">
                  <c:v>25424</c:v>
                </c:pt>
                <c:pt idx="3907" formatCode="0">
                  <c:v>25424</c:v>
                </c:pt>
                <c:pt idx="3908" formatCode="0">
                  <c:v>25424</c:v>
                </c:pt>
                <c:pt idx="3909" formatCode="0">
                  <c:v>25424</c:v>
                </c:pt>
                <c:pt idx="3910" formatCode="0">
                  <c:v>25424</c:v>
                </c:pt>
                <c:pt idx="3911" formatCode="0">
                  <c:v>25424</c:v>
                </c:pt>
                <c:pt idx="3912" formatCode="0">
                  <c:v>25424</c:v>
                </c:pt>
                <c:pt idx="3913" formatCode="0">
                  <c:v>25424</c:v>
                </c:pt>
                <c:pt idx="3914" formatCode="0">
                  <c:v>25424</c:v>
                </c:pt>
                <c:pt idx="3915" formatCode="0">
                  <c:v>25424</c:v>
                </c:pt>
                <c:pt idx="3916" formatCode="0">
                  <c:v>25424</c:v>
                </c:pt>
                <c:pt idx="3917" formatCode="0">
                  <c:v>25424</c:v>
                </c:pt>
                <c:pt idx="3918" formatCode="0">
                  <c:v>25424</c:v>
                </c:pt>
                <c:pt idx="3919" formatCode="0">
                  <c:v>25424</c:v>
                </c:pt>
                <c:pt idx="3920" formatCode="0">
                  <c:v>25424</c:v>
                </c:pt>
                <c:pt idx="3921" formatCode="0">
                  <c:v>25424</c:v>
                </c:pt>
                <c:pt idx="3922" formatCode="0">
                  <c:v>25424</c:v>
                </c:pt>
                <c:pt idx="3923" formatCode="0">
                  <c:v>25424</c:v>
                </c:pt>
                <c:pt idx="3924" formatCode="0">
                  <c:v>25424</c:v>
                </c:pt>
                <c:pt idx="3925" formatCode="0">
                  <c:v>25424</c:v>
                </c:pt>
                <c:pt idx="3926" formatCode="0">
                  <c:v>25424</c:v>
                </c:pt>
                <c:pt idx="3927" formatCode="0">
                  <c:v>25424</c:v>
                </c:pt>
                <c:pt idx="3928" formatCode="0">
                  <c:v>25424</c:v>
                </c:pt>
                <c:pt idx="3929" formatCode="0">
                  <c:v>25424</c:v>
                </c:pt>
                <c:pt idx="3930" formatCode="0">
                  <c:v>25424</c:v>
                </c:pt>
                <c:pt idx="3931" formatCode="0">
                  <c:v>25424</c:v>
                </c:pt>
                <c:pt idx="3932" formatCode="0">
                  <c:v>25424</c:v>
                </c:pt>
                <c:pt idx="3933" formatCode="0">
                  <c:v>25424</c:v>
                </c:pt>
                <c:pt idx="3934" formatCode="0">
                  <c:v>25424</c:v>
                </c:pt>
                <c:pt idx="3935" formatCode="0">
                  <c:v>25424</c:v>
                </c:pt>
                <c:pt idx="3936" formatCode="0">
                  <c:v>25424</c:v>
                </c:pt>
                <c:pt idx="3937" formatCode="0">
                  <c:v>25424</c:v>
                </c:pt>
                <c:pt idx="3938" formatCode="0">
                  <c:v>25424</c:v>
                </c:pt>
                <c:pt idx="3939" formatCode="0">
                  <c:v>25424</c:v>
                </c:pt>
                <c:pt idx="3940" formatCode="0">
                  <c:v>25424</c:v>
                </c:pt>
                <c:pt idx="3941" formatCode="0">
                  <c:v>25420</c:v>
                </c:pt>
                <c:pt idx="3942" formatCode="0">
                  <c:v>25424</c:v>
                </c:pt>
                <c:pt idx="3943" formatCode="0">
                  <c:v>25424</c:v>
                </c:pt>
                <c:pt idx="3944" formatCode="0">
                  <c:v>25424</c:v>
                </c:pt>
                <c:pt idx="3945" formatCode="0">
                  <c:v>25424</c:v>
                </c:pt>
                <c:pt idx="3946" formatCode="0">
                  <c:v>25424</c:v>
                </c:pt>
                <c:pt idx="3947" formatCode="0">
                  <c:v>25424</c:v>
                </c:pt>
                <c:pt idx="3948" formatCode="0">
                  <c:v>25424</c:v>
                </c:pt>
                <c:pt idx="3949" formatCode="0">
                  <c:v>25424</c:v>
                </c:pt>
                <c:pt idx="3950" formatCode="0">
                  <c:v>25424</c:v>
                </c:pt>
                <c:pt idx="3951" formatCode="0">
                  <c:v>25424</c:v>
                </c:pt>
                <c:pt idx="3952" formatCode="0">
                  <c:v>25424</c:v>
                </c:pt>
                <c:pt idx="3953" formatCode="0">
                  <c:v>25424</c:v>
                </c:pt>
                <c:pt idx="3954" formatCode="0">
                  <c:v>25424</c:v>
                </c:pt>
                <c:pt idx="3955" formatCode="0">
                  <c:v>25424</c:v>
                </c:pt>
                <c:pt idx="3956" formatCode="0">
                  <c:v>25424</c:v>
                </c:pt>
                <c:pt idx="3957" formatCode="0">
                  <c:v>25424</c:v>
                </c:pt>
                <c:pt idx="3958" formatCode="0">
                  <c:v>25424</c:v>
                </c:pt>
                <c:pt idx="3959" formatCode="0">
                  <c:v>25424</c:v>
                </c:pt>
                <c:pt idx="3960" formatCode="0">
                  <c:v>25424</c:v>
                </c:pt>
                <c:pt idx="3961" formatCode="0">
                  <c:v>25424</c:v>
                </c:pt>
                <c:pt idx="3962" formatCode="0">
                  <c:v>25420</c:v>
                </c:pt>
                <c:pt idx="3963" formatCode="0">
                  <c:v>25424</c:v>
                </c:pt>
                <c:pt idx="3964" formatCode="0">
                  <c:v>25424</c:v>
                </c:pt>
                <c:pt idx="3965" formatCode="0">
                  <c:v>25424</c:v>
                </c:pt>
                <c:pt idx="3966" formatCode="0">
                  <c:v>25424</c:v>
                </c:pt>
                <c:pt idx="3967" formatCode="0">
                  <c:v>25424</c:v>
                </c:pt>
                <c:pt idx="3968" formatCode="0">
                  <c:v>25424</c:v>
                </c:pt>
                <c:pt idx="3969" formatCode="0">
                  <c:v>25424</c:v>
                </c:pt>
                <c:pt idx="3970" formatCode="0">
                  <c:v>25424</c:v>
                </c:pt>
                <c:pt idx="3971" formatCode="0">
                  <c:v>25424</c:v>
                </c:pt>
                <c:pt idx="3972" formatCode="0">
                  <c:v>25424</c:v>
                </c:pt>
                <c:pt idx="3973" formatCode="0">
                  <c:v>25424</c:v>
                </c:pt>
                <c:pt idx="3974" formatCode="0">
                  <c:v>25424</c:v>
                </c:pt>
                <c:pt idx="3975" formatCode="0">
                  <c:v>25424</c:v>
                </c:pt>
                <c:pt idx="3976" formatCode="0">
                  <c:v>25424</c:v>
                </c:pt>
                <c:pt idx="3977" formatCode="0">
                  <c:v>25424</c:v>
                </c:pt>
                <c:pt idx="3978" formatCode="0">
                  <c:v>25424</c:v>
                </c:pt>
                <c:pt idx="3979" formatCode="0">
                  <c:v>25424</c:v>
                </c:pt>
                <c:pt idx="3980" formatCode="0">
                  <c:v>25424</c:v>
                </c:pt>
                <c:pt idx="3981" formatCode="0">
                  <c:v>25424</c:v>
                </c:pt>
                <c:pt idx="3982" formatCode="0">
                  <c:v>25424</c:v>
                </c:pt>
                <c:pt idx="3983" formatCode="0">
                  <c:v>25420</c:v>
                </c:pt>
                <c:pt idx="3984" formatCode="0">
                  <c:v>25424</c:v>
                </c:pt>
                <c:pt idx="3985" formatCode="0">
                  <c:v>25424</c:v>
                </c:pt>
                <c:pt idx="3986" formatCode="0">
                  <c:v>25424</c:v>
                </c:pt>
                <c:pt idx="3987" formatCode="0">
                  <c:v>25424</c:v>
                </c:pt>
                <c:pt idx="3988" formatCode="0">
                  <c:v>25424</c:v>
                </c:pt>
                <c:pt idx="3989" formatCode="0">
                  <c:v>25424</c:v>
                </c:pt>
                <c:pt idx="3990" formatCode="0">
                  <c:v>25424</c:v>
                </c:pt>
                <c:pt idx="3991" formatCode="0">
                  <c:v>25424</c:v>
                </c:pt>
                <c:pt idx="3992" formatCode="0">
                  <c:v>25424</c:v>
                </c:pt>
                <c:pt idx="3993" formatCode="0">
                  <c:v>25424</c:v>
                </c:pt>
                <c:pt idx="3994" formatCode="0">
                  <c:v>25424</c:v>
                </c:pt>
                <c:pt idx="3995" formatCode="0">
                  <c:v>25424</c:v>
                </c:pt>
                <c:pt idx="3996" formatCode="0">
                  <c:v>25424</c:v>
                </c:pt>
                <c:pt idx="3997" formatCode="0">
                  <c:v>25424</c:v>
                </c:pt>
                <c:pt idx="3998" formatCode="0">
                  <c:v>25424</c:v>
                </c:pt>
                <c:pt idx="3999" formatCode="0">
                  <c:v>25424</c:v>
                </c:pt>
                <c:pt idx="4000" formatCode="0">
                  <c:v>25424</c:v>
                </c:pt>
                <c:pt idx="4001" formatCode="0">
                  <c:v>25424</c:v>
                </c:pt>
                <c:pt idx="4002" formatCode="0">
                  <c:v>25424</c:v>
                </c:pt>
                <c:pt idx="4003" formatCode="0">
                  <c:v>25424</c:v>
                </c:pt>
                <c:pt idx="4004" formatCode="0">
                  <c:v>25424</c:v>
                </c:pt>
                <c:pt idx="4005" formatCode="0">
                  <c:v>25424</c:v>
                </c:pt>
                <c:pt idx="4006" formatCode="0">
                  <c:v>25424</c:v>
                </c:pt>
                <c:pt idx="4007" formatCode="0">
                  <c:v>25424</c:v>
                </c:pt>
                <c:pt idx="4008" formatCode="0">
                  <c:v>25424</c:v>
                </c:pt>
                <c:pt idx="4009" formatCode="0">
                  <c:v>25424</c:v>
                </c:pt>
                <c:pt idx="4010" formatCode="0">
                  <c:v>25424</c:v>
                </c:pt>
                <c:pt idx="4011" formatCode="0">
                  <c:v>25424</c:v>
                </c:pt>
                <c:pt idx="4012" formatCode="0">
                  <c:v>25424</c:v>
                </c:pt>
                <c:pt idx="4013" formatCode="0">
                  <c:v>25424</c:v>
                </c:pt>
                <c:pt idx="4014" formatCode="0">
                  <c:v>25424</c:v>
                </c:pt>
                <c:pt idx="4015" formatCode="0">
                  <c:v>25424</c:v>
                </c:pt>
                <c:pt idx="4016" formatCode="0">
                  <c:v>25424</c:v>
                </c:pt>
                <c:pt idx="4017" formatCode="0">
                  <c:v>25424</c:v>
                </c:pt>
                <c:pt idx="4018" formatCode="0">
                  <c:v>25424</c:v>
                </c:pt>
                <c:pt idx="4019" formatCode="0">
                  <c:v>25424</c:v>
                </c:pt>
                <c:pt idx="4020" formatCode="0">
                  <c:v>25424</c:v>
                </c:pt>
                <c:pt idx="4021" formatCode="0">
                  <c:v>25424</c:v>
                </c:pt>
                <c:pt idx="4022" formatCode="0">
                  <c:v>25424</c:v>
                </c:pt>
                <c:pt idx="4023" formatCode="0">
                  <c:v>25424</c:v>
                </c:pt>
                <c:pt idx="4024" formatCode="0">
                  <c:v>25424</c:v>
                </c:pt>
                <c:pt idx="4025" formatCode="0">
                  <c:v>25424</c:v>
                </c:pt>
                <c:pt idx="4026" formatCode="0">
                  <c:v>25424</c:v>
                </c:pt>
                <c:pt idx="4027" formatCode="0">
                  <c:v>25424</c:v>
                </c:pt>
                <c:pt idx="4028" formatCode="0">
                  <c:v>25424</c:v>
                </c:pt>
                <c:pt idx="4029" formatCode="0">
                  <c:v>25420</c:v>
                </c:pt>
                <c:pt idx="4030" formatCode="0">
                  <c:v>25424</c:v>
                </c:pt>
                <c:pt idx="4031" formatCode="0">
                  <c:v>25424</c:v>
                </c:pt>
                <c:pt idx="4032" formatCode="0">
                  <c:v>25424</c:v>
                </c:pt>
                <c:pt idx="4033" formatCode="0">
                  <c:v>25424</c:v>
                </c:pt>
                <c:pt idx="4034" formatCode="0">
                  <c:v>25424</c:v>
                </c:pt>
                <c:pt idx="4035" formatCode="0">
                  <c:v>25424</c:v>
                </c:pt>
                <c:pt idx="4036" formatCode="0">
                  <c:v>25424</c:v>
                </c:pt>
                <c:pt idx="4037" formatCode="0">
                  <c:v>25424</c:v>
                </c:pt>
                <c:pt idx="4038" formatCode="0">
                  <c:v>25424</c:v>
                </c:pt>
                <c:pt idx="4039" formatCode="0">
                  <c:v>25424</c:v>
                </c:pt>
                <c:pt idx="4040" formatCode="0">
                  <c:v>25424</c:v>
                </c:pt>
                <c:pt idx="4041" formatCode="0">
                  <c:v>25424</c:v>
                </c:pt>
                <c:pt idx="4042" formatCode="0">
                  <c:v>25424</c:v>
                </c:pt>
                <c:pt idx="4043" formatCode="0">
                  <c:v>25424</c:v>
                </c:pt>
                <c:pt idx="4044" formatCode="0">
                  <c:v>25424</c:v>
                </c:pt>
                <c:pt idx="4045" formatCode="0">
                  <c:v>25424</c:v>
                </c:pt>
                <c:pt idx="4046" formatCode="0">
                  <c:v>25424</c:v>
                </c:pt>
                <c:pt idx="4047" formatCode="0">
                  <c:v>25424</c:v>
                </c:pt>
                <c:pt idx="4048" formatCode="0">
                  <c:v>25424</c:v>
                </c:pt>
                <c:pt idx="4049" formatCode="0">
                  <c:v>25424</c:v>
                </c:pt>
                <c:pt idx="4050" formatCode="0">
                  <c:v>25420</c:v>
                </c:pt>
                <c:pt idx="4051" formatCode="0">
                  <c:v>25424</c:v>
                </c:pt>
                <c:pt idx="4052" formatCode="0">
                  <c:v>25424</c:v>
                </c:pt>
                <c:pt idx="4053" formatCode="0">
                  <c:v>25424</c:v>
                </c:pt>
                <c:pt idx="4054" formatCode="0">
                  <c:v>25424</c:v>
                </c:pt>
                <c:pt idx="4055" formatCode="0">
                  <c:v>25424</c:v>
                </c:pt>
                <c:pt idx="4056" formatCode="0">
                  <c:v>25424</c:v>
                </c:pt>
                <c:pt idx="4057" formatCode="0">
                  <c:v>25424</c:v>
                </c:pt>
                <c:pt idx="4058" formatCode="0">
                  <c:v>25424</c:v>
                </c:pt>
                <c:pt idx="4059" formatCode="0">
                  <c:v>25424</c:v>
                </c:pt>
                <c:pt idx="4060" formatCode="0">
                  <c:v>25424</c:v>
                </c:pt>
                <c:pt idx="4061" formatCode="0">
                  <c:v>25424</c:v>
                </c:pt>
                <c:pt idx="4062" formatCode="0">
                  <c:v>25424</c:v>
                </c:pt>
                <c:pt idx="4063" formatCode="0">
                  <c:v>25424</c:v>
                </c:pt>
                <c:pt idx="4064" formatCode="0">
                  <c:v>25424</c:v>
                </c:pt>
                <c:pt idx="4065" formatCode="0">
                  <c:v>25424</c:v>
                </c:pt>
                <c:pt idx="4066" formatCode="0">
                  <c:v>25424</c:v>
                </c:pt>
                <c:pt idx="4067" formatCode="0">
                  <c:v>25424</c:v>
                </c:pt>
                <c:pt idx="4068" formatCode="0">
                  <c:v>25424</c:v>
                </c:pt>
                <c:pt idx="4069" formatCode="0">
                  <c:v>25424</c:v>
                </c:pt>
                <c:pt idx="4070" formatCode="0">
                  <c:v>25424</c:v>
                </c:pt>
                <c:pt idx="4071" formatCode="0">
                  <c:v>25424</c:v>
                </c:pt>
                <c:pt idx="4072" formatCode="0">
                  <c:v>25424</c:v>
                </c:pt>
                <c:pt idx="4073" formatCode="0">
                  <c:v>25424</c:v>
                </c:pt>
                <c:pt idx="4074" formatCode="0">
                  <c:v>25424</c:v>
                </c:pt>
                <c:pt idx="4075" formatCode="0">
                  <c:v>25424</c:v>
                </c:pt>
                <c:pt idx="4076" formatCode="0">
                  <c:v>25424</c:v>
                </c:pt>
                <c:pt idx="4077" formatCode="0">
                  <c:v>25424</c:v>
                </c:pt>
                <c:pt idx="4078" formatCode="0">
                  <c:v>25424</c:v>
                </c:pt>
                <c:pt idx="4079" formatCode="0">
                  <c:v>25424</c:v>
                </c:pt>
                <c:pt idx="4080" formatCode="0">
                  <c:v>25424</c:v>
                </c:pt>
                <c:pt idx="4081" formatCode="0">
                  <c:v>25424</c:v>
                </c:pt>
                <c:pt idx="4082" formatCode="0">
                  <c:v>25424</c:v>
                </c:pt>
                <c:pt idx="4083" formatCode="0">
                  <c:v>25424</c:v>
                </c:pt>
                <c:pt idx="4084" formatCode="0">
                  <c:v>25424</c:v>
                </c:pt>
                <c:pt idx="4085" formatCode="0">
                  <c:v>25424</c:v>
                </c:pt>
                <c:pt idx="4086" formatCode="0">
                  <c:v>25424</c:v>
                </c:pt>
                <c:pt idx="4087" formatCode="0">
                  <c:v>25424</c:v>
                </c:pt>
                <c:pt idx="4088" formatCode="0">
                  <c:v>25424</c:v>
                </c:pt>
                <c:pt idx="4089" formatCode="0">
                  <c:v>25424</c:v>
                </c:pt>
                <c:pt idx="4090" formatCode="0">
                  <c:v>25424</c:v>
                </c:pt>
                <c:pt idx="4091" formatCode="0">
                  <c:v>25424</c:v>
                </c:pt>
                <c:pt idx="4092" formatCode="0">
                  <c:v>25424</c:v>
                </c:pt>
                <c:pt idx="4093" formatCode="0">
                  <c:v>25424</c:v>
                </c:pt>
                <c:pt idx="4094" formatCode="0">
                  <c:v>25424</c:v>
                </c:pt>
                <c:pt idx="4095" formatCode="0">
                  <c:v>25424</c:v>
                </c:pt>
                <c:pt idx="4096" formatCode="0">
                  <c:v>25420</c:v>
                </c:pt>
                <c:pt idx="4097" formatCode="0">
                  <c:v>25424</c:v>
                </c:pt>
                <c:pt idx="4098" formatCode="0">
                  <c:v>25424</c:v>
                </c:pt>
                <c:pt idx="4099" formatCode="0">
                  <c:v>25424</c:v>
                </c:pt>
                <c:pt idx="4100" formatCode="0">
                  <c:v>25424</c:v>
                </c:pt>
                <c:pt idx="4101" formatCode="0">
                  <c:v>25424</c:v>
                </c:pt>
                <c:pt idx="4102" formatCode="0">
                  <c:v>25424</c:v>
                </c:pt>
                <c:pt idx="4103" formatCode="0">
                  <c:v>25424</c:v>
                </c:pt>
                <c:pt idx="4104" formatCode="0">
                  <c:v>25424</c:v>
                </c:pt>
                <c:pt idx="4105" formatCode="0">
                  <c:v>25424</c:v>
                </c:pt>
                <c:pt idx="4106" formatCode="0">
                  <c:v>25424</c:v>
                </c:pt>
                <c:pt idx="4107" formatCode="0">
                  <c:v>25424</c:v>
                </c:pt>
                <c:pt idx="4108" formatCode="0">
                  <c:v>25424</c:v>
                </c:pt>
                <c:pt idx="4109" formatCode="0">
                  <c:v>25424</c:v>
                </c:pt>
                <c:pt idx="4110" formatCode="0">
                  <c:v>25424</c:v>
                </c:pt>
                <c:pt idx="4111" formatCode="0">
                  <c:v>25424</c:v>
                </c:pt>
                <c:pt idx="4112" formatCode="0">
                  <c:v>25424</c:v>
                </c:pt>
                <c:pt idx="4113" formatCode="0">
                  <c:v>25424</c:v>
                </c:pt>
                <c:pt idx="4114" formatCode="0">
                  <c:v>25424</c:v>
                </c:pt>
                <c:pt idx="4115" formatCode="0">
                  <c:v>25424</c:v>
                </c:pt>
                <c:pt idx="4116" formatCode="0">
                  <c:v>25424</c:v>
                </c:pt>
                <c:pt idx="4117" formatCode="0">
                  <c:v>25420</c:v>
                </c:pt>
                <c:pt idx="4118" formatCode="0">
                  <c:v>25424</c:v>
                </c:pt>
                <c:pt idx="4119" formatCode="0">
                  <c:v>25424</c:v>
                </c:pt>
                <c:pt idx="4120" formatCode="0">
                  <c:v>25424</c:v>
                </c:pt>
                <c:pt idx="4121" formatCode="0">
                  <c:v>25424</c:v>
                </c:pt>
                <c:pt idx="4122" formatCode="0">
                  <c:v>25424</c:v>
                </c:pt>
                <c:pt idx="4123" formatCode="0">
                  <c:v>25424</c:v>
                </c:pt>
                <c:pt idx="4124" formatCode="0">
                  <c:v>25424</c:v>
                </c:pt>
                <c:pt idx="4125" formatCode="0">
                  <c:v>25424</c:v>
                </c:pt>
                <c:pt idx="4126" formatCode="0">
                  <c:v>25424</c:v>
                </c:pt>
                <c:pt idx="4127" formatCode="0">
                  <c:v>25424</c:v>
                </c:pt>
                <c:pt idx="4128" formatCode="0">
                  <c:v>25424</c:v>
                </c:pt>
                <c:pt idx="4129" formatCode="0">
                  <c:v>25424</c:v>
                </c:pt>
                <c:pt idx="4130" formatCode="0">
                  <c:v>25424</c:v>
                </c:pt>
                <c:pt idx="4131" formatCode="0">
                  <c:v>25424</c:v>
                </c:pt>
                <c:pt idx="4132" formatCode="0">
                  <c:v>25424</c:v>
                </c:pt>
                <c:pt idx="4133" formatCode="0">
                  <c:v>25424</c:v>
                </c:pt>
                <c:pt idx="4134" formatCode="0">
                  <c:v>25424</c:v>
                </c:pt>
                <c:pt idx="4135" formatCode="0">
                  <c:v>25424</c:v>
                </c:pt>
                <c:pt idx="4136" formatCode="0">
                  <c:v>25424</c:v>
                </c:pt>
                <c:pt idx="4137" formatCode="0">
                  <c:v>25424</c:v>
                </c:pt>
                <c:pt idx="4138" formatCode="0">
                  <c:v>25420</c:v>
                </c:pt>
                <c:pt idx="4139" formatCode="0">
                  <c:v>25424</c:v>
                </c:pt>
                <c:pt idx="4140" formatCode="0">
                  <c:v>25424</c:v>
                </c:pt>
                <c:pt idx="4141" formatCode="0">
                  <c:v>25424</c:v>
                </c:pt>
                <c:pt idx="4142" formatCode="0">
                  <c:v>25424</c:v>
                </c:pt>
                <c:pt idx="4143" formatCode="0">
                  <c:v>25424</c:v>
                </c:pt>
                <c:pt idx="4144" formatCode="0">
                  <c:v>25424</c:v>
                </c:pt>
                <c:pt idx="4145" formatCode="0">
                  <c:v>25424</c:v>
                </c:pt>
                <c:pt idx="4146" formatCode="0">
                  <c:v>25424</c:v>
                </c:pt>
                <c:pt idx="4147" formatCode="0">
                  <c:v>25424</c:v>
                </c:pt>
                <c:pt idx="4148" formatCode="0">
                  <c:v>25424</c:v>
                </c:pt>
                <c:pt idx="4149" formatCode="0">
                  <c:v>25424</c:v>
                </c:pt>
                <c:pt idx="4150" formatCode="0">
                  <c:v>25424</c:v>
                </c:pt>
                <c:pt idx="4151" formatCode="0">
                  <c:v>25424</c:v>
                </c:pt>
                <c:pt idx="4152" formatCode="0">
                  <c:v>25424</c:v>
                </c:pt>
                <c:pt idx="4153" formatCode="0">
                  <c:v>25424</c:v>
                </c:pt>
                <c:pt idx="4154" formatCode="0">
                  <c:v>25424</c:v>
                </c:pt>
                <c:pt idx="4155" formatCode="0">
                  <c:v>25424</c:v>
                </c:pt>
                <c:pt idx="4156" formatCode="0">
                  <c:v>25424</c:v>
                </c:pt>
                <c:pt idx="4157" formatCode="0">
                  <c:v>25424</c:v>
                </c:pt>
                <c:pt idx="4158" formatCode="0">
                  <c:v>25424</c:v>
                </c:pt>
                <c:pt idx="4159" formatCode="0">
                  <c:v>25424</c:v>
                </c:pt>
                <c:pt idx="4160" formatCode="0">
                  <c:v>25424</c:v>
                </c:pt>
                <c:pt idx="4161" formatCode="0">
                  <c:v>25424</c:v>
                </c:pt>
                <c:pt idx="4162" formatCode="0">
                  <c:v>25424</c:v>
                </c:pt>
                <c:pt idx="4163" formatCode="0">
                  <c:v>25424</c:v>
                </c:pt>
                <c:pt idx="4164" formatCode="0">
                  <c:v>25424</c:v>
                </c:pt>
                <c:pt idx="4165" formatCode="0">
                  <c:v>25424</c:v>
                </c:pt>
                <c:pt idx="4166" formatCode="0">
                  <c:v>25424</c:v>
                </c:pt>
                <c:pt idx="4167" formatCode="0">
                  <c:v>25424</c:v>
                </c:pt>
                <c:pt idx="4168" formatCode="0">
                  <c:v>25424</c:v>
                </c:pt>
                <c:pt idx="4169" formatCode="0">
                  <c:v>25424</c:v>
                </c:pt>
                <c:pt idx="4170" formatCode="0">
                  <c:v>25424</c:v>
                </c:pt>
                <c:pt idx="4171" formatCode="0">
                  <c:v>25424</c:v>
                </c:pt>
                <c:pt idx="4172" formatCode="0">
                  <c:v>25424</c:v>
                </c:pt>
                <c:pt idx="4173" formatCode="0">
                  <c:v>25424</c:v>
                </c:pt>
                <c:pt idx="4174" formatCode="0">
                  <c:v>25424</c:v>
                </c:pt>
                <c:pt idx="4175" formatCode="0">
                  <c:v>25424</c:v>
                </c:pt>
                <c:pt idx="4176" formatCode="0">
                  <c:v>25424</c:v>
                </c:pt>
                <c:pt idx="4177" formatCode="0">
                  <c:v>25424</c:v>
                </c:pt>
                <c:pt idx="4178" formatCode="0">
                  <c:v>25424</c:v>
                </c:pt>
                <c:pt idx="4179" formatCode="0">
                  <c:v>25424</c:v>
                </c:pt>
                <c:pt idx="4180" formatCode="0">
                  <c:v>25424</c:v>
                </c:pt>
                <c:pt idx="4181" formatCode="0">
                  <c:v>25424</c:v>
                </c:pt>
                <c:pt idx="4182" formatCode="0">
                  <c:v>25424</c:v>
                </c:pt>
                <c:pt idx="4183" formatCode="0">
                  <c:v>25424</c:v>
                </c:pt>
                <c:pt idx="4184" formatCode="0">
                  <c:v>25420</c:v>
                </c:pt>
                <c:pt idx="4185" formatCode="0">
                  <c:v>25424</c:v>
                </c:pt>
                <c:pt idx="4186" formatCode="0">
                  <c:v>25424</c:v>
                </c:pt>
                <c:pt idx="4187" formatCode="0">
                  <c:v>25424</c:v>
                </c:pt>
                <c:pt idx="4188" formatCode="0">
                  <c:v>25424</c:v>
                </c:pt>
                <c:pt idx="4189" formatCode="0">
                  <c:v>25424</c:v>
                </c:pt>
                <c:pt idx="4190" formatCode="0">
                  <c:v>25424</c:v>
                </c:pt>
                <c:pt idx="4191" formatCode="0">
                  <c:v>25424</c:v>
                </c:pt>
                <c:pt idx="4192" formatCode="0">
                  <c:v>25424</c:v>
                </c:pt>
                <c:pt idx="4193" formatCode="0">
                  <c:v>25424</c:v>
                </c:pt>
                <c:pt idx="4194" formatCode="0">
                  <c:v>25424</c:v>
                </c:pt>
                <c:pt idx="4195" formatCode="0">
                  <c:v>25424</c:v>
                </c:pt>
                <c:pt idx="4196" formatCode="0">
                  <c:v>25424</c:v>
                </c:pt>
                <c:pt idx="4197" formatCode="0">
                  <c:v>25424</c:v>
                </c:pt>
                <c:pt idx="4198" formatCode="0">
                  <c:v>25424</c:v>
                </c:pt>
                <c:pt idx="4199" formatCode="0">
                  <c:v>25424</c:v>
                </c:pt>
                <c:pt idx="4200" formatCode="0">
                  <c:v>25424</c:v>
                </c:pt>
                <c:pt idx="4201" formatCode="0">
                  <c:v>25424</c:v>
                </c:pt>
                <c:pt idx="4202" formatCode="0">
                  <c:v>25424</c:v>
                </c:pt>
                <c:pt idx="4203" formatCode="0">
                  <c:v>25424</c:v>
                </c:pt>
                <c:pt idx="4204" formatCode="0">
                  <c:v>25424</c:v>
                </c:pt>
                <c:pt idx="4205" formatCode="0">
                  <c:v>25420</c:v>
                </c:pt>
                <c:pt idx="4206" formatCode="0">
                  <c:v>25424</c:v>
                </c:pt>
                <c:pt idx="4207" formatCode="0">
                  <c:v>25424</c:v>
                </c:pt>
                <c:pt idx="4208" formatCode="0">
                  <c:v>25424</c:v>
                </c:pt>
                <c:pt idx="4209" formatCode="0">
                  <c:v>25424</c:v>
                </c:pt>
                <c:pt idx="4210" formatCode="0">
                  <c:v>25424</c:v>
                </c:pt>
                <c:pt idx="4211" formatCode="0">
                  <c:v>25424</c:v>
                </c:pt>
                <c:pt idx="4212" formatCode="0">
                  <c:v>25424</c:v>
                </c:pt>
                <c:pt idx="4213" formatCode="0">
                  <c:v>25424</c:v>
                </c:pt>
                <c:pt idx="4214" formatCode="0">
                  <c:v>25424</c:v>
                </c:pt>
                <c:pt idx="4215" formatCode="0">
                  <c:v>25424</c:v>
                </c:pt>
                <c:pt idx="4216" formatCode="0">
                  <c:v>25424</c:v>
                </c:pt>
                <c:pt idx="4217" formatCode="0">
                  <c:v>25424</c:v>
                </c:pt>
                <c:pt idx="4218" formatCode="0">
                  <c:v>25424</c:v>
                </c:pt>
                <c:pt idx="4219" formatCode="0">
                  <c:v>25424</c:v>
                </c:pt>
                <c:pt idx="4220" formatCode="0">
                  <c:v>25424</c:v>
                </c:pt>
                <c:pt idx="4221" formatCode="0">
                  <c:v>25424</c:v>
                </c:pt>
                <c:pt idx="4222" formatCode="0">
                  <c:v>25424</c:v>
                </c:pt>
                <c:pt idx="4223" formatCode="0">
                  <c:v>25424</c:v>
                </c:pt>
                <c:pt idx="4224" formatCode="0">
                  <c:v>25424</c:v>
                </c:pt>
                <c:pt idx="4225" formatCode="0">
                  <c:v>25424</c:v>
                </c:pt>
                <c:pt idx="4226" formatCode="0">
                  <c:v>25424</c:v>
                </c:pt>
                <c:pt idx="4227" formatCode="0">
                  <c:v>25424</c:v>
                </c:pt>
                <c:pt idx="4228" formatCode="0">
                  <c:v>25424</c:v>
                </c:pt>
                <c:pt idx="4229" formatCode="0">
                  <c:v>25424</c:v>
                </c:pt>
                <c:pt idx="4230" formatCode="0">
                  <c:v>25424</c:v>
                </c:pt>
                <c:pt idx="4231" formatCode="0">
                  <c:v>25424</c:v>
                </c:pt>
                <c:pt idx="4232" formatCode="0">
                  <c:v>25424</c:v>
                </c:pt>
                <c:pt idx="4233" formatCode="0">
                  <c:v>25424</c:v>
                </c:pt>
                <c:pt idx="4234" formatCode="0">
                  <c:v>25424</c:v>
                </c:pt>
                <c:pt idx="4235" formatCode="0">
                  <c:v>25424</c:v>
                </c:pt>
                <c:pt idx="4236" formatCode="0">
                  <c:v>25424</c:v>
                </c:pt>
                <c:pt idx="4237" formatCode="0">
                  <c:v>25424</c:v>
                </c:pt>
                <c:pt idx="4238" formatCode="0">
                  <c:v>25424</c:v>
                </c:pt>
                <c:pt idx="4239" formatCode="0">
                  <c:v>25424</c:v>
                </c:pt>
                <c:pt idx="4240" formatCode="0">
                  <c:v>25424</c:v>
                </c:pt>
                <c:pt idx="4241" formatCode="0">
                  <c:v>25424</c:v>
                </c:pt>
                <c:pt idx="4242" formatCode="0">
                  <c:v>25424</c:v>
                </c:pt>
                <c:pt idx="4243" formatCode="0">
                  <c:v>25424</c:v>
                </c:pt>
                <c:pt idx="4244" formatCode="0">
                  <c:v>25424</c:v>
                </c:pt>
                <c:pt idx="4245" formatCode="0">
                  <c:v>25424</c:v>
                </c:pt>
                <c:pt idx="4246" formatCode="0">
                  <c:v>25424</c:v>
                </c:pt>
                <c:pt idx="4247" formatCode="0">
                  <c:v>25424</c:v>
                </c:pt>
                <c:pt idx="4248" formatCode="0">
                  <c:v>25424</c:v>
                </c:pt>
                <c:pt idx="4249" formatCode="0">
                  <c:v>25424</c:v>
                </c:pt>
                <c:pt idx="4250" formatCode="0">
                  <c:v>25424</c:v>
                </c:pt>
                <c:pt idx="4251" formatCode="0">
                  <c:v>25420</c:v>
                </c:pt>
                <c:pt idx="4252" formatCode="0">
                  <c:v>25424</c:v>
                </c:pt>
                <c:pt idx="4253" formatCode="0">
                  <c:v>25424</c:v>
                </c:pt>
                <c:pt idx="4254" formatCode="0">
                  <c:v>25424</c:v>
                </c:pt>
                <c:pt idx="4255" formatCode="0">
                  <c:v>25424</c:v>
                </c:pt>
                <c:pt idx="4256" formatCode="0">
                  <c:v>25424</c:v>
                </c:pt>
                <c:pt idx="4257" formatCode="0">
                  <c:v>25424</c:v>
                </c:pt>
                <c:pt idx="4258" formatCode="0">
                  <c:v>25424</c:v>
                </c:pt>
                <c:pt idx="4259" formatCode="0">
                  <c:v>25424</c:v>
                </c:pt>
                <c:pt idx="4260" formatCode="0">
                  <c:v>25424</c:v>
                </c:pt>
                <c:pt idx="4261" formatCode="0">
                  <c:v>25424</c:v>
                </c:pt>
                <c:pt idx="4262" formatCode="0">
                  <c:v>25424</c:v>
                </c:pt>
                <c:pt idx="4263" formatCode="0">
                  <c:v>25424</c:v>
                </c:pt>
                <c:pt idx="4264" formatCode="0">
                  <c:v>25424</c:v>
                </c:pt>
                <c:pt idx="4265" formatCode="0">
                  <c:v>25424</c:v>
                </c:pt>
                <c:pt idx="4266" formatCode="0">
                  <c:v>25424</c:v>
                </c:pt>
                <c:pt idx="4267" formatCode="0">
                  <c:v>25424</c:v>
                </c:pt>
                <c:pt idx="4268" formatCode="0">
                  <c:v>25424</c:v>
                </c:pt>
                <c:pt idx="4269" formatCode="0">
                  <c:v>25424</c:v>
                </c:pt>
                <c:pt idx="4270" formatCode="0">
                  <c:v>25424</c:v>
                </c:pt>
                <c:pt idx="4271" formatCode="0">
                  <c:v>25424</c:v>
                </c:pt>
                <c:pt idx="4272" formatCode="0">
                  <c:v>25420</c:v>
                </c:pt>
                <c:pt idx="4273" formatCode="0">
                  <c:v>25424</c:v>
                </c:pt>
                <c:pt idx="4274" formatCode="0">
                  <c:v>25424</c:v>
                </c:pt>
                <c:pt idx="4275" formatCode="0">
                  <c:v>25424</c:v>
                </c:pt>
                <c:pt idx="4276" formatCode="0">
                  <c:v>25424</c:v>
                </c:pt>
                <c:pt idx="4277" formatCode="0">
                  <c:v>25424</c:v>
                </c:pt>
                <c:pt idx="4278" formatCode="0">
                  <c:v>25424</c:v>
                </c:pt>
                <c:pt idx="4279" formatCode="0">
                  <c:v>25424</c:v>
                </c:pt>
                <c:pt idx="4280" formatCode="0">
                  <c:v>25424</c:v>
                </c:pt>
                <c:pt idx="4281" formatCode="0">
                  <c:v>25424</c:v>
                </c:pt>
                <c:pt idx="4282" formatCode="0">
                  <c:v>25424</c:v>
                </c:pt>
                <c:pt idx="4283" formatCode="0">
                  <c:v>25424</c:v>
                </c:pt>
                <c:pt idx="4284" formatCode="0">
                  <c:v>25424</c:v>
                </c:pt>
                <c:pt idx="4285" formatCode="0">
                  <c:v>25424</c:v>
                </c:pt>
                <c:pt idx="4286" formatCode="0">
                  <c:v>25424</c:v>
                </c:pt>
                <c:pt idx="4287" formatCode="0">
                  <c:v>25424</c:v>
                </c:pt>
                <c:pt idx="4288" formatCode="0">
                  <c:v>25424</c:v>
                </c:pt>
                <c:pt idx="4289" formatCode="0">
                  <c:v>25424</c:v>
                </c:pt>
                <c:pt idx="4290" formatCode="0">
                  <c:v>25424</c:v>
                </c:pt>
                <c:pt idx="4291" formatCode="0">
                  <c:v>25424</c:v>
                </c:pt>
                <c:pt idx="4292" formatCode="0">
                  <c:v>25424</c:v>
                </c:pt>
                <c:pt idx="4293" formatCode="0">
                  <c:v>25424</c:v>
                </c:pt>
                <c:pt idx="4294" formatCode="0">
                  <c:v>25424</c:v>
                </c:pt>
                <c:pt idx="4295" formatCode="0">
                  <c:v>25424</c:v>
                </c:pt>
                <c:pt idx="4296" formatCode="0">
                  <c:v>25424</c:v>
                </c:pt>
                <c:pt idx="4297" formatCode="0">
                  <c:v>25424</c:v>
                </c:pt>
                <c:pt idx="4298" formatCode="0">
                  <c:v>25424</c:v>
                </c:pt>
                <c:pt idx="4299" formatCode="0">
                  <c:v>25424</c:v>
                </c:pt>
                <c:pt idx="4300" formatCode="0">
                  <c:v>25424</c:v>
                </c:pt>
                <c:pt idx="4301" formatCode="0">
                  <c:v>25424</c:v>
                </c:pt>
                <c:pt idx="4302" formatCode="0">
                  <c:v>25424</c:v>
                </c:pt>
                <c:pt idx="4303" formatCode="0">
                  <c:v>25424</c:v>
                </c:pt>
                <c:pt idx="4304" formatCode="0">
                  <c:v>25424</c:v>
                </c:pt>
                <c:pt idx="4305" formatCode="0">
                  <c:v>25424</c:v>
                </c:pt>
                <c:pt idx="4306" formatCode="0">
                  <c:v>25424</c:v>
                </c:pt>
                <c:pt idx="4307" formatCode="0">
                  <c:v>25424</c:v>
                </c:pt>
                <c:pt idx="4308" formatCode="0">
                  <c:v>25424</c:v>
                </c:pt>
                <c:pt idx="4309" formatCode="0">
                  <c:v>25424</c:v>
                </c:pt>
                <c:pt idx="4310" formatCode="0">
                  <c:v>25424</c:v>
                </c:pt>
                <c:pt idx="4311" formatCode="0">
                  <c:v>25424</c:v>
                </c:pt>
                <c:pt idx="4312" formatCode="0">
                  <c:v>25424</c:v>
                </c:pt>
                <c:pt idx="4313" formatCode="0">
                  <c:v>25424</c:v>
                </c:pt>
                <c:pt idx="4314" formatCode="0">
                  <c:v>25424</c:v>
                </c:pt>
                <c:pt idx="4315" formatCode="0">
                  <c:v>25424</c:v>
                </c:pt>
                <c:pt idx="4316" formatCode="0">
                  <c:v>25424</c:v>
                </c:pt>
                <c:pt idx="4317" formatCode="0">
                  <c:v>25424</c:v>
                </c:pt>
                <c:pt idx="4318" formatCode="0">
                  <c:v>25420</c:v>
                </c:pt>
                <c:pt idx="4319" formatCode="0">
                  <c:v>25424</c:v>
                </c:pt>
                <c:pt idx="4320" formatCode="0">
                  <c:v>25424</c:v>
                </c:pt>
                <c:pt idx="4321" formatCode="0">
                  <c:v>25424</c:v>
                </c:pt>
                <c:pt idx="4322" formatCode="0">
                  <c:v>25424</c:v>
                </c:pt>
                <c:pt idx="4323" formatCode="0">
                  <c:v>25424</c:v>
                </c:pt>
                <c:pt idx="4324" formatCode="0">
                  <c:v>25424</c:v>
                </c:pt>
                <c:pt idx="4325" formatCode="0">
                  <c:v>25424</c:v>
                </c:pt>
                <c:pt idx="4326" formatCode="0">
                  <c:v>25424</c:v>
                </c:pt>
                <c:pt idx="4327" formatCode="0">
                  <c:v>25424</c:v>
                </c:pt>
                <c:pt idx="4328" formatCode="0">
                  <c:v>25424</c:v>
                </c:pt>
                <c:pt idx="4329" formatCode="0">
                  <c:v>25424</c:v>
                </c:pt>
                <c:pt idx="4330" formatCode="0">
                  <c:v>25424</c:v>
                </c:pt>
                <c:pt idx="4331" formatCode="0">
                  <c:v>25424</c:v>
                </c:pt>
                <c:pt idx="4332" formatCode="0">
                  <c:v>25424</c:v>
                </c:pt>
                <c:pt idx="4333" formatCode="0">
                  <c:v>25424</c:v>
                </c:pt>
                <c:pt idx="4334" formatCode="0">
                  <c:v>25424</c:v>
                </c:pt>
                <c:pt idx="4335" formatCode="0">
                  <c:v>25424</c:v>
                </c:pt>
                <c:pt idx="4336" formatCode="0">
                  <c:v>25424</c:v>
                </c:pt>
                <c:pt idx="4337" formatCode="0">
                  <c:v>25424</c:v>
                </c:pt>
                <c:pt idx="4338" formatCode="0">
                  <c:v>25424</c:v>
                </c:pt>
                <c:pt idx="4339" formatCode="0">
                  <c:v>25420</c:v>
                </c:pt>
                <c:pt idx="4340" formatCode="0">
                  <c:v>25424</c:v>
                </c:pt>
                <c:pt idx="4341" formatCode="0">
                  <c:v>25424</c:v>
                </c:pt>
                <c:pt idx="4342" formatCode="0">
                  <c:v>25424</c:v>
                </c:pt>
                <c:pt idx="4343" formatCode="0">
                  <c:v>25424</c:v>
                </c:pt>
                <c:pt idx="4344" formatCode="0">
                  <c:v>25424</c:v>
                </c:pt>
                <c:pt idx="4345" formatCode="0">
                  <c:v>25424</c:v>
                </c:pt>
                <c:pt idx="4346" formatCode="0">
                  <c:v>25424</c:v>
                </c:pt>
                <c:pt idx="4347" formatCode="0">
                  <c:v>25424</c:v>
                </c:pt>
                <c:pt idx="4348" formatCode="0">
                  <c:v>25424</c:v>
                </c:pt>
                <c:pt idx="4349" formatCode="0">
                  <c:v>25424</c:v>
                </c:pt>
                <c:pt idx="4350" formatCode="0">
                  <c:v>25424</c:v>
                </c:pt>
                <c:pt idx="4351" formatCode="0">
                  <c:v>25424</c:v>
                </c:pt>
                <c:pt idx="4352" formatCode="0">
                  <c:v>25424</c:v>
                </c:pt>
                <c:pt idx="4353" formatCode="0">
                  <c:v>25424</c:v>
                </c:pt>
                <c:pt idx="4354" formatCode="0">
                  <c:v>25424</c:v>
                </c:pt>
                <c:pt idx="4355" formatCode="0">
                  <c:v>25424</c:v>
                </c:pt>
                <c:pt idx="4356" formatCode="0">
                  <c:v>25424</c:v>
                </c:pt>
                <c:pt idx="4357" formatCode="0">
                  <c:v>25424</c:v>
                </c:pt>
                <c:pt idx="4358" formatCode="0">
                  <c:v>25424</c:v>
                </c:pt>
                <c:pt idx="4359" formatCode="0">
                  <c:v>25424</c:v>
                </c:pt>
                <c:pt idx="4360" formatCode="0">
                  <c:v>25420</c:v>
                </c:pt>
                <c:pt idx="4361" formatCode="0">
                  <c:v>25424</c:v>
                </c:pt>
                <c:pt idx="4362" formatCode="0">
                  <c:v>25424</c:v>
                </c:pt>
                <c:pt idx="4363" formatCode="0">
                  <c:v>25424</c:v>
                </c:pt>
                <c:pt idx="4364" formatCode="0">
                  <c:v>25424</c:v>
                </c:pt>
                <c:pt idx="4365" formatCode="0">
                  <c:v>25424</c:v>
                </c:pt>
                <c:pt idx="4366" formatCode="0">
                  <c:v>25424</c:v>
                </c:pt>
                <c:pt idx="4367" formatCode="0">
                  <c:v>25424</c:v>
                </c:pt>
                <c:pt idx="4368" formatCode="0">
                  <c:v>25424</c:v>
                </c:pt>
                <c:pt idx="4369" formatCode="0">
                  <c:v>25424</c:v>
                </c:pt>
                <c:pt idx="4370" formatCode="0">
                  <c:v>25424</c:v>
                </c:pt>
                <c:pt idx="4371" formatCode="0">
                  <c:v>25424</c:v>
                </c:pt>
                <c:pt idx="4372" formatCode="0">
                  <c:v>25424</c:v>
                </c:pt>
                <c:pt idx="4373" formatCode="0">
                  <c:v>25424</c:v>
                </c:pt>
                <c:pt idx="4374" formatCode="0">
                  <c:v>25424</c:v>
                </c:pt>
                <c:pt idx="4375" formatCode="0">
                  <c:v>25424</c:v>
                </c:pt>
                <c:pt idx="4376" formatCode="0">
                  <c:v>25424</c:v>
                </c:pt>
                <c:pt idx="4377" formatCode="0">
                  <c:v>25424</c:v>
                </c:pt>
                <c:pt idx="4378" formatCode="0">
                  <c:v>25424</c:v>
                </c:pt>
                <c:pt idx="4379" formatCode="0">
                  <c:v>25424</c:v>
                </c:pt>
                <c:pt idx="4380" formatCode="0">
                  <c:v>25424</c:v>
                </c:pt>
                <c:pt idx="4381" formatCode="0">
                  <c:v>25424</c:v>
                </c:pt>
                <c:pt idx="4382" formatCode="0">
                  <c:v>25424</c:v>
                </c:pt>
                <c:pt idx="4383" formatCode="0">
                  <c:v>25424</c:v>
                </c:pt>
                <c:pt idx="4384" formatCode="0">
                  <c:v>25424</c:v>
                </c:pt>
                <c:pt idx="4385" formatCode="0">
                  <c:v>25424</c:v>
                </c:pt>
                <c:pt idx="4386" formatCode="0">
                  <c:v>25424</c:v>
                </c:pt>
                <c:pt idx="4387" formatCode="0">
                  <c:v>25424</c:v>
                </c:pt>
                <c:pt idx="4388" formatCode="0">
                  <c:v>25424</c:v>
                </c:pt>
                <c:pt idx="4389" formatCode="0">
                  <c:v>25424</c:v>
                </c:pt>
                <c:pt idx="4390" formatCode="0">
                  <c:v>25424</c:v>
                </c:pt>
                <c:pt idx="4391" formatCode="0">
                  <c:v>25424</c:v>
                </c:pt>
                <c:pt idx="4392" formatCode="0">
                  <c:v>25424</c:v>
                </c:pt>
                <c:pt idx="4393" formatCode="0">
                  <c:v>25424</c:v>
                </c:pt>
                <c:pt idx="4394" formatCode="0">
                  <c:v>25424</c:v>
                </c:pt>
                <c:pt idx="4395" formatCode="0">
                  <c:v>25424</c:v>
                </c:pt>
                <c:pt idx="4396" formatCode="0">
                  <c:v>25424</c:v>
                </c:pt>
                <c:pt idx="4397" formatCode="0">
                  <c:v>25424</c:v>
                </c:pt>
                <c:pt idx="4398" formatCode="0">
                  <c:v>25424</c:v>
                </c:pt>
                <c:pt idx="4399" formatCode="0">
                  <c:v>25424</c:v>
                </c:pt>
                <c:pt idx="4400" formatCode="0">
                  <c:v>25424</c:v>
                </c:pt>
                <c:pt idx="4401" formatCode="0">
                  <c:v>25424</c:v>
                </c:pt>
                <c:pt idx="4402" formatCode="0">
                  <c:v>25424</c:v>
                </c:pt>
                <c:pt idx="4403" formatCode="0">
                  <c:v>25424</c:v>
                </c:pt>
                <c:pt idx="4404" formatCode="0">
                  <c:v>25424</c:v>
                </c:pt>
                <c:pt idx="4405" formatCode="0">
                  <c:v>25424</c:v>
                </c:pt>
                <c:pt idx="4406" formatCode="0">
                  <c:v>25420</c:v>
                </c:pt>
                <c:pt idx="4407" formatCode="0">
                  <c:v>25424</c:v>
                </c:pt>
                <c:pt idx="4408" formatCode="0">
                  <c:v>25424</c:v>
                </c:pt>
                <c:pt idx="4409" formatCode="0">
                  <c:v>25424</c:v>
                </c:pt>
                <c:pt idx="4410" formatCode="0">
                  <c:v>25424</c:v>
                </c:pt>
                <c:pt idx="4411" formatCode="0">
                  <c:v>25424</c:v>
                </c:pt>
                <c:pt idx="4412" formatCode="0">
                  <c:v>25424</c:v>
                </c:pt>
                <c:pt idx="4413" formatCode="0">
                  <c:v>25424</c:v>
                </c:pt>
                <c:pt idx="4414" formatCode="0">
                  <c:v>25424</c:v>
                </c:pt>
                <c:pt idx="4415" formatCode="0">
                  <c:v>25424</c:v>
                </c:pt>
                <c:pt idx="4416" formatCode="0">
                  <c:v>25424</c:v>
                </c:pt>
                <c:pt idx="4417" formatCode="0">
                  <c:v>25424</c:v>
                </c:pt>
                <c:pt idx="4418" formatCode="0">
                  <c:v>25424</c:v>
                </c:pt>
                <c:pt idx="4419" formatCode="0">
                  <c:v>25424</c:v>
                </c:pt>
                <c:pt idx="4420" formatCode="0">
                  <c:v>25424</c:v>
                </c:pt>
                <c:pt idx="4421" formatCode="0">
                  <c:v>25424</c:v>
                </c:pt>
                <c:pt idx="4422" formatCode="0">
                  <c:v>25424</c:v>
                </c:pt>
                <c:pt idx="4423" formatCode="0">
                  <c:v>25424</c:v>
                </c:pt>
                <c:pt idx="4424" formatCode="0">
                  <c:v>25424</c:v>
                </c:pt>
                <c:pt idx="4425" formatCode="0">
                  <c:v>25424</c:v>
                </c:pt>
                <c:pt idx="4426" formatCode="0">
                  <c:v>25424</c:v>
                </c:pt>
                <c:pt idx="4427" formatCode="0">
                  <c:v>25420</c:v>
                </c:pt>
                <c:pt idx="4428" formatCode="0">
                  <c:v>25424</c:v>
                </c:pt>
                <c:pt idx="4429" formatCode="0">
                  <c:v>25424</c:v>
                </c:pt>
                <c:pt idx="4430" formatCode="0">
                  <c:v>25424</c:v>
                </c:pt>
                <c:pt idx="4431" formatCode="0">
                  <c:v>25424</c:v>
                </c:pt>
                <c:pt idx="4432" formatCode="0">
                  <c:v>25424</c:v>
                </c:pt>
                <c:pt idx="4433" formatCode="0">
                  <c:v>25424</c:v>
                </c:pt>
                <c:pt idx="4434" formatCode="0">
                  <c:v>25424</c:v>
                </c:pt>
                <c:pt idx="4435" formatCode="0">
                  <c:v>25424</c:v>
                </c:pt>
                <c:pt idx="4436" formatCode="0">
                  <c:v>25424</c:v>
                </c:pt>
                <c:pt idx="4437" formatCode="0">
                  <c:v>25424</c:v>
                </c:pt>
                <c:pt idx="4438" formatCode="0">
                  <c:v>25424</c:v>
                </c:pt>
                <c:pt idx="4439" formatCode="0">
                  <c:v>25424</c:v>
                </c:pt>
                <c:pt idx="4440" formatCode="0">
                  <c:v>25424</c:v>
                </c:pt>
                <c:pt idx="4441" formatCode="0">
                  <c:v>25424</c:v>
                </c:pt>
                <c:pt idx="4442" formatCode="0">
                  <c:v>25424</c:v>
                </c:pt>
                <c:pt idx="4443" formatCode="0">
                  <c:v>25424</c:v>
                </c:pt>
                <c:pt idx="4444" formatCode="0">
                  <c:v>25424</c:v>
                </c:pt>
                <c:pt idx="4445" formatCode="0">
                  <c:v>25424</c:v>
                </c:pt>
                <c:pt idx="4446" formatCode="0">
                  <c:v>25424</c:v>
                </c:pt>
                <c:pt idx="4447" formatCode="0">
                  <c:v>25424</c:v>
                </c:pt>
                <c:pt idx="4448" formatCode="0">
                  <c:v>25424</c:v>
                </c:pt>
                <c:pt idx="4449" formatCode="0">
                  <c:v>25424</c:v>
                </c:pt>
                <c:pt idx="4450" formatCode="0">
                  <c:v>25424</c:v>
                </c:pt>
                <c:pt idx="4451" formatCode="0">
                  <c:v>25424</c:v>
                </c:pt>
                <c:pt idx="4452" formatCode="0">
                  <c:v>25424</c:v>
                </c:pt>
                <c:pt idx="4453" formatCode="0">
                  <c:v>25424</c:v>
                </c:pt>
                <c:pt idx="4454" formatCode="0">
                  <c:v>25424</c:v>
                </c:pt>
                <c:pt idx="4455" formatCode="0">
                  <c:v>25424</c:v>
                </c:pt>
                <c:pt idx="4456" formatCode="0">
                  <c:v>25424</c:v>
                </c:pt>
                <c:pt idx="4457" formatCode="0">
                  <c:v>25424</c:v>
                </c:pt>
                <c:pt idx="4458" formatCode="0">
                  <c:v>25424</c:v>
                </c:pt>
                <c:pt idx="4459" formatCode="0">
                  <c:v>25424</c:v>
                </c:pt>
                <c:pt idx="4460" formatCode="0">
                  <c:v>25424</c:v>
                </c:pt>
                <c:pt idx="4461" formatCode="0">
                  <c:v>25424</c:v>
                </c:pt>
                <c:pt idx="4462" formatCode="0">
                  <c:v>25424</c:v>
                </c:pt>
                <c:pt idx="4463" formatCode="0">
                  <c:v>25424</c:v>
                </c:pt>
                <c:pt idx="4464" formatCode="0">
                  <c:v>25424</c:v>
                </c:pt>
                <c:pt idx="4465" formatCode="0">
                  <c:v>25424</c:v>
                </c:pt>
                <c:pt idx="4466" formatCode="0">
                  <c:v>25424</c:v>
                </c:pt>
                <c:pt idx="4467" formatCode="0">
                  <c:v>25424</c:v>
                </c:pt>
                <c:pt idx="4468" formatCode="0">
                  <c:v>25424</c:v>
                </c:pt>
                <c:pt idx="4469" formatCode="0">
                  <c:v>25424</c:v>
                </c:pt>
                <c:pt idx="4470" formatCode="0">
                  <c:v>25424</c:v>
                </c:pt>
                <c:pt idx="4471" formatCode="0">
                  <c:v>25424</c:v>
                </c:pt>
                <c:pt idx="4472" formatCode="0">
                  <c:v>25424</c:v>
                </c:pt>
                <c:pt idx="4473" formatCode="0">
                  <c:v>25420</c:v>
                </c:pt>
                <c:pt idx="4474" formatCode="0">
                  <c:v>25424</c:v>
                </c:pt>
                <c:pt idx="4475" formatCode="0">
                  <c:v>25424</c:v>
                </c:pt>
                <c:pt idx="4476" formatCode="0">
                  <c:v>25424</c:v>
                </c:pt>
                <c:pt idx="4477" formatCode="0">
                  <c:v>25424</c:v>
                </c:pt>
                <c:pt idx="4478" formatCode="0">
                  <c:v>25424</c:v>
                </c:pt>
                <c:pt idx="4479" formatCode="0">
                  <c:v>25424</c:v>
                </c:pt>
                <c:pt idx="4480" formatCode="0">
                  <c:v>25424</c:v>
                </c:pt>
                <c:pt idx="4481" formatCode="0">
                  <c:v>25424</c:v>
                </c:pt>
                <c:pt idx="4482" formatCode="0">
                  <c:v>25424</c:v>
                </c:pt>
                <c:pt idx="4483" formatCode="0">
                  <c:v>25424</c:v>
                </c:pt>
                <c:pt idx="4484" formatCode="0">
                  <c:v>25424</c:v>
                </c:pt>
                <c:pt idx="4485" formatCode="0">
                  <c:v>25424</c:v>
                </c:pt>
                <c:pt idx="4486" formatCode="0">
                  <c:v>25424</c:v>
                </c:pt>
                <c:pt idx="4487" formatCode="0">
                  <c:v>25424</c:v>
                </c:pt>
                <c:pt idx="4488" formatCode="0">
                  <c:v>25424</c:v>
                </c:pt>
                <c:pt idx="4489" formatCode="0">
                  <c:v>25424</c:v>
                </c:pt>
                <c:pt idx="4490" formatCode="0">
                  <c:v>25424</c:v>
                </c:pt>
                <c:pt idx="4491" formatCode="0">
                  <c:v>25424</c:v>
                </c:pt>
                <c:pt idx="4492" formatCode="0">
                  <c:v>25424</c:v>
                </c:pt>
                <c:pt idx="4493" formatCode="0">
                  <c:v>25424</c:v>
                </c:pt>
                <c:pt idx="4494" formatCode="0">
                  <c:v>25420</c:v>
                </c:pt>
                <c:pt idx="4495" formatCode="0">
                  <c:v>25424</c:v>
                </c:pt>
                <c:pt idx="4496" formatCode="0">
                  <c:v>25424</c:v>
                </c:pt>
                <c:pt idx="4497" formatCode="0">
                  <c:v>25424</c:v>
                </c:pt>
                <c:pt idx="4498" formatCode="0">
                  <c:v>25424</c:v>
                </c:pt>
                <c:pt idx="4499" formatCode="0">
                  <c:v>25424</c:v>
                </c:pt>
                <c:pt idx="4500" formatCode="0">
                  <c:v>25424</c:v>
                </c:pt>
                <c:pt idx="4501" formatCode="0">
                  <c:v>25424</c:v>
                </c:pt>
                <c:pt idx="4502" formatCode="0">
                  <c:v>25424</c:v>
                </c:pt>
                <c:pt idx="4503" formatCode="0">
                  <c:v>25424</c:v>
                </c:pt>
                <c:pt idx="4504" formatCode="0">
                  <c:v>25424</c:v>
                </c:pt>
                <c:pt idx="4505" formatCode="0">
                  <c:v>25424</c:v>
                </c:pt>
                <c:pt idx="4506" formatCode="0">
                  <c:v>25424</c:v>
                </c:pt>
                <c:pt idx="4507" formatCode="0">
                  <c:v>25424</c:v>
                </c:pt>
                <c:pt idx="4508" formatCode="0">
                  <c:v>25424</c:v>
                </c:pt>
                <c:pt idx="4509" formatCode="0">
                  <c:v>25424</c:v>
                </c:pt>
                <c:pt idx="4510" formatCode="0">
                  <c:v>25424</c:v>
                </c:pt>
                <c:pt idx="4511" formatCode="0">
                  <c:v>25424</c:v>
                </c:pt>
                <c:pt idx="4512" formatCode="0">
                  <c:v>25424</c:v>
                </c:pt>
                <c:pt idx="4513" formatCode="0">
                  <c:v>25424</c:v>
                </c:pt>
                <c:pt idx="4514" formatCode="0">
                  <c:v>25424</c:v>
                </c:pt>
                <c:pt idx="4515" formatCode="0">
                  <c:v>25420</c:v>
                </c:pt>
                <c:pt idx="4516" formatCode="0">
                  <c:v>25424</c:v>
                </c:pt>
                <c:pt idx="4517" formatCode="0">
                  <c:v>25424</c:v>
                </c:pt>
                <c:pt idx="4518" formatCode="0">
                  <c:v>25424</c:v>
                </c:pt>
                <c:pt idx="4519" formatCode="0">
                  <c:v>25424</c:v>
                </c:pt>
                <c:pt idx="4520" formatCode="0">
                  <c:v>25424</c:v>
                </c:pt>
                <c:pt idx="4521" formatCode="0">
                  <c:v>25424</c:v>
                </c:pt>
                <c:pt idx="4522" formatCode="0">
                  <c:v>25424</c:v>
                </c:pt>
                <c:pt idx="4523" formatCode="0">
                  <c:v>25424</c:v>
                </c:pt>
                <c:pt idx="4524" formatCode="0">
                  <c:v>25424</c:v>
                </c:pt>
                <c:pt idx="4525" formatCode="0">
                  <c:v>25424</c:v>
                </c:pt>
                <c:pt idx="4526" formatCode="0">
                  <c:v>25424</c:v>
                </c:pt>
                <c:pt idx="4527" formatCode="0">
                  <c:v>25424</c:v>
                </c:pt>
                <c:pt idx="4528" formatCode="0">
                  <c:v>25424</c:v>
                </c:pt>
                <c:pt idx="4529" formatCode="0">
                  <c:v>25424</c:v>
                </c:pt>
                <c:pt idx="4530" formatCode="0">
                  <c:v>25424</c:v>
                </c:pt>
                <c:pt idx="4531" formatCode="0">
                  <c:v>25424</c:v>
                </c:pt>
                <c:pt idx="4532" formatCode="0">
                  <c:v>25424</c:v>
                </c:pt>
                <c:pt idx="4533" formatCode="0">
                  <c:v>25424</c:v>
                </c:pt>
                <c:pt idx="4534" formatCode="0">
                  <c:v>25424</c:v>
                </c:pt>
                <c:pt idx="4535" formatCode="0">
                  <c:v>25424</c:v>
                </c:pt>
                <c:pt idx="4536" formatCode="0">
                  <c:v>25424</c:v>
                </c:pt>
                <c:pt idx="4537" formatCode="0">
                  <c:v>25424</c:v>
                </c:pt>
                <c:pt idx="4538" formatCode="0">
                  <c:v>25424</c:v>
                </c:pt>
                <c:pt idx="4539" formatCode="0">
                  <c:v>25424</c:v>
                </c:pt>
                <c:pt idx="4540" formatCode="0">
                  <c:v>25424</c:v>
                </c:pt>
                <c:pt idx="4541" formatCode="0">
                  <c:v>25424</c:v>
                </c:pt>
                <c:pt idx="4542" formatCode="0">
                  <c:v>25424</c:v>
                </c:pt>
                <c:pt idx="4543" formatCode="0">
                  <c:v>25424</c:v>
                </c:pt>
                <c:pt idx="4544" formatCode="0">
                  <c:v>25424</c:v>
                </c:pt>
                <c:pt idx="4545" formatCode="0">
                  <c:v>25424</c:v>
                </c:pt>
                <c:pt idx="4546" formatCode="0">
                  <c:v>25424</c:v>
                </c:pt>
                <c:pt idx="4547" formatCode="0">
                  <c:v>25424</c:v>
                </c:pt>
                <c:pt idx="4548" formatCode="0">
                  <c:v>25424</c:v>
                </c:pt>
                <c:pt idx="4549" formatCode="0">
                  <c:v>25424</c:v>
                </c:pt>
                <c:pt idx="4550" formatCode="0">
                  <c:v>25424</c:v>
                </c:pt>
                <c:pt idx="4551" formatCode="0">
                  <c:v>25424</c:v>
                </c:pt>
                <c:pt idx="4552" formatCode="0">
                  <c:v>25424</c:v>
                </c:pt>
                <c:pt idx="4553" formatCode="0">
                  <c:v>25424</c:v>
                </c:pt>
                <c:pt idx="4554" formatCode="0">
                  <c:v>25424</c:v>
                </c:pt>
                <c:pt idx="4555" formatCode="0">
                  <c:v>25424</c:v>
                </c:pt>
                <c:pt idx="4556" formatCode="0">
                  <c:v>25424</c:v>
                </c:pt>
                <c:pt idx="4557" formatCode="0">
                  <c:v>25424</c:v>
                </c:pt>
                <c:pt idx="4558" formatCode="0">
                  <c:v>25424</c:v>
                </c:pt>
                <c:pt idx="4559" formatCode="0">
                  <c:v>25424</c:v>
                </c:pt>
                <c:pt idx="4560" formatCode="0">
                  <c:v>25424</c:v>
                </c:pt>
                <c:pt idx="4561" formatCode="0">
                  <c:v>25420</c:v>
                </c:pt>
                <c:pt idx="4562" formatCode="0">
                  <c:v>25424</c:v>
                </c:pt>
                <c:pt idx="4563" formatCode="0">
                  <c:v>25424</c:v>
                </c:pt>
                <c:pt idx="4564" formatCode="0">
                  <c:v>25424</c:v>
                </c:pt>
                <c:pt idx="4565" formatCode="0">
                  <c:v>25424</c:v>
                </c:pt>
                <c:pt idx="4566" formatCode="0">
                  <c:v>25424</c:v>
                </c:pt>
                <c:pt idx="4567" formatCode="0">
                  <c:v>25424</c:v>
                </c:pt>
                <c:pt idx="4568" formatCode="0">
                  <c:v>25424</c:v>
                </c:pt>
                <c:pt idx="4569" formatCode="0">
                  <c:v>25424</c:v>
                </c:pt>
                <c:pt idx="4570" formatCode="0">
                  <c:v>25424</c:v>
                </c:pt>
                <c:pt idx="4571" formatCode="0">
                  <c:v>25424</c:v>
                </c:pt>
                <c:pt idx="4572" formatCode="0">
                  <c:v>25424</c:v>
                </c:pt>
                <c:pt idx="4573" formatCode="0">
                  <c:v>25424</c:v>
                </c:pt>
                <c:pt idx="4574" formatCode="0">
                  <c:v>25424</c:v>
                </c:pt>
                <c:pt idx="4575" formatCode="0">
                  <c:v>25424</c:v>
                </c:pt>
                <c:pt idx="4576" formatCode="0">
                  <c:v>25424</c:v>
                </c:pt>
                <c:pt idx="4577" formatCode="0">
                  <c:v>25424</c:v>
                </c:pt>
                <c:pt idx="4578" formatCode="0">
                  <c:v>25424</c:v>
                </c:pt>
                <c:pt idx="4579" formatCode="0">
                  <c:v>25424</c:v>
                </c:pt>
                <c:pt idx="4580" formatCode="0">
                  <c:v>25424</c:v>
                </c:pt>
                <c:pt idx="4581" formatCode="0">
                  <c:v>25424</c:v>
                </c:pt>
                <c:pt idx="4582" formatCode="0">
                  <c:v>25420</c:v>
                </c:pt>
                <c:pt idx="4583" formatCode="0">
                  <c:v>25424</c:v>
                </c:pt>
                <c:pt idx="4584" formatCode="0">
                  <c:v>25424</c:v>
                </c:pt>
                <c:pt idx="4585" formatCode="0">
                  <c:v>25424</c:v>
                </c:pt>
                <c:pt idx="4586" formatCode="0">
                  <c:v>25424</c:v>
                </c:pt>
                <c:pt idx="4587" formatCode="0">
                  <c:v>25424</c:v>
                </c:pt>
                <c:pt idx="4588" formatCode="0">
                  <c:v>25424</c:v>
                </c:pt>
                <c:pt idx="4589" formatCode="0">
                  <c:v>25424</c:v>
                </c:pt>
                <c:pt idx="4590" formatCode="0">
                  <c:v>25424</c:v>
                </c:pt>
                <c:pt idx="4591" formatCode="0">
                  <c:v>25424</c:v>
                </c:pt>
                <c:pt idx="4592" formatCode="0">
                  <c:v>25424</c:v>
                </c:pt>
                <c:pt idx="4593" formatCode="0">
                  <c:v>25424</c:v>
                </c:pt>
                <c:pt idx="4594" formatCode="0">
                  <c:v>25424</c:v>
                </c:pt>
                <c:pt idx="4595" formatCode="0">
                  <c:v>25424</c:v>
                </c:pt>
                <c:pt idx="4596" formatCode="0">
                  <c:v>25424</c:v>
                </c:pt>
                <c:pt idx="4597" formatCode="0">
                  <c:v>25424</c:v>
                </c:pt>
                <c:pt idx="4598" formatCode="0">
                  <c:v>25424</c:v>
                </c:pt>
                <c:pt idx="4599" formatCode="0">
                  <c:v>25424</c:v>
                </c:pt>
                <c:pt idx="4600" formatCode="0">
                  <c:v>25424</c:v>
                </c:pt>
                <c:pt idx="4601" formatCode="0">
                  <c:v>25424</c:v>
                </c:pt>
                <c:pt idx="4602" formatCode="0">
                  <c:v>25424</c:v>
                </c:pt>
                <c:pt idx="4603" formatCode="0">
                  <c:v>25424</c:v>
                </c:pt>
                <c:pt idx="4604" formatCode="0">
                  <c:v>25424</c:v>
                </c:pt>
                <c:pt idx="4605" formatCode="0">
                  <c:v>25424</c:v>
                </c:pt>
                <c:pt idx="4606" formatCode="0">
                  <c:v>25424</c:v>
                </c:pt>
                <c:pt idx="4607" formatCode="0">
                  <c:v>25424</c:v>
                </c:pt>
                <c:pt idx="4608" formatCode="0">
                  <c:v>25424</c:v>
                </c:pt>
                <c:pt idx="4609" formatCode="0">
                  <c:v>25424</c:v>
                </c:pt>
                <c:pt idx="4610" formatCode="0">
                  <c:v>25424</c:v>
                </c:pt>
                <c:pt idx="4611" formatCode="0">
                  <c:v>25424</c:v>
                </c:pt>
                <c:pt idx="4612" formatCode="0">
                  <c:v>25424</c:v>
                </c:pt>
                <c:pt idx="4613" formatCode="0">
                  <c:v>25424</c:v>
                </c:pt>
                <c:pt idx="4614" formatCode="0">
                  <c:v>25424</c:v>
                </c:pt>
                <c:pt idx="4615" formatCode="0">
                  <c:v>25424</c:v>
                </c:pt>
                <c:pt idx="4616" formatCode="0">
                  <c:v>25424</c:v>
                </c:pt>
                <c:pt idx="4617" formatCode="0">
                  <c:v>25424</c:v>
                </c:pt>
                <c:pt idx="4618" formatCode="0">
                  <c:v>25424</c:v>
                </c:pt>
                <c:pt idx="4619" formatCode="0">
                  <c:v>25424</c:v>
                </c:pt>
                <c:pt idx="4620" formatCode="0">
                  <c:v>25424</c:v>
                </c:pt>
                <c:pt idx="4621" formatCode="0">
                  <c:v>25424</c:v>
                </c:pt>
                <c:pt idx="4622" formatCode="0">
                  <c:v>25424</c:v>
                </c:pt>
                <c:pt idx="4623" formatCode="0">
                  <c:v>25424</c:v>
                </c:pt>
                <c:pt idx="4624" formatCode="0">
                  <c:v>25424</c:v>
                </c:pt>
                <c:pt idx="4625" formatCode="0">
                  <c:v>25424</c:v>
                </c:pt>
                <c:pt idx="4626" formatCode="0">
                  <c:v>25424</c:v>
                </c:pt>
                <c:pt idx="4627" formatCode="0">
                  <c:v>25424</c:v>
                </c:pt>
                <c:pt idx="4628" formatCode="0">
                  <c:v>25420</c:v>
                </c:pt>
                <c:pt idx="4629" formatCode="0">
                  <c:v>25424</c:v>
                </c:pt>
                <c:pt idx="4630" formatCode="0">
                  <c:v>25424</c:v>
                </c:pt>
                <c:pt idx="4631" formatCode="0">
                  <c:v>25424</c:v>
                </c:pt>
                <c:pt idx="4632" formatCode="0">
                  <c:v>25424</c:v>
                </c:pt>
                <c:pt idx="4633" formatCode="0">
                  <c:v>25424</c:v>
                </c:pt>
                <c:pt idx="4634" formatCode="0">
                  <c:v>25424</c:v>
                </c:pt>
                <c:pt idx="4635" formatCode="0">
                  <c:v>25424</c:v>
                </c:pt>
                <c:pt idx="4636" formatCode="0">
                  <c:v>25424</c:v>
                </c:pt>
                <c:pt idx="4637" formatCode="0">
                  <c:v>25424</c:v>
                </c:pt>
                <c:pt idx="4638" formatCode="0">
                  <c:v>25424</c:v>
                </c:pt>
                <c:pt idx="4639" formatCode="0">
                  <c:v>25424</c:v>
                </c:pt>
                <c:pt idx="4640" formatCode="0">
                  <c:v>25424</c:v>
                </c:pt>
                <c:pt idx="4641" formatCode="0">
                  <c:v>25424</c:v>
                </c:pt>
                <c:pt idx="4642" formatCode="0">
                  <c:v>25424</c:v>
                </c:pt>
                <c:pt idx="4643" formatCode="0">
                  <c:v>25424</c:v>
                </c:pt>
                <c:pt idx="4644" formatCode="0">
                  <c:v>25424</c:v>
                </c:pt>
                <c:pt idx="4645" formatCode="0">
                  <c:v>25424</c:v>
                </c:pt>
                <c:pt idx="4646" formatCode="0">
                  <c:v>25424</c:v>
                </c:pt>
                <c:pt idx="4647" formatCode="0">
                  <c:v>25424</c:v>
                </c:pt>
                <c:pt idx="4648" formatCode="0">
                  <c:v>25424</c:v>
                </c:pt>
                <c:pt idx="4649" formatCode="0">
                  <c:v>25420</c:v>
                </c:pt>
                <c:pt idx="4650" formatCode="0">
                  <c:v>25424</c:v>
                </c:pt>
                <c:pt idx="4651" formatCode="0">
                  <c:v>25424</c:v>
                </c:pt>
                <c:pt idx="4652" formatCode="0">
                  <c:v>25424</c:v>
                </c:pt>
                <c:pt idx="4653" formatCode="0">
                  <c:v>25424</c:v>
                </c:pt>
                <c:pt idx="4654" formatCode="0">
                  <c:v>25424</c:v>
                </c:pt>
                <c:pt idx="4655" formatCode="0">
                  <c:v>25424</c:v>
                </c:pt>
                <c:pt idx="4656" formatCode="0">
                  <c:v>25424</c:v>
                </c:pt>
                <c:pt idx="4657" formatCode="0">
                  <c:v>25424</c:v>
                </c:pt>
                <c:pt idx="4658" formatCode="0">
                  <c:v>25424</c:v>
                </c:pt>
                <c:pt idx="4659" formatCode="0">
                  <c:v>25424</c:v>
                </c:pt>
                <c:pt idx="4660" formatCode="0">
                  <c:v>25424</c:v>
                </c:pt>
                <c:pt idx="4661" formatCode="0">
                  <c:v>25424</c:v>
                </c:pt>
                <c:pt idx="4662" formatCode="0">
                  <c:v>25424</c:v>
                </c:pt>
                <c:pt idx="4663" formatCode="0">
                  <c:v>25424</c:v>
                </c:pt>
                <c:pt idx="4664" formatCode="0">
                  <c:v>25424</c:v>
                </c:pt>
                <c:pt idx="4665" formatCode="0">
                  <c:v>25424</c:v>
                </c:pt>
                <c:pt idx="4666" formatCode="0">
                  <c:v>25424</c:v>
                </c:pt>
                <c:pt idx="4667" formatCode="0">
                  <c:v>25424</c:v>
                </c:pt>
                <c:pt idx="4668" formatCode="0">
                  <c:v>25424</c:v>
                </c:pt>
                <c:pt idx="4669" formatCode="0">
                  <c:v>25424</c:v>
                </c:pt>
                <c:pt idx="4670" formatCode="0">
                  <c:v>25420</c:v>
                </c:pt>
                <c:pt idx="4671" formatCode="0">
                  <c:v>25424</c:v>
                </c:pt>
                <c:pt idx="4672" formatCode="0">
                  <c:v>25424</c:v>
                </c:pt>
                <c:pt idx="4673" formatCode="0">
                  <c:v>25424</c:v>
                </c:pt>
                <c:pt idx="4674" formatCode="0">
                  <c:v>25424</c:v>
                </c:pt>
                <c:pt idx="4675" formatCode="0">
                  <c:v>25424</c:v>
                </c:pt>
                <c:pt idx="4676" formatCode="0">
                  <c:v>25424</c:v>
                </c:pt>
                <c:pt idx="4677" formatCode="0">
                  <c:v>25424</c:v>
                </c:pt>
                <c:pt idx="4678" formatCode="0">
                  <c:v>25424</c:v>
                </c:pt>
                <c:pt idx="4679" formatCode="0">
                  <c:v>25424</c:v>
                </c:pt>
                <c:pt idx="4680" formatCode="0">
                  <c:v>25424</c:v>
                </c:pt>
                <c:pt idx="4681" formatCode="0">
                  <c:v>25424</c:v>
                </c:pt>
                <c:pt idx="4682" formatCode="0">
                  <c:v>25424</c:v>
                </c:pt>
                <c:pt idx="4683" formatCode="0">
                  <c:v>25424</c:v>
                </c:pt>
                <c:pt idx="4684" formatCode="0">
                  <c:v>25424</c:v>
                </c:pt>
                <c:pt idx="4685" formatCode="0">
                  <c:v>25424</c:v>
                </c:pt>
                <c:pt idx="4686" formatCode="0">
                  <c:v>25424</c:v>
                </c:pt>
                <c:pt idx="4687" formatCode="0">
                  <c:v>25424</c:v>
                </c:pt>
                <c:pt idx="4688" formatCode="0">
                  <c:v>25424</c:v>
                </c:pt>
                <c:pt idx="4689" formatCode="0">
                  <c:v>25424</c:v>
                </c:pt>
                <c:pt idx="4690" formatCode="0">
                  <c:v>25424</c:v>
                </c:pt>
                <c:pt idx="4691" formatCode="0">
                  <c:v>25424</c:v>
                </c:pt>
                <c:pt idx="4692" formatCode="0">
                  <c:v>25424</c:v>
                </c:pt>
                <c:pt idx="4693" formatCode="0">
                  <c:v>25424</c:v>
                </c:pt>
                <c:pt idx="4694" formatCode="0">
                  <c:v>25424</c:v>
                </c:pt>
                <c:pt idx="4695" formatCode="0">
                  <c:v>25424</c:v>
                </c:pt>
                <c:pt idx="4696" formatCode="0">
                  <c:v>25424</c:v>
                </c:pt>
                <c:pt idx="4697" formatCode="0">
                  <c:v>25424</c:v>
                </c:pt>
                <c:pt idx="4698" formatCode="0">
                  <c:v>25424</c:v>
                </c:pt>
                <c:pt idx="4699" formatCode="0">
                  <c:v>25424</c:v>
                </c:pt>
                <c:pt idx="4700" formatCode="0">
                  <c:v>25424</c:v>
                </c:pt>
                <c:pt idx="4701" formatCode="0">
                  <c:v>25424</c:v>
                </c:pt>
                <c:pt idx="4702" formatCode="0">
                  <c:v>25424</c:v>
                </c:pt>
                <c:pt idx="4703" formatCode="0">
                  <c:v>25424</c:v>
                </c:pt>
                <c:pt idx="4704" formatCode="0">
                  <c:v>25424</c:v>
                </c:pt>
                <c:pt idx="4705" formatCode="0">
                  <c:v>25424</c:v>
                </c:pt>
                <c:pt idx="4706" formatCode="0">
                  <c:v>25424</c:v>
                </c:pt>
                <c:pt idx="4707" formatCode="0">
                  <c:v>25424</c:v>
                </c:pt>
                <c:pt idx="4708" formatCode="0">
                  <c:v>25424</c:v>
                </c:pt>
                <c:pt idx="4709" formatCode="0">
                  <c:v>25424</c:v>
                </c:pt>
                <c:pt idx="4710" formatCode="0">
                  <c:v>25424</c:v>
                </c:pt>
                <c:pt idx="4711" formatCode="0">
                  <c:v>25424</c:v>
                </c:pt>
                <c:pt idx="4712" formatCode="0">
                  <c:v>25424</c:v>
                </c:pt>
                <c:pt idx="4713" formatCode="0">
                  <c:v>25424</c:v>
                </c:pt>
                <c:pt idx="4714" formatCode="0">
                  <c:v>25424</c:v>
                </c:pt>
                <c:pt idx="4715" formatCode="0">
                  <c:v>25424</c:v>
                </c:pt>
                <c:pt idx="4716" formatCode="0">
                  <c:v>25420</c:v>
                </c:pt>
                <c:pt idx="4717" formatCode="0">
                  <c:v>25424</c:v>
                </c:pt>
                <c:pt idx="4718" formatCode="0">
                  <c:v>25424</c:v>
                </c:pt>
                <c:pt idx="4719" formatCode="0">
                  <c:v>25424</c:v>
                </c:pt>
                <c:pt idx="4720" formatCode="0">
                  <c:v>25424</c:v>
                </c:pt>
                <c:pt idx="4721" formatCode="0">
                  <c:v>25424</c:v>
                </c:pt>
                <c:pt idx="4722" formatCode="0">
                  <c:v>25424</c:v>
                </c:pt>
                <c:pt idx="4723" formatCode="0">
                  <c:v>25424</c:v>
                </c:pt>
                <c:pt idx="4724" formatCode="0">
                  <c:v>25424</c:v>
                </c:pt>
                <c:pt idx="4725" formatCode="0">
                  <c:v>25424</c:v>
                </c:pt>
                <c:pt idx="4726" formatCode="0">
                  <c:v>25424</c:v>
                </c:pt>
                <c:pt idx="4727" formatCode="0">
                  <c:v>25424</c:v>
                </c:pt>
                <c:pt idx="4728" formatCode="0">
                  <c:v>25424</c:v>
                </c:pt>
                <c:pt idx="4729" formatCode="0">
                  <c:v>25424</c:v>
                </c:pt>
                <c:pt idx="4730" formatCode="0">
                  <c:v>25424</c:v>
                </c:pt>
                <c:pt idx="4731" formatCode="0">
                  <c:v>25424</c:v>
                </c:pt>
                <c:pt idx="4732" formatCode="0">
                  <c:v>25424</c:v>
                </c:pt>
                <c:pt idx="4733" formatCode="0">
                  <c:v>25424</c:v>
                </c:pt>
                <c:pt idx="4734" formatCode="0">
                  <c:v>25424</c:v>
                </c:pt>
                <c:pt idx="4735" formatCode="0">
                  <c:v>25424</c:v>
                </c:pt>
                <c:pt idx="4736" formatCode="0">
                  <c:v>25424</c:v>
                </c:pt>
                <c:pt idx="4737" formatCode="0">
                  <c:v>25420</c:v>
                </c:pt>
                <c:pt idx="4738" formatCode="0">
                  <c:v>25424</c:v>
                </c:pt>
                <c:pt idx="4739" formatCode="0">
                  <c:v>25424</c:v>
                </c:pt>
                <c:pt idx="4740" formatCode="0">
                  <c:v>25424</c:v>
                </c:pt>
                <c:pt idx="4741" formatCode="0">
                  <c:v>25424</c:v>
                </c:pt>
                <c:pt idx="4742" formatCode="0">
                  <c:v>25424</c:v>
                </c:pt>
                <c:pt idx="4743" formatCode="0">
                  <c:v>25424</c:v>
                </c:pt>
                <c:pt idx="4744" formatCode="0">
                  <c:v>25424</c:v>
                </c:pt>
                <c:pt idx="4745" formatCode="0">
                  <c:v>25424</c:v>
                </c:pt>
                <c:pt idx="4746" formatCode="0">
                  <c:v>25424</c:v>
                </c:pt>
                <c:pt idx="4747" formatCode="0">
                  <c:v>25424</c:v>
                </c:pt>
                <c:pt idx="4748" formatCode="0">
                  <c:v>25424</c:v>
                </c:pt>
                <c:pt idx="4749" formatCode="0">
                  <c:v>25424</c:v>
                </c:pt>
                <c:pt idx="4750" formatCode="0">
                  <c:v>25424</c:v>
                </c:pt>
                <c:pt idx="4751" formatCode="0">
                  <c:v>25424</c:v>
                </c:pt>
                <c:pt idx="4752" formatCode="0">
                  <c:v>25424</c:v>
                </c:pt>
                <c:pt idx="4753" formatCode="0">
                  <c:v>25424</c:v>
                </c:pt>
                <c:pt idx="4754" formatCode="0">
                  <c:v>25424</c:v>
                </c:pt>
                <c:pt idx="4755" formatCode="0">
                  <c:v>25424</c:v>
                </c:pt>
                <c:pt idx="4756" formatCode="0">
                  <c:v>25424</c:v>
                </c:pt>
                <c:pt idx="4757" formatCode="0">
                  <c:v>25424</c:v>
                </c:pt>
                <c:pt idx="4758" formatCode="0">
                  <c:v>25424</c:v>
                </c:pt>
                <c:pt idx="4759" formatCode="0">
                  <c:v>25424</c:v>
                </c:pt>
                <c:pt idx="4760" formatCode="0">
                  <c:v>25424</c:v>
                </c:pt>
                <c:pt idx="4761" formatCode="0">
                  <c:v>25424</c:v>
                </c:pt>
                <c:pt idx="4762" formatCode="0">
                  <c:v>25424</c:v>
                </c:pt>
                <c:pt idx="4763" formatCode="0">
                  <c:v>25424</c:v>
                </c:pt>
                <c:pt idx="4764" formatCode="0">
                  <c:v>25424</c:v>
                </c:pt>
                <c:pt idx="4765" formatCode="0">
                  <c:v>25424</c:v>
                </c:pt>
                <c:pt idx="4766" formatCode="0">
                  <c:v>25424</c:v>
                </c:pt>
                <c:pt idx="4767" formatCode="0">
                  <c:v>25424</c:v>
                </c:pt>
                <c:pt idx="4768" formatCode="0">
                  <c:v>25424</c:v>
                </c:pt>
                <c:pt idx="4769" formatCode="0">
                  <c:v>25424</c:v>
                </c:pt>
                <c:pt idx="4770" formatCode="0">
                  <c:v>25424</c:v>
                </c:pt>
                <c:pt idx="4771" formatCode="0">
                  <c:v>25424</c:v>
                </c:pt>
                <c:pt idx="4772" formatCode="0">
                  <c:v>25424</c:v>
                </c:pt>
                <c:pt idx="4773" formatCode="0">
                  <c:v>25424</c:v>
                </c:pt>
                <c:pt idx="4774" formatCode="0">
                  <c:v>25424</c:v>
                </c:pt>
                <c:pt idx="4775" formatCode="0">
                  <c:v>25424</c:v>
                </c:pt>
                <c:pt idx="4776" formatCode="0">
                  <c:v>25424</c:v>
                </c:pt>
                <c:pt idx="4777" formatCode="0">
                  <c:v>25424</c:v>
                </c:pt>
                <c:pt idx="4778" formatCode="0">
                  <c:v>25424</c:v>
                </c:pt>
                <c:pt idx="4779" formatCode="0">
                  <c:v>25424</c:v>
                </c:pt>
                <c:pt idx="4780" formatCode="0">
                  <c:v>25424</c:v>
                </c:pt>
                <c:pt idx="4781" formatCode="0">
                  <c:v>25424</c:v>
                </c:pt>
                <c:pt idx="4782" formatCode="0">
                  <c:v>25424</c:v>
                </c:pt>
                <c:pt idx="4783" formatCode="0">
                  <c:v>25420</c:v>
                </c:pt>
                <c:pt idx="4784" formatCode="0">
                  <c:v>25424</c:v>
                </c:pt>
                <c:pt idx="4785" formatCode="0">
                  <c:v>25424</c:v>
                </c:pt>
                <c:pt idx="4786" formatCode="0">
                  <c:v>25424</c:v>
                </c:pt>
                <c:pt idx="4787" formatCode="0">
                  <c:v>25424</c:v>
                </c:pt>
                <c:pt idx="4788" formatCode="0">
                  <c:v>25424</c:v>
                </c:pt>
                <c:pt idx="4789" formatCode="0">
                  <c:v>25424</c:v>
                </c:pt>
                <c:pt idx="4790" formatCode="0">
                  <c:v>25424</c:v>
                </c:pt>
                <c:pt idx="4791" formatCode="0">
                  <c:v>25424</c:v>
                </c:pt>
                <c:pt idx="4792" formatCode="0">
                  <c:v>25424</c:v>
                </c:pt>
                <c:pt idx="4793" formatCode="0">
                  <c:v>25424</c:v>
                </c:pt>
                <c:pt idx="4794" formatCode="0">
                  <c:v>25424</c:v>
                </c:pt>
                <c:pt idx="4795" formatCode="0">
                  <c:v>25424</c:v>
                </c:pt>
                <c:pt idx="4796" formatCode="0">
                  <c:v>25424</c:v>
                </c:pt>
                <c:pt idx="4797" formatCode="0">
                  <c:v>25424</c:v>
                </c:pt>
                <c:pt idx="4798" formatCode="0">
                  <c:v>25424</c:v>
                </c:pt>
                <c:pt idx="4799" formatCode="0">
                  <c:v>25424</c:v>
                </c:pt>
                <c:pt idx="4800" formatCode="0">
                  <c:v>25424</c:v>
                </c:pt>
                <c:pt idx="4801" formatCode="0">
                  <c:v>25424</c:v>
                </c:pt>
                <c:pt idx="4802" formatCode="0">
                  <c:v>25424</c:v>
                </c:pt>
                <c:pt idx="4803" formatCode="0">
                  <c:v>25424</c:v>
                </c:pt>
                <c:pt idx="4804" formatCode="0">
                  <c:v>25420</c:v>
                </c:pt>
                <c:pt idx="4805" formatCode="0">
                  <c:v>25424</c:v>
                </c:pt>
                <c:pt idx="4806" formatCode="0">
                  <c:v>25424</c:v>
                </c:pt>
                <c:pt idx="4807" formatCode="0">
                  <c:v>25424</c:v>
                </c:pt>
                <c:pt idx="4808" formatCode="0">
                  <c:v>25424</c:v>
                </c:pt>
                <c:pt idx="4809" formatCode="0">
                  <c:v>25424</c:v>
                </c:pt>
                <c:pt idx="4810" formatCode="0">
                  <c:v>25424</c:v>
                </c:pt>
                <c:pt idx="4811" formatCode="0">
                  <c:v>25424</c:v>
                </c:pt>
                <c:pt idx="4812" formatCode="0">
                  <c:v>25424</c:v>
                </c:pt>
                <c:pt idx="4813" formatCode="0">
                  <c:v>25424</c:v>
                </c:pt>
                <c:pt idx="4814" formatCode="0">
                  <c:v>25424</c:v>
                </c:pt>
                <c:pt idx="4815" formatCode="0">
                  <c:v>25424</c:v>
                </c:pt>
                <c:pt idx="4816" formatCode="0">
                  <c:v>25424</c:v>
                </c:pt>
                <c:pt idx="4817" formatCode="0">
                  <c:v>25424</c:v>
                </c:pt>
                <c:pt idx="4818" formatCode="0">
                  <c:v>25424</c:v>
                </c:pt>
                <c:pt idx="4819" formatCode="0">
                  <c:v>25424</c:v>
                </c:pt>
                <c:pt idx="4820" formatCode="0">
                  <c:v>25424</c:v>
                </c:pt>
                <c:pt idx="4821" formatCode="0">
                  <c:v>25424</c:v>
                </c:pt>
                <c:pt idx="4822" formatCode="0">
                  <c:v>25424</c:v>
                </c:pt>
                <c:pt idx="4823" formatCode="0">
                  <c:v>25424</c:v>
                </c:pt>
                <c:pt idx="4824" formatCode="0">
                  <c:v>25424</c:v>
                </c:pt>
                <c:pt idx="4825" formatCode="0">
                  <c:v>25424</c:v>
                </c:pt>
                <c:pt idx="4826" formatCode="0">
                  <c:v>25424</c:v>
                </c:pt>
                <c:pt idx="4827" formatCode="0">
                  <c:v>25424</c:v>
                </c:pt>
                <c:pt idx="4828" formatCode="0">
                  <c:v>25424</c:v>
                </c:pt>
                <c:pt idx="4829" formatCode="0">
                  <c:v>25424</c:v>
                </c:pt>
                <c:pt idx="4830" formatCode="0">
                  <c:v>25424</c:v>
                </c:pt>
                <c:pt idx="4831" formatCode="0">
                  <c:v>25424</c:v>
                </c:pt>
                <c:pt idx="4832" formatCode="0">
                  <c:v>25424</c:v>
                </c:pt>
                <c:pt idx="4833" formatCode="0">
                  <c:v>25424</c:v>
                </c:pt>
                <c:pt idx="4834" formatCode="0">
                  <c:v>25424</c:v>
                </c:pt>
                <c:pt idx="4835" formatCode="0">
                  <c:v>25424</c:v>
                </c:pt>
                <c:pt idx="4836" formatCode="0">
                  <c:v>25424</c:v>
                </c:pt>
                <c:pt idx="4837" formatCode="0">
                  <c:v>25424</c:v>
                </c:pt>
                <c:pt idx="4838" formatCode="0">
                  <c:v>25424</c:v>
                </c:pt>
                <c:pt idx="4839" formatCode="0">
                  <c:v>25424</c:v>
                </c:pt>
                <c:pt idx="4840" formatCode="0">
                  <c:v>25424</c:v>
                </c:pt>
                <c:pt idx="4841" formatCode="0">
                  <c:v>25424</c:v>
                </c:pt>
                <c:pt idx="4842" formatCode="0">
                  <c:v>25424</c:v>
                </c:pt>
                <c:pt idx="4843" formatCode="0">
                  <c:v>25424</c:v>
                </c:pt>
                <c:pt idx="4844" formatCode="0">
                  <c:v>25424</c:v>
                </c:pt>
                <c:pt idx="4845" formatCode="0">
                  <c:v>25424</c:v>
                </c:pt>
                <c:pt idx="4846" formatCode="0">
                  <c:v>25424</c:v>
                </c:pt>
                <c:pt idx="4847" formatCode="0">
                  <c:v>25424</c:v>
                </c:pt>
                <c:pt idx="4848" formatCode="0">
                  <c:v>25424</c:v>
                </c:pt>
                <c:pt idx="4849" formatCode="0">
                  <c:v>25424</c:v>
                </c:pt>
                <c:pt idx="4850" formatCode="0">
                  <c:v>25420</c:v>
                </c:pt>
                <c:pt idx="4851" formatCode="0">
                  <c:v>25424</c:v>
                </c:pt>
                <c:pt idx="4852" formatCode="0">
                  <c:v>25424</c:v>
                </c:pt>
                <c:pt idx="4853" formatCode="0">
                  <c:v>25424</c:v>
                </c:pt>
                <c:pt idx="4854" formatCode="0">
                  <c:v>25424</c:v>
                </c:pt>
                <c:pt idx="4855" formatCode="0">
                  <c:v>25424</c:v>
                </c:pt>
                <c:pt idx="4856" formatCode="0">
                  <c:v>25424</c:v>
                </c:pt>
                <c:pt idx="4857" formatCode="0">
                  <c:v>25424</c:v>
                </c:pt>
                <c:pt idx="4858" formatCode="0">
                  <c:v>25424</c:v>
                </c:pt>
                <c:pt idx="4859" formatCode="0">
                  <c:v>25424</c:v>
                </c:pt>
                <c:pt idx="4860" formatCode="0">
                  <c:v>25424</c:v>
                </c:pt>
                <c:pt idx="4861" formatCode="0">
                  <c:v>25424</c:v>
                </c:pt>
                <c:pt idx="4862" formatCode="0">
                  <c:v>25424</c:v>
                </c:pt>
                <c:pt idx="4863" formatCode="0">
                  <c:v>25424</c:v>
                </c:pt>
                <c:pt idx="4864" formatCode="0">
                  <c:v>25424</c:v>
                </c:pt>
                <c:pt idx="4865" formatCode="0">
                  <c:v>25424</c:v>
                </c:pt>
                <c:pt idx="4866" formatCode="0">
                  <c:v>25424</c:v>
                </c:pt>
                <c:pt idx="4867" formatCode="0">
                  <c:v>25424</c:v>
                </c:pt>
                <c:pt idx="4868" formatCode="0">
                  <c:v>25424</c:v>
                </c:pt>
                <c:pt idx="4869" formatCode="0">
                  <c:v>25424</c:v>
                </c:pt>
                <c:pt idx="4870" formatCode="0">
                  <c:v>25424</c:v>
                </c:pt>
                <c:pt idx="4871" formatCode="0">
                  <c:v>25420</c:v>
                </c:pt>
                <c:pt idx="4872" formatCode="0">
                  <c:v>25424</c:v>
                </c:pt>
                <c:pt idx="4873" formatCode="0">
                  <c:v>25424</c:v>
                </c:pt>
                <c:pt idx="4874" formatCode="0">
                  <c:v>25424</c:v>
                </c:pt>
                <c:pt idx="4875" formatCode="0">
                  <c:v>25424</c:v>
                </c:pt>
                <c:pt idx="4876" formatCode="0">
                  <c:v>25424</c:v>
                </c:pt>
                <c:pt idx="4877" formatCode="0">
                  <c:v>25424</c:v>
                </c:pt>
                <c:pt idx="4878" formatCode="0">
                  <c:v>25424</c:v>
                </c:pt>
                <c:pt idx="4879" formatCode="0">
                  <c:v>25424</c:v>
                </c:pt>
                <c:pt idx="4880" formatCode="0">
                  <c:v>25424</c:v>
                </c:pt>
                <c:pt idx="4881" formatCode="0">
                  <c:v>25424</c:v>
                </c:pt>
                <c:pt idx="4882" formatCode="0">
                  <c:v>25424</c:v>
                </c:pt>
                <c:pt idx="4883" formatCode="0">
                  <c:v>25424</c:v>
                </c:pt>
                <c:pt idx="4884" formatCode="0">
                  <c:v>25424</c:v>
                </c:pt>
                <c:pt idx="4885" formatCode="0">
                  <c:v>25424</c:v>
                </c:pt>
                <c:pt idx="4886" formatCode="0">
                  <c:v>25424</c:v>
                </c:pt>
                <c:pt idx="4887" formatCode="0">
                  <c:v>25424</c:v>
                </c:pt>
                <c:pt idx="4888" formatCode="0">
                  <c:v>25424</c:v>
                </c:pt>
                <c:pt idx="4889" formatCode="0">
                  <c:v>25424</c:v>
                </c:pt>
                <c:pt idx="4890" formatCode="0">
                  <c:v>25424</c:v>
                </c:pt>
                <c:pt idx="4891" formatCode="0">
                  <c:v>25424</c:v>
                </c:pt>
                <c:pt idx="4892" formatCode="0">
                  <c:v>25420</c:v>
                </c:pt>
                <c:pt idx="4893" formatCode="0">
                  <c:v>25424</c:v>
                </c:pt>
                <c:pt idx="4894" formatCode="0">
                  <c:v>25424</c:v>
                </c:pt>
                <c:pt idx="4895" formatCode="0">
                  <c:v>25424</c:v>
                </c:pt>
                <c:pt idx="4896" formatCode="0">
                  <c:v>25424</c:v>
                </c:pt>
                <c:pt idx="4897" formatCode="0">
                  <c:v>25424</c:v>
                </c:pt>
                <c:pt idx="4898" formatCode="0">
                  <c:v>25424</c:v>
                </c:pt>
                <c:pt idx="4899" formatCode="0">
                  <c:v>25424</c:v>
                </c:pt>
                <c:pt idx="4900" formatCode="0">
                  <c:v>25424</c:v>
                </c:pt>
                <c:pt idx="4901" formatCode="0">
                  <c:v>25424</c:v>
                </c:pt>
                <c:pt idx="4902" formatCode="0">
                  <c:v>25424</c:v>
                </c:pt>
                <c:pt idx="4903" formatCode="0">
                  <c:v>25424</c:v>
                </c:pt>
                <c:pt idx="4904" formatCode="0">
                  <c:v>25424</c:v>
                </c:pt>
                <c:pt idx="4905" formatCode="0">
                  <c:v>25424</c:v>
                </c:pt>
                <c:pt idx="4906" formatCode="0">
                  <c:v>25424</c:v>
                </c:pt>
                <c:pt idx="4907" formatCode="0">
                  <c:v>25424</c:v>
                </c:pt>
                <c:pt idx="4908" formatCode="0">
                  <c:v>25424</c:v>
                </c:pt>
                <c:pt idx="4909" formatCode="0">
                  <c:v>25424</c:v>
                </c:pt>
                <c:pt idx="4910" formatCode="0">
                  <c:v>25424</c:v>
                </c:pt>
                <c:pt idx="4911" formatCode="0">
                  <c:v>25424</c:v>
                </c:pt>
                <c:pt idx="4912" formatCode="0">
                  <c:v>25424</c:v>
                </c:pt>
                <c:pt idx="4913" formatCode="0">
                  <c:v>25424</c:v>
                </c:pt>
                <c:pt idx="4914" formatCode="0">
                  <c:v>25424</c:v>
                </c:pt>
                <c:pt idx="4915" formatCode="0">
                  <c:v>25424</c:v>
                </c:pt>
                <c:pt idx="4916" formatCode="0">
                  <c:v>25424</c:v>
                </c:pt>
                <c:pt idx="4917" formatCode="0">
                  <c:v>25424</c:v>
                </c:pt>
                <c:pt idx="4918" formatCode="0">
                  <c:v>25424</c:v>
                </c:pt>
                <c:pt idx="4919" formatCode="0">
                  <c:v>25424</c:v>
                </c:pt>
                <c:pt idx="4920" formatCode="0">
                  <c:v>25424</c:v>
                </c:pt>
                <c:pt idx="4921" formatCode="0">
                  <c:v>25424</c:v>
                </c:pt>
                <c:pt idx="4922" formatCode="0">
                  <c:v>25424</c:v>
                </c:pt>
                <c:pt idx="4923" formatCode="0">
                  <c:v>25424</c:v>
                </c:pt>
                <c:pt idx="4924" formatCode="0">
                  <c:v>25424</c:v>
                </c:pt>
                <c:pt idx="4925" formatCode="0">
                  <c:v>25424</c:v>
                </c:pt>
                <c:pt idx="4926" formatCode="0">
                  <c:v>25424</c:v>
                </c:pt>
                <c:pt idx="4927" formatCode="0">
                  <c:v>25424</c:v>
                </c:pt>
                <c:pt idx="4928" formatCode="0">
                  <c:v>25424</c:v>
                </c:pt>
                <c:pt idx="4929" formatCode="0">
                  <c:v>25424</c:v>
                </c:pt>
                <c:pt idx="4930" formatCode="0">
                  <c:v>25424</c:v>
                </c:pt>
                <c:pt idx="4931" formatCode="0">
                  <c:v>25424</c:v>
                </c:pt>
                <c:pt idx="4932" formatCode="0">
                  <c:v>25424</c:v>
                </c:pt>
                <c:pt idx="4933" formatCode="0">
                  <c:v>25424</c:v>
                </c:pt>
                <c:pt idx="4934" formatCode="0">
                  <c:v>25424</c:v>
                </c:pt>
                <c:pt idx="4935" formatCode="0">
                  <c:v>25424</c:v>
                </c:pt>
                <c:pt idx="4936" formatCode="0">
                  <c:v>25424</c:v>
                </c:pt>
                <c:pt idx="4937" formatCode="0">
                  <c:v>25424</c:v>
                </c:pt>
                <c:pt idx="4938" formatCode="0">
                  <c:v>25420</c:v>
                </c:pt>
                <c:pt idx="4939" formatCode="0">
                  <c:v>25424</c:v>
                </c:pt>
                <c:pt idx="4940" formatCode="0">
                  <c:v>25424</c:v>
                </c:pt>
                <c:pt idx="4941" formatCode="0">
                  <c:v>25424</c:v>
                </c:pt>
                <c:pt idx="4942" formatCode="0">
                  <c:v>25424</c:v>
                </c:pt>
                <c:pt idx="4943" formatCode="0">
                  <c:v>25424</c:v>
                </c:pt>
                <c:pt idx="4944" formatCode="0">
                  <c:v>25424</c:v>
                </c:pt>
                <c:pt idx="4945" formatCode="0">
                  <c:v>25424</c:v>
                </c:pt>
                <c:pt idx="4946" formatCode="0">
                  <c:v>25424</c:v>
                </c:pt>
                <c:pt idx="4947" formatCode="0">
                  <c:v>25424</c:v>
                </c:pt>
                <c:pt idx="4948" formatCode="0">
                  <c:v>25424</c:v>
                </c:pt>
                <c:pt idx="4949" formatCode="0">
                  <c:v>25424</c:v>
                </c:pt>
                <c:pt idx="4950" formatCode="0">
                  <c:v>25424</c:v>
                </c:pt>
                <c:pt idx="4951" formatCode="0">
                  <c:v>25424</c:v>
                </c:pt>
                <c:pt idx="4952" formatCode="0">
                  <c:v>25424</c:v>
                </c:pt>
                <c:pt idx="4953" formatCode="0">
                  <c:v>25424</c:v>
                </c:pt>
                <c:pt idx="4954" formatCode="0">
                  <c:v>25424</c:v>
                </c:pt>
                <c:pt idx="4955" formatCode="0">
                  <c:v>25424</c:v>
                </c:pt>
                <c:pt idx="4956" formatCode="0">
                  <c:v>25424</c:v>
                </c:pt>
                <c:pt idx="4957" formatCode="0">
                  <c:v>25424</c:v>
                </c:pt>
                <c:pt idx="4958" formatCode="0">
                  <c:v>25424</c:v>
                </c:pt>
                <c:pt idx="4959" formatCode="0">
                  <c:v>25420</c:v>
                </c:pt>
                <c:pt idx="4960" formatCode="0">
                  <c:v>25424</c:v>
                </c:pt>
                <c:pt idx="4961" formatCode="0">
                  <c:v>25424</c:v>
                </c:pt>
                <c:pt idx="4962" formatCode="0">
                  <c:v>25424</c:v>
                </c:pt>
                <c:pt idx="4963" formatCode="0">
                  <c:v>25424</c:v>
                </c:pt>
                <c:pt idx="4964" formatCode="0">
                  <c:v>25424</c:v>
                </c:pt>
                <c:pt idx="4965" formatCode="0">
                  <c:v>25424</c:v>
                </c:pt>
                <c:pt idx="4966" formatCode="0">
                  <c:v>25424</c:v>
                </c:pt>
                <c:pt idx="4967" formatCode="0">
                  <c:v>25424</c:v>
                </c:pt>
                <c:pt idx="4968" formatCode="0">
                  <c:v>25424</c:v>
                </c:pt>
                <c:pt idx="4969" formatCode="0">
                  <c:v>25424</c:v>
                </c:pt>
                <c:pt idx="4970" formatCode="0">
                  <c:v>25424</c:v>
                </c:pt>
                <c:pt idx="4971" formatCode="0">
                  <c:v>25424</c:v>
                </c:pt>
                <c:pt idx="4972" formatCode="0">
                  <c:v>25424</c:v>
                </c:pt>
                <c:pt idx="4973" formatCode="0">
                  <c:v>25424</c:v>
                </c:pt>
                <c:pt idx="4974" formatCode="0">
                  <c:v>25424</c:v>
                </c:pt>
                <c:pt idx="4975" formatCode="0">
                  <c:v>25424</c:v>
                </c:pt>
                <c:pt idx="4976" formatCode="0">
                  <c:v>25424</c:v>
                </c:pt>
                <c:pt idx="4977" formatCode="0">
                  <c:v>25424</c:v>
                </c:pt>
                <c:pt idx="4978" formatCode="0">
                  <c:v>25424</c:v>
                </c:pt>
                <c:pt idx="4979" formatCode="0">
                  <c:v>25424</c:v>
                </c:pt>
                <c:pt idx="4980" formatCode="0">
                  <c:v>25424</c:v>
                </c:pt>
                <c:pt idx="4981" formatCode="0">
                  <c:v>25424</c:v>
                </c:pt>
                <c:pt idx="4982" formatCode="0">
                  <c:v>25424</c:v>
                </c:pt>
                <c:pt idx="4983" formatCode="0">
                  <c:v>25424</c:v>
                </c:pt>
                <c:pt idx="4984" formatCode="0">
                  <c:v>25424</c:v>
                </c:pt>
                <c:pt idx="4985" formatCode="0">
                  <c:v>25424</c:v>
                </c:pt>
                <c:pt idx="4986" formatCode="0">
                  <c:v>25424</c:v>
                </c:pt>
                <c:pt idx="4987" formatCode="0">
                  <c:v>25424</c:v>
                </c:pt>
                <c:pt idx="4988" formatCode="0">
                  <c:v>25424</c:v>
                </c:pt>
                <c:pt idx="4989" formatCode="0">
                  <c:v>25424</c:v>
                </c:pt>
                <c:pt idx="4990" formatCode="0">
                  <c:v>25424</c:v>
                </c:pt>
                <c:pt idx="4991" formatCode="0">
                  <c:v>25424</c:v>
                </c:pt>
                <c:pt idx="4992" formatCode="0">
                  <c:v>25424</c:v>
                </c:pt>
                <c:pt idx="4993" formatCode="0">
                  <c:v>25424</c:v>
                </c:pt>
                <c:pt idx="4994" formatCode="0">
                  <c:v>25424</c:v>
                </c:pt>
                <c:pt idx="4995" formatCode="0">
                  <c:v>25424</c:v>
                </c:pt>
                <c:pt idx="4996" formatCode="0">
                  <c:v>25424</c:v>
                </c:pt>
                <c:pt idx="4997" formatCode="0">
                  <c:v>25424</c:v>
                </c:pt>
                <c:pt idx="4998" formatCode="0">
                  <c:v>25424</c:v>
                </c:pt>
                <c:pt idx="4999" formatCode="0">
                  <c:v>25424</c:v>
                </c:pt>
              </c:numCache>
            </c:numRef>
          </c:yVal>
          <c:smooth val="0"/>
          <c:extLst>
            <c:ext xmlns:c16="http://schemas.microsoft.com/office/drawing/2014/chart" uri="{C3380CC4-5D6E-409C-BE32-E72D297353CC}">
              <c16:uniqueId val="{00000002-55E5-4F54-A062-107138D386E4}"/>
            </c:ext>
          </c:extLst>
        </c:ser>
        <c:ser>
          <c:idx val="3"/>
          <c:order val="3"/>
          <c:spPr>
            <a:ln w="19050" cap="rnd">
              <a:solidFill>
                <a:schemeClr val="accent1">
                  <a:lumMod val="60000"/>
                  <a:lumOff val="40000"/>
                </a:schemeClr>
              </a:solidFill>
              <a:round/>
            </a:ln>
            <a:effectLst/>
          </c:spPr>
          <c:marker>
            <c:symbol val="none"/>
          </c:marker>
          <c:xVal>
            <c:numRef>
              <c:f>'Super CIM'!$A$18:$A$5017</c:f>
              <c:numCache>
                <c:formatCode>General</c:formatCode>
                <c:ptCount val="50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pt idx="4377">
                  <c:v>4378</c:v>
                </c:pt>
                <c:pt idx="4378">
                  <c:v>4379</c:v>
                </c:pt>
                <c:pt idx="4379">
                  <c:v>4380</c:v>
                </c:pt>
                <c:pt idx="4380">
                  <c:v>4381</c:v>
                </c:pt>
                <c:pt idx="4381">
                  <c:v>4382</c:v>
                </c:pt>
                <c:pt idx="4382">
                  <c:v>4383</c:v>
                </c:pt>
                <c:pt idx="4383">
                  <c:v>4384</c:v>
                </c:pt>
                <c:pt idx="4384">
                  <c:v>4385</c:v>
                </c:pt>
                <c:pt idx="4385">
                  <c:v>4386</c:v>
                </c:pt>
                <c:pt idx="4386">
                  <c:v>4387</c:v>
                </c:pt>
                <c:pt idx="4387">
                  <c:v>4388</c:v>
                </c:pt>
                <c:pt idx="4388">
                  <c:v>4389</c:v>
                </c:pt>
                <c:pt idx="4389">
                  <c:v>4390</c:v>
                </c:pt>
                <c:pt idx="4390">
                  <c:v>4391</c:v>
                </c:pt>
                <c:pt idx="4391">
                  <c:v>4392</c:v>
                </c:pt>
                <c:pt idx="4392">
                  <c:v>4393</c:v>
                </c:pt>
                <c:pt idx="4393">
                  <c:v>4394</c:v>
                </c:pt>
                <c:pt idx="4394">
                  <c:v>4395</c:v>
                </c:pt>
                <c:pt idx="4395">
                  <c:v>4396</c:v>
                </c:pt>
                <c:pt idx="4396">
                  <c:v>4397</c:v>
                </c:pt>
                <c:pt idx="4397">
                  <c:v>4398</c:v>
                </c:pt>
                <c:pt idx="4398">
                  <c:v>4399</c:v>
                </c:pt>
                <c:pt idx="4399">
                  <c:v>4400</c:v>
                </c:pt>
                <c:pt idx="4400">
                  <c:v>4401</c:v>
                </c:pt>
                <c:pt idx="4401">
                  <c:v>4402</c:v>
                </c:pt>
                <c:pt idx="4402">
                  <c:v>4403</c:v>
                </c:pt>
                <c:pt idx="4403">
                  <c:v>4404</c:v>
                </c:pt>
                <c:pt idx="4404">
                  <c:v>4405</c:v>
                </c:pt>
                <c:pt idx="4405">
                  <c:v>4406</c:v>
                </c:pt>
                <c:pt idx="4406">
                  <c:v>4407</c:v>
                </c:pt>
                <c:pt idx="4407">
                  <c:v>4408</c:v>
                </c:pt>
                <c:pt idx="4408">
                  <c:v>4409</c:v>
                </c:pt>
                <c:pt idx="4409">
                  <c:v>4410</c:v>
                </c:pt>
                <c:pt idx="4410">
                  <c:v>4411</c:v>
                </c:pt>
                <c:pt idx="4411">
                  <c:v>4412</c:v>
                </c:pt>
                <c:pt idx="4412">
                  <c:v>4413</c:v>
                </c:pt>
                <c:pt idx="4413">
                  <c:v>4414</c:v>
                </c:pt>
                <c:pt idx="4414">
                  <c:v>4415</c:v>
                </c:pt>
                <c:pt idx="4415">
                  <c:v>4416</c:v>
                </c:pt>
                <c:pt idx="4416">
                  <c:v>4417</c:v>
                </c:pt>
                <c:pt idx="4417">
                  <c:v>4418</c:v>
                </c:pt>
                <c:pt idx="4418">
                  <c:v>4419</c:v>
                </c:pt>
                <c:pt idx="4419">
                  <c:v>4420</c:v>
                </c:pt>
                <c:pt idx="4420">
                  <c:v>4421</c:v>
                </c:pt>
                <c:pt idx="4421">
                  <c:v>4422</c:v>
                </c:pt>
                <c:pt idx="4422">
                  <c:v>4423</c:v>
                </c:pt>
                <c:pt idx="4423">
                  <c:v>4424</c:v>
                </c:pt>
                <c:pt idx="4424">
                  <c:v>4425</c:v>
                </c:pt>
                <c:pt idx="4425">
                  <c:v>4426</c:v>
                </c:pt>
                <c:pt idx="4426">
                  <c:v>4427</c:v>
                </c:pt>
                <c:pt idx="4427">
                  <c:v>4428</c:v>
                </c:pt>
                <c:pt idx="4428">
                  <c:v>4429</c:v>
                </c:pt>
                <c:pt idx="4429">
                  <c:v>4430</c:v>
                </c:pt>
                <c:pt idx="4430">
                  <c:v>4431</c:v>
                </c:pt>
                <c:pt idx="4431">
                  <c:v>4432</c:v>
                </c:pt>
                <c:pt idx="4432">
                  <c:v>4433</c:v>
                </c:pt>
                <c:pt idx="4433">
                  <c:v>4434</c:v>
                </c:pt>
                <c:pt idx="4434">
                  <c:v>4435</c:v>
                </c:pt>
                <c:pt idx="4435">
                  <c:v>4436</c:v>
                </c:pt>
                <c:pt idx="4436">
                  <c:v>4437</c:v>
                </c:pt>
                <c:pt idx="4437">
                  <c:v>4438</c:v>
                </c:pt>
                <c:pt idx="4438">
                  <c:v>4439</c:v>
                </c:pt>
                <c:pt idx="4439">
                  <c:v>4440</c:v>
                </c:pt>
                <c:pt idx="4440">
                  <c:v>4441</c:v>
                </c:pt>
                <c:pt idx="4441">
                  <c:v>4442</c:v>
                </c:pt>
                <c:pt idx="4442">
                  <c:v>4443</c:v>
                </c:pt>
                <c:pt idx="4443">
                  <c:v>4444</c:v>
                </c:pt>
                <c:pt idx="4444">
                  <c:v>4445</c:v>
                </c:pt>
                <c:pt idx="4445">
                  <c:v>4446</c:v>
                </c:pt>
                <c:pt idx="4446">
                  <c:v>4447</c:v>
                </c:pt>
                <c:pt idx="4447">
                  <c:v>4448</c:v>
                </c:pt>
                <c:pt idx="4448">
                  <c:v>4449</c:v>
                </c:pt>
                <c:pt idx="4449">
                  <c:v>4450</c:v>
                </c:pt>
                <c:pt idx="4450">
                  <c:v>4451</c:v>
                </c:pt>
                <c:pt idx="4451">
                  <c:v>4452</c:v>
                </c:pt>
                <c:pt idx="4452">
                  <c:v>4453</c:v>
                </c:pt>
                <c:pt idx="4453">
                  <c:v>4454</c:v>
                </c:pt>
                <c:pt idx="4454">
                  <c:v>4455</c:v>
                </c:pt>
                <c:pt idx="4455">
                  <c:v>4456</c:v>
                </c:pt>
                <c:pt idx="4456">
                  <c:v>4457</c:v>
                </c:pt>
                <c:pt idx="4457">
                  <c:v>4458</c:v>
                </c:pt>
                <c:pt idx="4458">
                  <c:v>4459</c:v>
                </c:pt>
                <c:pt idx="4459">
                  <c:v>4460</c:v>
                </c:pt>
                <c:pt idx="4460">
                  <c:v>4461</c:v>
                </c:pt>
                <c:pt idx="4461">
                  <c:v>4462</c:v>
                </c:pt>
                <c:pt idx="4462">
                  <c:v>4463</c:v>
                </c:pt>
                <c:pt idx="4463">
                  <c:v>4464</c:v>
                </c:pt>
                <c:pt idx="4464">
                  <c:v>4465</c:v>
                </c:pt>
                <c:pt idx="4465">
                  <c:v>4466</c:v>
                </c:pt>
                <c:pt idx="4466">
                  <c:v>4467</c:v>
                </c:pt>
                <c:pt idx="4467">
                  <c:v>4468</c:v>
                </c:pt>
                <c:pt idx="4468">
                  <c:v>4469</c:v>
                </c:pt>
                <c:pt idx="4469">
                  <c:v>4470</c:v>
                </c:pt>
                <c:pt idx="4470">
                  <c:v>4471</c:v>
                </c:pt>
                <c:pt idx="4471">
                  <c:v>4472</c:v>
                </c:pt>
                <c:pt idx="4472">
                  <c:v>4473</c:v>
                </c:pt>
                <c:pt idx="4473">
                  <c:v>4474</c:v>
                </c:pt>
                <c:pt idx="4474">
                  <c:v>4475</c:v>
                </c:pt>
                <c:pt idx="4475">
                  <c:v>4476</c:v>
                </c:pt>
                <c:pt idx="4476">
                  <c:v>4477</c:v>
                </c:pt>
                <c:pt idx="4477">
                  <c:v>4478</c:v>
                </c:pt>
                <c:pt idx="4478">
                  <c:v>4479</c:v>
                </c:pt>
                <c:pt idx="4479">
                  <c:v>4480</c:v>
                </c:pt>
                <c:pt idx="4480">
                  <c:v>4481</c:v>
                </c:pt>
                <c:pt idx="4481">
                  <c:v>4482</c:v>
                </c:pt>
                <c:pt idx="4482">
                  <c:v>4483</c:v>
                </c:pt>
                <c:pt idx="4483">
                  <c:v>4484</c:v>
                </c:pt>
                <c:pt idx="4484">
                  <c:v>4485</c:v>
                </c:pt>
                <c:pt idx="4485">
                  <c:v>4486</c:v>
                </c:pt>
                <c:pt idx="4486">
                  <c:v>4487</c:v>
                </c:pt>
                <c:pt idx="4487">
                  <c:v>4488</c:v>
                </c:pt>
                <c:pt idx="4488">
                  <c:v>4489</c:v>
                </c:pt>
                <c:pt idx="4489">
                  <c:v>4490</c:v>
                </c:pt>
                <c:pt idx="4490">
                  <c:v>4491</c:v>
                </c:pt>
                <c:pt idx="4491">
                  <c:v>4492</c:v>
                </c:pt>
                <c:pt idx="4492">
                  <c:v>4493</c:v>
                </c:pt>
                <c:pt idx="4493">
                  <c:v>4494</c:v>
                </c:pt>
                <c:pt idx="4494">
                  <c:v>4495</c:v>
                </c:pt>
                <c:pt idx="4495">
                  <c:v>4496</c:v>
                </c:pt>
                <c:pt idx="4496">
                  <c:v>4497</c:v>
                </c:pt>
                <c:pt idx="4497">
                  <c:v>4498</c:v>
                </c:pt>
                <c:pt idx="4498">
                  <c:v>4499</c:v>
                </c:pt>
                <c:pt idx="4499">
                  <c:v>4500</c:v>
                </c:pt>
                <c:pt idx="4500">
                  <c:v>4501</c:v>
                </c:pt>
                <c:pt idx="4501">
                  <c:v>4502</c:v>
                </c:pt>
                <c:pt idx="4502">
                  <c:v>4503</c:v>
                </c:pt>
                <c:pt idx="4503">
                  <c:v>4504</c:v>
                </c:pt>
                <c:pt idx="4504">
                  <c:v>4505</c:v>
                </c:pt>
                <c:pt idx="4505">
                  <c:v>4506</c:v>
                </c:pt>
                <c:pt idx="4506">
                  <c:v>4507</c:v>
                </c:pt>
                <c:pt idx="4507">
                  <c:v>4508</c:v>
                </c:pt>
                <c:pt idx="4508">
                  <c:v>4509</c:v>
                </c:pt>
                <c:pt idx="4509">
                  <c:v>4510</c:v>
                </c:pt>
                <c:pt idx="4510">
                  <c:v>4511</c:v>
                </c:pt>
                <c:pt idx="4511">
                  <c:v>4512</c:v>
                </c:pt>
                <c:pt idx="4512">
                  <c:v>4513</c:v>
                </c:pt>
                <c:pt idx="4513">
                  <c:v>4514</c:v>
                </c:pt>
                <c:pt idx="4514">
                  <c:v>4515</c:v>
                </c:pt>
                <c:pt idx="4515">
                  <c:v>4516</c:v>
                </c:pt>
                <c:pt idx="4516">
                  <c:v>4517</c:v>
                </c:pt>
                <c:pt idx="4517">
                  <c:v>4518</c:v>
                </c:pt>
                <c:pt idx="4518">
                  <c:v>4519</c:v>
                </c:pt>
                <c:pt idx="4519">
                  <c:v>4520</c:v>
                </c:pt>
                <c:pt idx="4520">
                  <c:v>4521</c:v>
                </c:pt>
                <c:pt idx="4521">
                  <c:v>4522</c:v>
                </c:pt>
                <c:pt idx="4522">
                  <c:v>4523</c:v>
                </c:pt>
                <c:pt idx="4523">
                  <c:v>4524</c:v>
                </c:pt>
                <c:pt idx="4524">
                  <c:v>4525</c:v>
                </c:pt>
                <c:pt idx="4525">
                  <c:v>4526</c:v>
                </c:pt>
                <c:pt idx="4526">
                  <c:v>4527</c:v>
                </c:pt>
                <c:pt idx="4527">
                  <c:v>4528</c:v>
                </c:pt>
                <c:pt idx="4528">
                  <c:v>4529</c:v>
                </c:pt>
                <c:pt idx="4529">
                  <c:v>4530</c:v>
                </c:pt>
                <c:pt idx="4530">
                  <c:v>4531</c:v>
                </c:pt>
                <c:pt idx="4531">
                  <c:v>4532</c:v>
                </c:pt>
                <c:pt idx="4532">
                  <c:v>4533</c:v>
                </c:pt>
                <c:pt idx="4533">
                  <c:v>4534</c:v>
                </c:pt>
                <c:pt idx="4534">
                  <c:v>4535</c:v>
                </c:pt>
                <c:pt idx="4535">
                  <c:v>4536</c:v>
                </c:pt>
                <c:pt idx="4536">
                  <c:v>4537</c:v>
                </c:pt>
                <c:pt idx="4537">
                  <c:v>4538</c:v>
                </c:pt>
                <c:pt idx="4538">
                  <c:v>4539</c:v>
                </c:pt>
                <c:pt idx="4539">
                  <c:v>4540</c:v>
                </c:pt>
                <c:pt idx="4540">
                  <c:v>4541</c:v>
                </c:pt>
                <c:pt idx="4541">
                  <c:v>4542</c:v>
                </c:pt>
                <c:pt idx="4542">
                  <c:v>4543</c:v>
                </c:pt>
                <c:pt idx="4543">
                  <c:v>4544</c:v>
                </c:pt>
                <c:pt idx="4544">
                  <c:v>4545</c:v>
                </c:pt>
                <c:pt idx="4545">
                  <c:v>4546</c:v>
                </c:pt>
                <c:pt idx="4546">
                  <c:v>4547</c:v>
                </c:pt>
                <c:pt idx="4547">
                  <c:v>4548</c:v>
                </c:pt>
                <c:pt idx="4548">
                  <c:v>4549</c:v>
                </c:pt>
                <c:pt idx="4549">
                  <c:v>4550</c:v>
                </c:pt>
                <c:pt idx="4550">
                  <c:v>4551</c:v>
                </c:pt>
                <c:pt idx="4551">
                  <c:v>4552</c:v>
                </c:pt>
                <c:pt idx="4552">
                  <c:v>4553</c:v>
                </c:pt>
                <c:pt idx="4553">
                  <c:v>4554</c:v>
                </c:pt>
                <c:pt idx="4554">
                  <c:v>4555</c:v>
                </c:pt>
                <c:pt idx="4555">
                  <c:v>4556</c:v>
                </c:pt>
                <c:pt idx="4556">
                  <c:v>4557</c:v>
                </c:pt>
                <c:pt idx="4557">
                  <c:v>4558</c:v>
                </c:pt>
                <c:pt idx="4558">
                  <c:v>4559</c:v>
                </c:pt>
                <c:pt idx="4559">
                  <c:v>4560</c:v>
                </c:pt>
                <c:pt idx="4560">
                  <c:v>4561</c:v>
                </c:pt>
                <c:pt idx="4561">
                  <c:v>4562</c:v>
                </c:pt>
                <c:pt idx="4562">
                  <c:v>4563</c:v>
                </c:pt>
                <c:pt idx="4563">
                  <c:v>4564</c:v>
                </c:pt>
                <c:pt idx="4564">
                  <c:v>4565</c:v>
                </c:pt>
                <c:pt idx="4565">
                  <c:v>4566</c:v>
                </c:pt>
                <c:pt idx="4566">
                  <c:v>4567</c:v>
                </c:pt>
                <c:pt idx="4567">
                  <c:v>4568</c:v>
                </c:pt>
                <c:pt idx="4568">
                  <c:v>4569</c:v>
                </c:pt>
                <c:pt idx="4569">
                  <c:v>4570</c:v>
                </c:pt>
                <c:pt idx="4570">
                  <c:v>4571</c:v>
                </c:pt>
                <c:pt idx="4571">
                  <c:v>4572</c:v>
                </c:pt>
                <c:pt idx="4572">
                  <c:v>4573</c:v>
                </c:pt>
                <c:pt idx="4573">
                  <c:v>4574</c:v>
                </c:pt>
                <c:pt idx="4574">
                  <c:v>4575</c:v>
                </c:pt>
                <c:pt idx="4575">
                  <c:v>4576</c:v>
                </c:pt>
                <c:pt idx="4576">
                  <c:v>4577</c:v>
                </c:pt>
                <c:pt idx="4577">
                  <c:v>4578</c:v>
                </c:pt>
                <c:pt idx="4578">
                  <c:v>4579</c:v>
                </c:pt>
                <c:pt idx="4579">
                  <c:v>4580</c:v>
                </c:pt>
                <c:pt idx="4580">
                  <c:v>4581</c:v>
                </c:pt>
                <c:pt idx="4581">
                  <c:v>4582</c:v>
                </c:pt>
                <c:pt idx="4582">
                  <c:v>4583</c:v>
                </c:pt>
                <c:pt idx="4583">
                  <c:v>4584</c:v>
                </c:pt>
                <c:pt idx="4584">
                  <c:v>4585</c:v>
                </c:pt>
                <c:pt idx="4585">
                  <c:v>4586</c:v>
                </c:pt>
                <c:pt idx="4586">
                  <c:v>4587</c:v>
                </c:pt>
                <c:pt idx="4587">
                  <c:v>4588</c:v>
                </c:pt>
                <c:pt idx="4588">
                  <c:v>4589</c:v>
                </c:pt>
                <c:pt idx="4589">
                  <c:v>4590</c:v>
                </c:pt>
                <c:pt idx="4590">
                  <c:v>4591</c:v>
                </c:pt>
                <c:pt idx="4591">
                  <c:v>4592</c:v>
                </c:pt>
                <c:pt idx="4592">
                  <c:v>4593</c:v>
                </c:pt>
                <c:pt idx="4593">
                  <c:v>4594</c:v>
                </c:pt>
                <c:pt idx="4594">
                  <c:v>4595</c:v>
                </c:pt>
                <c:pt idx="4595">
                  <c:v>4596</c:v>
                </c:pt>
                <c:pt idx="4596">
                  <c:v>4597</c:v>
                </c:pt>
                <c:pt idx="4597">
                  <c:v>4598</c:v>
                </c:pt>
                <c:pt idx="4598">
                  <c:v>4599</c:v>
                </c:pt>
                <c:pt idx="4599">
                  <c:v>4600</c:v>
                </c:pt>
                <c:pt idx="4600">
                  <c:v>4601</c:v>
                </c:pt>
                <c:pt idx="4601">
                  <c:v>4602</c:v>
                </c:pt>
                <c:pt idx="4602">
                  <c:v>4603</c:v>
                </c:pt>
                <c:pt idx="4603">
                  <c:v>4604</c:v>
                </c:pt>
                <c:pt idx="4604">
                  <c:v>4605</c:v>
                </c:pt>
                <c:pt idx="4605">
                  <c:v>4606</c:v>
                </c:pt>
                <c:pt idx="4606">
                  <c:v>4607</c:v>
                </c:pt>
                <c:pt idx="4607">
                  <c:v>4608</c:v>
                </c:pt>
                <c:pt idx="4608">
                  <c:v>4609</c:v>
                </c:pt>
                <c:pt idx="4609">
                  <c:v>4610</c:v>
                </c:pt>
                <c:pt idx="4610">
                  <c:v>4611</c:v>
                </c:pt>
                <c:pt idx="4611">
                  <c:v>4612</c:v>
                </c:pt>
                <c:pt idx="4612">
                  <c:v>4613</c:v>
                </c:pt>
                <c:pt idx="4613">
                  <c:v>4614</c:v>
                </c:pt>
                <c:pt idx="4614">
                  <c:v>4615</c:v>
                </c:pt>
                <c:pt idx="4615">
                  <c:v>4616</c:v>
                </c:pt>
                <c:pt idx="4616">
                  <c:v>4617</c:v>
                </c:pt>
                <c:pt idx="4617">
                  <c:v>4618</c:v>
                </c:pt>
                <c:pt idx="4618">
                  <c:v>4619</c:v>
                </c:pt>
                <c:pt idx="4619">
                  <c:v>4620</c:v>
                </c:pt>
                <c:pt idx="4620">
                  <c:v>4621</c:v>
                </c:pt>
                <c:pt idx="4621">
                  <c:v>4622</c:v>
                </c:pt>
                <c:pt idx="4622">
                  <c:v>4623</c:v>
                </c:pt>
                <c:pt idx="4623">
                  <c:v>4624</c:v>
                </c:pt>
                <c:pt idx="4624">
                  <c:v>4625</c:v>
                </c:pt>
                <c:pt idx="4625">
                  <c:v>4626</c:v>
                </c:pt>
                <c:pt idx="4626">
                  <c:v>4627</c:v>
                </c:pt>
                <c:pt idx="4627">
                  <c:v>4628</c:v>
                </c:pt>
                <c:pt idx="4628">
                  <c:v>4629</c:v>
                </c:pt>
                <c:pt idx="4629">
                  <c:v>4630</c:v>
                </c:pt>
                <c:pt idx="4630">
                  <c:v>4631</c:v>
                </c:pt>
                <c:pt idx="4631">
                  <c:v>4632</c:v>
                </c:pt>
                <c:pt idx="4632">
                  <c:v>4633</c:v>
                </c:pt>
                <c:pt idx="4633">
                  <c:v>4634</c:v>
                </c:pt>
                <c:pt idx="4634">
                  <c:v>4635</c:v>
                </c:pt>
                <c:pt idx="4635">
                  <c:v>4636</c:v>
                </c:pt>
                <c:pt idx="4636">
                  <c:v>4637</c:v>
                </c:pt>
                <c:pt idx="4637">
                  <c:v>4638</c:v>
                </c:pt>
                <c:pt idx="4638">
                  <c:v>4639</c:v>
                </c:pt>
                <c:pt idx="4639">
                  <c:v>4640</c:v>
                </c:pt>
                <c:pt idx="4640">
                  <c:v>4641</c:v>
                </c:pt>
                <c:pt idx="4641">
                  <c:v>4642</c:v>
                </c:pt>
                <c:pt idx="4642">
                  <c:v>4643</c:v>
                </c:pt>
                <c:pt idx="4643">
                  <c:v>4644</c:v>
                </c:pt>
                <c:pt idx="4644">
                  <c:v>4645</c:v>
                </c:pt>
                <c:pt idx="4645">
                  <c:v>4646</c:v>
                </c:pt>
                <c:pt idx="4646">
                  <c:v>4647</c:v>
                </c:pt>
                <c:pt idx="4647">
                  <c:v>4648</c:v>
                </c:pt>
                <c:pt idx="4648">
                  <c:v>4649</c:v>
                </c:pt>
                <c:pt idx="4649">
                  <c:v>4650</c:v>
                </c:pt>
                <c:pt idx="4650">
                  <c:v>4651</c:v>
                </c:pt>
                <c:pt idx="4651">
                  <c:v>4652</c:v>
                </c:pt>
                <c:pt idx="4652">
                  <c:v>4653</c:v>
                </c:pt>
                <c:pt idx="4653">
                  <c:v>4654</c:v>
                </c:pt>
                <c:pt idx="4654">
                  <c:v>4655</c:v>
                </c:pt>
                <c:pt idx="4655">
                  <c:v>4656</c:v>
                </c:pt>
                <c:pt idx="4656">
                  <c:v>4657</c:v>
                </c:pt>
                <c:pt idx="4657">
                  <c:v>4658</c:v>
                </c:pt>
                <c:pt idx="4658">
                  <c:v>4659</c:v>
                </c:pt>
                <c:pt idx="4659">
                  <c:v>4660</c:v>
                </c:pt>
                <c:pt idx="4660">
                  <c:v>4661</c:v>
                </c:pt>
                <c:pt idx="4661">
                  <c:v>4662</c:v>
                </c:pt>
                <c:pt idx="4662">
                  <c:v>4663</c:v>
                </c:pt>
                <c:pt idx="4663">
                  <c:v>4664</c:v>
                </c:pt>
                <c:pt idx="4664">
                  <c:v>4665</c:v>
                </c:pt>
                <c:pt idx="4665">
                  <c:v>4666</c:v>
                </c:pt>
                <c:pt idx="4666">
                  <c:v>4667</c:v>
                </c:pt>
                <c:pt idx="4667">
                  <c:v>4668</c:v>
                </c:pt>
                <c:pt idx="4668">
                  <c:v>4669</c:v>
                </c:pt>
                <c:pt idx="4669">
                  <c:v>4670</c:v>
                </c:pt>
                <c:pt idx="4670">
                  <c:v>4671</c:v>
                </c:pt>
                <c:pt idx="4671">
                  <c:v>4672</c:v>
                </c:pt>
                <c:pt idx="4672">
                  <c:v>4673</c:v>
                </c:pt>
                <c:pt idx="4673">
                  <c:v>4674</c:v>
                </c:pt>
                <c:pt idx="4674">
                  <c:v>4675</c:v>
                </c:pt>
                <c:pt idx="4675">
                  <c:v>4676</c:v>
                </c:pt>
                <c:pt idx="4676">
                  <c:v>4677</c:v>
                </c:pt>
                <c:pt idx="4677">
                  <c:v>4678</c:v>
                </c:pt>
                <c:pt idx="4678">
                  <c:v>4679</c:v>
                </c:pt>
                <c:pt idx="4679">
                  <c:v>4680</c:v>
                </c:pt>
                <c:pt idx="4680">
                  <c:v>4681</c:v>
                </c:pt>
                <c:pt idx="4681">
                  <c:v>4682</c:v>
                </c:pt>
                <c:pt idx="4682">
                  <c:v>4683</c:v>
                </c:pt>
                <c:pt idx="4683">
                  <c:v>4684</c:v>
                </c:pt>
                <c:pt idx="4684">
                  <c:v>4685</c:v>
                </c:pt>
                <c:pt idx="4685">
                  <c:v>4686</c:v>
                </c:pt>
                <c:pt idx="4686">
                  <c:v>4687</c:v>
                </c:pt>
                <c:pt idx="4687">
                  <c:v>4688</c:v>
                </c:pt>
                <c:pt idx="4688">
                  <c:v>4689</c:v>
                </c:pt>
                <c:pt idx="4689">
                  <c:v>4690</c:v>
                </c:pt>
                <c:pt idx="4690">
                  <c:v>4691</c:v>
                </c:pt>
                <c:pt idx="4691">
                  <c:v>4692</c:v>
                </c:pt>
                <c:pt idx="4692">
                  <c:v>4693</c:v>
                </c:pt>
                <c:pt idx="4693">
                  <c:v>4694</c:v>
                </c:pt>
                <c:pt idx="4694">
                  <c:v>4695</c:v>
                </c:pt>
                <c:pt idx="4695">
                  <c:v>4696</c:v>
                </c:pt>
                <c:pt idx="4696">
                  <c:v>4697</c:v>
                </c:pt>
                <c:pt idx="4697">
                  <c:v>4698</c:v>
                </c:pt>
                <c:pt idx="4698">
                  <c:v>4699</c:v>
                </c:pt>
                <c:pt idx="4699">
                  <c:v>4700</c:v>
                </c:pt>
                <c:pt idx="4700">
                  <c:v>4701</c:v>
                </c:pt>
                <c:pt idx="4701">
                  <c:v>4702</c:v>
                </c:pt>
                <c:pt idx="4702">
                  <c:v>4703</c:v>
                </c:pt>
                <c:pt idx="4703">
                  <c:v>4704</c:v>
                </c:pt>
                <c:pt idx="4704">
                  <c:v>4705</c:v>
                </c:pt>
                <c:pt idx="4705">
                  <c:v>4706</c:v>
                </c:pt>
                <c:pt idx="4706">
                  <c:v>4707</c:v>
                </c:pt>
                <c:pt idx="4707">
                  <c:v>4708</c:v>
                </c:pt>
                <c:pt idx="4708">
                  <c:v>4709</c:v>
                </c:pt>
                <c:pt idx="4709">
                  <c:v>4710</c:v>
                </c:pt>
                <c:pt idx="4710">
                  <c:v>4711</c:v>
                </c:pt>
                <c:pt idx="4711">
                  <c:v>4712</c:v>
                </c:pt>
                <c:pt idx="4712">
                  <c:v>4713</c:v>
                </c:pt>
                <c:pt idx="4713">
                  <c:v>4714</c:v>
                </c:pt>
                <c:pt idx="4714">
                  <c:v>4715</c:v>
                </c:pt>
                <c:pt idx="4715">
                  <c:v>4716</c:v>
                </c:pt>
                <c:pt idx="4716">
                  <c:v>4717</c:v>
                </c:pt>
                <c:pt idx="4717">
                  <c:v>4718</c:v>
                </c:pt>
                <c:pt idx="4718">
                  <c:v>4719</c:v>
                </c:pt>
                <c:pt idx="4719">
                  <c:v>4720</c:v>
                </c:pt>
                <c:pt idx="4720">
                  <c:v>4721</c:v>
                </c:pt>
                <c:pt idx="4721">
                  <c:v>4722</c:v>
                </c:pt>
                <c:pt idx="4722">
                  <c:v>4723</c:v>
                </c:pt>
                <c:pt idx="4723">
                  <c:v>4724</c:v>
                </c:pt>
                <c:pt idx="4724">
                  <c:v>4725</c:v>
                </c:pt>
                <c:pt idx="4725">
                  <c:v>4726</c:v>
                </c:pt>
                <c:pt idx="4726">
                  <c:v>4727</c:v>
                </c:pt>
                <c:pt idx="4727">
                  <c:v>4728</c:v>
                </c:pt>
                <c:pt idx="4728">
                  <c:v>4729</c:v>
                </c:pt>
                <c:pt idx="4729">
                  <c:v>4730</c:v>
                </c:pt>
                <c:pt idx="4730">
                  <c:v>4731</c:v>
                </c:pt>
                <c:pt idx="4731">
                  <c:v>4732</c:v>
                </c:pt>
                <c:pt idx="4732">
                  <c:v>4733</c:v>
                </c:pt>
                <c:pt idx="4733">
                  <c:v>4734</c:v>
                </c:pt>
                <c:pt idx="4734">
                  <c:v>4735</c:v>
                </c:pt>
                <c:pt idx="4735">
                  <c:v>4736</c:v>
                </c:pt>
                <c:pt idx="4736">
                  <c:v>4737</c:v>
                </c:pt>
                <c:pt idx="4737">
                  <c:v>4738</c:v>
                </c:pt>
                <c:pt idx="4738">
                  <c:v>4739</c:v>
                </c:pt>
                <c:pt idx="4739">
                  <c:v>4740</c:v>
                </c:pt>
                <c:pt idx="4740">
                  <c:v>4741</c:v>
                </c:pt>
                <c:pt idx="4741">
                  <c:v>4742</c:v>
                </c:pt>
                <c:pt idx="4742">
                  <c:v>4743</c:v>
                </c:pt>
                <c:pt idx="4743">
                  <c:v>4744</c:v>
                </c:pt>
                <c:pt idx="4744">
                  <c:v>4745</c:v>
                </c:pt>
                <c:pt idx="4745">
                  <c:v>4746</c:v>
                </c:pt>
                <c:pt idx="4746">
                  <c:v>4747</c:v>
                </c:pt>
                <c:pt idx="4747">
                  <c:v>4748</c:v>
                </c:pt>
                <c:pt idx="4748">
                  <c:v>4749</c:v>
                </c:pt>
                <c:pt idx="4749">
                  <c:v>4750</c:v>
                </c:pt>
                <c:pt idx="4750">
                  <c:v>4751</c:v>
                </c:pt>
                <c:pt idx="4751">
                  <c:v>4752</c:v>
                </c:pt>
                <c:pt idx="4752">
                  <c:v>4753</c:v>
                </c:pt>
                <c:pt idx="4753">
                  <c:v>4754</c:v>
                </c:pt>
                <c:pt idx="4754">
                  <c:v>4755</c:v>
                </c:pt>
                <c:pt idx="4755">
                  <c:v>4756</c:v>
                </c:pt>
                <c:pt idx="4756">
                  <c:v>4757</c:v>
                </c:pt>
                <c:pt idx="4757">
                  <c:v>4758</c:v>
                </c:pt>
                <c:pt idx="4758">
                  <c:v>4759</c:v>
                </c:pt>
                <c:pt idx="4759">
                  <c:v>4760</c:v>
                </c:pt>
                <c:pt idx="4760">
                  <c:v>4761</c:v>
                </c:pt>
                <c:pt idx="4761">
                  <c:v>4762</c:v>
                </c:pt>
                <c:pt idx="4762">
                  <c:v>4763</c:v>
                </c:pt>
                <c:pt idx="4763">
                  <c:v>4764</c:v>
                </c:pt>
                <c:pt idx="4764">
                  <c:v>4765</c:v>
                </c:pt>
                <c:pt idx="4765">
                  <c:v>4766</c:v>
                </c:pt>
                <c:pt idx="4766">
                  <c:v>4767</c:v>
                </c:pt>
                <c:pt idx="4767">
                  <c:v>4768</c:v>
                </c:pt>
                <c:pt idx="4768">
                  <c:v>4769</c:v>
                </c:pt>
                <c:pt idx="4769">
                  <c:v>4770</c:v>
                </c:pt>
                <c:pt idx="4770">
                  <c:v>4771</c:v>
                </c:pt>
                <c:pt idx="4771">
                  <c:v>4772</c:v>
                </c:pt>
                <c:pt idx="4772">
                  <c:v>4773</c:v>
                </c:pt>
                <c:pt idx="4773">
                  <c:v>4774</c:v>
                </c:pt>
                <c:pt idx="4774">
                  <c:v>4775</c:v>
                </c:pt>
                <c:pt idx="4775">
                  <c:v>4776</c:v>
                </c:pt>
                <c:pt idx="4776">
                  <c:v>4777</c:v>
                </c:pt>
                <c:pt idx="4777">
                  <c:v>4778</c:v>
                </c:pt>
                <c:pt idx="4778">
                  <c:v>4779</c:v>
                </c:pt>
                <c:pt idx="4779">
                  <c:v>4780</c:v>
                </c:pt>
                <c:pt idx="4780">
                  <c:v>4781</c:v>
                </c:pt>
                <c:pt idx="4781">
                  <c:v>4782</c:v>
                </c:pt>
                <c:pt idx="4782">
                  <c:v>4783</c:v>
                </c:pt>
                <c:pt idx="4783">
                  <c:v>4784</c:v>
                </c:pt>
                <c:pt idx="4784">
                  <c:v>4785</c:v>
                </c:pt>
                <c:pt idx="4785">
                  <c:v>4786</c:v>
                </c:pt>
                <c:pt idx="4786">
                  <c:v>4787</c:v>
                </c:pt>
                <c:pt idx="4787">
                  <c:v>4788</c:v>
                </c:pt>
                <c:pt idx="4788">
                  <c:v>4789</c:v>
                </c:pt>
                <c:pt idx="4789">
                  <c:v>4790</c:v>
                </c:pt>
                <c:pt idx="4790">
                  <c:v>4791</c:v>
                </c:pt>
                <c:pt idx="4791">
                  <c:v>4792</c:v>
                </c:pt>
                <c:pt idx="4792">
                  <c:v>4793</c:v>
                </c:pt>
                <c:pt idx="4793">
                  <c:v>4794</c:v>
                </c:pt>
                <c:pt idx="4794">
                  <c:v>4795</c:v>
                </c:pt>
                <c:pt idx="4795">
                  <c:v>4796</c:v>
                </c:pt>
                <c:pt idx="4796">
                  <c:v>4797</c:v>
                </c:pt>
                <c:pt idx="4797">
                  <c:v>4798</c:v>
                </c:pt>
                <c:pt idx="4798">
                  <c:v>4799</c:v>
                </c:pt>
                <c:pt idx="4799">
                  <c:v>4800</c:v>
                </c:pt>
                <c:pt idx="4800">
                  <c:v>4801</c:v>
                </c:pt>
                <c:pt idx="4801">
                  <c:v>4802</c:v>
                </c:pt>
                <c:pt idx="4802">
                  <c:v>4803</c:v>
                </c:pt>
                <c:pt idx="4803">
                  <c:v>4804</c:v>
                </c:pt>
                <c:pt idx="4804">
                  <c:v>4805</c:v>
                </c:pt>
                <c:pt idx="4805">
                  <c:v>4806</c:v>
                </c:pt>
                <c:pt idx="4806">
                  <c:v>4807</c:v>
                </c:pt>
                <c:pt idx="4807">
                  <c:v>4808</c:v>
                </c:pt>
                <c:pt idx="4808">
                  <c:v>4809</c:v>
                </c:pt>
                <c:pt idx="4809">
                  <c:v>4810</c:v>
                </c:pt>
                <c:pt idx="4810">
                  <c:v>4811</c:v>
                </c:pt>
                <c:pt idx="4811">
                  <c:v>4812</c:v>
                </c:pt>
                <c:pt idx="4812">
                  <c:v>4813</c:v>
                </c:pt>
                <c:pt idx="4813">
                  <c:v>4814</c:v>
                </c:pt>
                <c:pt idx="4814">
                  <c:v>4815</c:v>
                </c:pt>
                <c:pt idx="4815">
                  <c:v>4816</c:v>
                </c:pt>
                <c:pt idx="4816">
                  <c:v>4817</c:v>
                </c:pt>
                <c:pt idx="4817">
                  <c:v>4818</c:v>
                </c:pt>
                <c:pt idx="4818">
                  <c:v>4819</c:v>
                </c:pt>
                <c:pt idx="4819">
                  <c:v>4820</c:v>
                </c:pt>
                <c:pt idx="4820">
                  <c:v>4821</c:v>
                </c:pt>
                <c:pt idx="4821">
                  <c:v>4822</c:v>
                </c:pt>
                <c:pt idx="4822">
                  <c:v>4823</c:v>
                </c:pt>
                <c:pt idx="4823">
                  <c:v>4824</c:v>
                </c:pt>
                <c:pt idx="4824">
                  <c:v>4825</c:v>
                </c:pt>
                <c:pt idx="4825">
                  <c:v>4826</c:v>
                </c:pt>
                <c:pt idx="4826">
                  <c:v>4827</c:v>
                </c:pt>
                <c:pt idx="4827">
                  <c:v>4828</c:v>
                </c:pt>
                <c:pt idx="4828">
                  <c:v>4829</c:v>
                </c:pt>
                <c:pt idx="4829">
                  <c:v>4830</c:v>
                </c:pt>
                <c:pt idx="4830">
                  <c:v>4831</c:v>
                </c:pt>
                <c:pt idx="4831">
                  <c:v>4832</c:v>
                </c:pt>
                <c:pt idx="4832">
                  <c:v>4833</c:v>
                </c:pt>
                <c:pt idx="4833">
                  <c:v>4834</c:v>
                </c:pt>
                <c:pt idx="4834">
                  <c:v>4835</c:v>
                </c:pt>
                <c:pt idx="4835">
                  <c:v>4836</c:v>
                </c:pt>
                <c:pt idx="4836">
                  <c:v>4837</c:v>
                </c:pt>
                <c:pt idx="4837">
                  <c:v>4838</c:v>
                </c:pt>
                <c:pt idx="4838">
                  <c:v>4839</c:v>
                </c:pt>
                <c:pt idx="4839">
                  <c:v>4840</c:v>
                </c:pt>
                <c:pt idx="4840">
                  <c:v>4841</c:v>
                </c:pt>
                <c:pt idx="4841">
                  <c:v>4842</c:v>
                </c:pt>
                <c:pt idx="4842">
                  <c:v>4843</c:v>
                </c:pt>
                <c:pt idx="4843">
                  <c:v>4844</c:v>
                </c:pt>
                <c:pt idx="4844">
                  <c:v>4845</c:v>
                </c:pt>
                <c:pt idx="4845">
                  <c:v>4846</c:v>
                </c:pt>
                <c:pt idx="4846">
                  <c:v>4847</c:v>
                </c:pt>
                <c:pt idx="4847">
                  <c:v>4848</c:v>
                </c:pt>
                <c:pt idx="4848">
                  <c:v>4849</c:v>
                </c:pt>
                <c:pt idx="4849">
                  <c:v>4850</c:v>
                </c:pt>
                <c:pt idx="4850">
                  <c:v>4851</c:v>
                </c:pt>
                <c:pt idx="4851">
                  <c:v>4852</c:v>
                </c:pt>
                <c:pt idx="4852">
                  <c:v>4853</c:v>
                </c:pt>
                <c:pt idx="4853">
                  <c:v>4854</c:v>
                </c:pt>
                <c:pt idx="4854">
                  <c:v>4855</c:v>
                </c:pt>
                <c:pt idx="4855">
                  <c:v>4856</c:v>
                </c:pt>
                <c:pt idx="4856">
                  <c:v>4857</c:v>
                </c:pt>
                <c:pt idx="4857">
                  <c:v>4858</c:v>
                </c:pt>
                <c:pt idx="4858">
                  <c:v>4859</c:v>
                </c:pt>
                <c:pt idx="4859">
                  <c:v>4860</c:v>
                </c:pt>
                <c:pt idx="4860">
                  <c:v>4861</c:v>
                </c:pt>
                <c:pt idx="4861">
                  <c:v>4862</c:v>
                </c:pt>
                <c:pt idx="4862">
                  <c:v>4863</c:v>
                </c:pt>
                <c:pt idx="4863">
                  <c:v>4864</c:v>
                </c:pt>
                <c:pt idx="4864">
                  <c:v>4865</c:v>
                </c:pt>
                <c:pt idx="4865">
                  <c:v>4866</c:v>
                </c:pt>
                <c:pt idx="4866">
                  <c:v>4867</c:v>
                </c:pt>
                <c:pt idx="4867">
                  <c:v>4868</c:v>
                </c:pt>
                <c:pt idx="4868">
                  <c:v>4869</c:v>
                </c:pt>
                <c:pt idx="4869">
                  <c:v>4870</c:v>
                </c:pt>
                <c:pt idx="4870">
                  <c:v>4871</c:v>
                </c:pt>
                <c:pt idx="4871">
                  <c:v>4872</c:v>
                </c:pt>
                <c:pt idx="4872">
                  <c:v>4873</c:v>
                </c:pt>
                <c:pt idx="4873">
                  <c:v>4874</c:v>
                </c:pt>
                <c:pt idx="4874">
                  <c:v>4875</c:v>
                </c:pt>
                <c:pt idx="4875">
                  <c:v>4876</c:v>
                </c:pt>
                <c:pt idx="4876">
                  <c:v>4877</c:v>
                </c:pt>
                <c:pt idx="4877">
                  <c:v>4878</c:v>
                </c:pt>
                <c:pt idx="4878">
                  <c:v>4879</c:v>
                </c:pt>
                <c:pt idx="4879">
                  <c:v>4880</c:v>
                </c:pt>
                <c:pt idx="4880">
                  <c:v>4881</c:v>
                </c:pt>
                <c:pt idx="4881">
                  <c:v>4882</c:v>
                </c:pt>
                <c:pt idx="4882">
                  <c:v>4883</c:v>
                </c:pt>
                <c:pt idx="4883">
                  <c:v>4884</c:v>
                </c:pt>
                <c:pt idx="4884">
                  <c:v>4885</c:v>
                </c:pt>
                <c:pt idx="4885">
                  <c:v>4886</c:v>
                </c:pt>
                <c:pt idx="4886">
                  <c:v>4887</c:v>
                </c:pt>
                <c:pt idx="4887">
                  <c:v>4888</c:v>
                </c:pt>
                <c:pt idx="4888">
                  <c:v>4889</c:v>
                </c:pt>
                <c:pt idx="4889">
                  <c:v>4890</c:v>
                </c:pt>
                <c:pt idx="4890">
                  <c:v>4891</c:v>
                </c:pt>
                <c:pt idx="4891">
                  <c:v>4892</c:v>
                </c:pt>
                <c:pt idx="4892">
                  <c:v>4893</c:v>
                </c:pt>
                <c:pt idx="4893">
                  <c:v>4894</c:v>
                </c:pt>
                <c:pt idx="4894">
                  <c:v>4895</c:v>
                </c:pt>
                <c:pt idx="4895">
                  <c:v>4896</c:v>
                </c:pt>
                <c:pt idx="4896">
                  <c:v>4897</c:v>
                </c:pt>
                <c:pt idx="4897">
                  <c:v>4898</c:v>
                </c:pt>
                <c:pt idx="4898">
                  <c:v>4899</c:v>
                </c:pt>
                <c:pt idx="4899">
                  <c:v>4900</c:v>
                </c:pt>
                <c:pt idx="4900">
                  <c:v>4901</c:v>
                </c:pt>
                <c:pt idx="4901">
                  <c:v>4902</c:v>
                </c:pt>
                <c:pt idx="4902">
                  <c:v>4903</c:v>
                </c:pt>
                <c:pt idx="4903">
                  <c:v>4904</c:v>
                </c:pt>
                <c:pt idx="4904">
                  <c:v>4905</c:v>
                </c:pt>
                <c:pt idx="4905">
                  <c:v>4906</c:v>
                </c:pt>
                <c:pt idx="4906">
                  <c:v>4907</c:v>
                </c:pt>
                <c:pt idx="4907">
                  <c:v>4908</c:v>
                </c:pt>
                <c:pt idx="4908">
                  <c:v>4909</c:v>
                </c:pt>
                <c:pt idx="4909">
                  <c:v>4910</c:v>
                </c:pt>
                <c:pt idx="4910">
                  <c:v>4911</c:v>
                </c:pt>
                <c:pt idx="4911">
                  <c:v>4912</c:v>
                </c:pt>
                <c:pt idx="4912">
                  <c:v>4913</c:v>
                </c:pt>
                <c:pt idx="4913">
                  <c:v>4914</c:v>
                </c:pt>
                <c:pt idx="4914">
                  <c:v>4915</c:v>
                </c:pt>
                <c:pt idx="4915">
                  <c:v>4916</c:v>
                </c:pt>
                <c:pt idx="4916">
                  <c:v>4917</c:v>
                </c:pt>
                <c:pt idx="4917">
                  <c:v>4918</c:v>
                </c:pt>
                <c:pt idx="4918">
                  <c:v>4919</c:v>
                </c:pt>
                <c:pt idx="4919">
                  <c:v>4920</c:v>
                </c:pt>
                <c:pt idx="4920">
                  <c:v>4921</c:v>
                </c:pt>
                <c:pt idx="4921">
                  <c:v>4922</c:v>
                </c:pt>
                <c:pt idx="4922">
                  <c:v>4923</c:v>
                </c:pt>
                <c:pt idx="4923">
                  <c:v>4924</c:v>
                </c:pt>
                <c:pt idx="4924">
                  <c:v>4925</c:v>
                </c:pt>
                <c:pt idx="4925">
                  <c:v>4926</c:v>
                </c:pt>
                <c:pt idx="4926">
                  <c:v>4927</c:v>
                </c:pt>
                <c:pt idx="4927">
                  <c:v>4928</c:v>
                </c:pt>
                <c:pt idx="4928">
                  <c:v>4929</c:v>
                </c:pt>
                <c:pt idx="4929">
                  <c:v>4930</c:v>
                </c:pt>
                <c:pt idx="4930">
                  <c:v>4931</c:v>
                </c:pt>
                <c:pt idx="4931">
                  <c:v>4932</c:v>
                </c:pt>
                <c:pt idx="4932">
                  <c:v>4933</c:v>
                </c:pt>
                <c:pt idx="4933">
                  <c:v>4934</c:v>
                </c:pt>
                <c:pt idx="4934">
                  <c:v>4935</c:v>
                </c:pt>
                <c:pt idx="4935">
                  <c:v>4936</c:v>
                </c:pt>
                <c:pt idx="4936">
                  <c:v>4937</c:v>
                </c:pt>
                <c:pt idx="4937">
                  <c:v>4938</c:v>
                </c:pt>
                <c:pt idx="4938">
                  <c:v>4939</c:v>
                </c:pt>
                <c:pt idx="4939">
                  <c:v>4940</c:v>
                </c:pt>
                <c:pt idx="4940">
                  <c:v>4941</c:v>
                </c:pt>
                <c:pt idx="4941">
                  <c:v>4942</c:v>
                </c:pt>
                <c:pt idx="4942">
                  <c:v>4943</c:v>
                </c:pt>
                <c:pt idx="4943">
                  <c:v>4944</c:v>
                </c:pt>
                <c:pt idx="4944">
                  <c:v>4945</c:v>
                </c:pt>
                <c:pt idx="4945">
                  <c:v>4946</c:v>
                </c:pt>
                <c:pt idx="4946">
                  <c:v>4947</c:v>
                </c:pt>
                <c:pt idx="4947">
                  <c:v>4948</c:v>
                </c:pt>
                <c:pt idx="4948">
                  <c:v>4949</c:v>
                </c:pt>
                <c:pt idx="4949">
                  <c:v>4950</c:v>
                </c:pt>
                <c:pt idx="4950">
                  <c:v>4951</c:v>
                </c:pt>
                <c:pt idx="4951">
                  <c:v>4952</c:v>
                </c:pt>
                <c:pt idx="4952">
                  <c:v>4953</c:v>
                </c:pt>
                <c:pt idx="4953">
                  <c:v>4954</c:v>
                </c:pt>
                <c:pt idx="4954">
                  <c:v>4955</c:v>
                </c:pt>
                <c:pt idx="4955">
                  <c:v>4956</c:v>
                </c:pt>
                <c:pt idx="4956">
                  <c:v>4957</c:v>
                </c:pt>
                <c:pt idx="4957">
                  <c:v>4958</c:v>
                </c:pt>
                <c:pt idx="4958">
                  <c:v>4959</c:v>
                </c:pt>
                <c:pt idx="4959">
                  <c:v>4960</c:v>
                </c:pt>
                <c:pt idx="4960">
                  <c:v>4961</c:v>
                </c:pt>
                <c:pt idx="4961">
                  <c:v>4962</c:v>
                </c:pt>
                <c:pt idx="4962">
                  <c:v>4963</c:v>
                </c:pt>
                <c:pt idx="4963">
                  <c:v>4964</c:v>
                </c:pt>
                <c:pt idx="4964">
                  <c:v>4965</c:v>
                </c:pt>
                <c:pt idx="4965">
                  <c:v>4966</c:v>
                </c:pt>
                <c:pt idx="4966">
                  <c:v>4967</c:v>
                </c:pt>
                <c:pt idx="4967">
                  <c:v>4968</c:v>
                </c:pt>
                <c:pt idx="4968">
                  <c:v>4969</c:v>
                </c:pt>
                <c:pt idx="4969">
                  <c:v>4970</c:v>
                </c:pt>
                <c:pt idx="4970">
                  <c:v>4971</c:v>
                </c:pt>
                <c:pt idx="4971">
                  <c:v>4972</c:v>
                </c:pt>
                <c:pt idx="4972">
                  <c:v>4973</c:v>
                </c:pt>
                <c:pt idx="4973">
                  <c:v>4974</c:v>
                </c:pt>
                <c:pt idx="4974">
                  <c:v>4975</c:v>
                </c:pt>
                <c:pt idx="4975">
                  <c:v>4976</c:v>
                </c:pt>
                <c:pt idx="4976">
                  <c:v>4977</c:v>
                </c:pt>
                <c:pt idx="4977">
                  <c:v>4978</c:v>
                </c:pt>
                <c:pt idx="4978">
                  <c:v>4979</c:v>
                </c:pt>
                <c:pt idx="4979">
                  <c:v>4980</c:v>
                </c:pt>
                <c:pt idx="4980">
                  <c:v>4981</c:v>
                </c:pt>
                <c:pt idx="4981">
                  <c:v>4982</c:v>
                </c:pt>
                <c:pt idx="4982">
                  <c:v>4983</c:v>
                </c:pt>
                <c:pt idx="4983">
                  <c:v>4984</c:v>
                </c:pt>
                <c:pt idx="4984">
                  <c:v>4985</c:v>
                </c:pt>
                <c:pt idx="4985">
                  <c:v>4986</c:v>
                </c:pt>
                <c:pt idx="4986">
                  <c:v>4987</c:v>
                </c:pt>
                <c:pt idx="4987">
                  <c:v>4988</c:v>
                </c:pt>
                <c:pt idx="4988">
                  <c:v>4989</c:v>
                </c:pt>
                <c:pt idx="4989">
                  <c:v>4990</c:v>
                </c:pt>
                <c:pt idx="4990">
                  <c:v>4991</c:v>
                </c:pt>
                <c:pt idx="4991">
                  <c:v>4992</c:v>
                </c:pt>
                <c:pt idx="4992">
                  <c:v>4993</c:v>
                </c:pt>
                <c:pt idx="4993">
                  <c:v>4994</c:v>
                </c:pt>
                <c:pt idx="4994">
                  <c:v>4995</c:v>
                </c:pt>
                <c:pt idx="4995">
                  <c:v>4996</c:v>
                </c:pt>
                <c:pt idx="4996">
                  <c:v>4997</c:v>
                </c:pt>
                <c:pt idx="4997">
                  <c:v>4998</c:v>
                </c:pt>
                <c:pt idx="4998">
                  <c:v>4999</c:v>
                </c:pt>
                <c:pt idx="4999">
                  <c:v>5000</c:v>
                </c:pt>
              </c:numCache>
            </c:numRef>
          </c:xVal>
          <c:yVal>
            <c:numRef>
              <c:f>'Super CIM'!$G$18:$G$5017</c:f>
              <c:numCache>
                <c:formatCode>General</c:formatCode>
                <c:ptCount val="5000"/>
                <c:pt idx="199" formatCode="0">
                  <c:v>25424</c:v>
                </c:pt>
                <c:pt idx="200" formatCode="0">
                  <c:v>25424</c:v>
                </c:pt>
                <c:pt idx="201" formatCode="0">
                  <c:v>25423</c:v>
                </c:pt>
                <c:pt idx="202" formatCode="0">
                  <c:v>25423</c:v>
                </c:pt>
                <c:pt idx="203" formatCode="0">
                  <c:v>25423</c:v>
                </c:pt>
                <c:pt idx="204" formatCode="0">
                  <c:v>25423</c:v>
                </c:pt>
                <c:pt idx="205" formatCode="0">
                  <c:v>25423</c:v>
                </c:pt>
                <c:pt idx="206" formatCode="0">
                  <c:v>25423</c:v>
                </c:pt>
                <c:pt idx="207" formatCode="0">
                  <c:v>25423</c:v>
                </c:pt>
                <c:pt idx="208" formatCode="0">
                  <c:v>25423</c:v>
                </c:pt>
                <c:pt idx="209" formatCode="0">
                  <c:v>25424</c:v>
                </c:pt>
                <c:pt idx="210" formatCode="0">
                  <c:v>25424</c:v>
                </c:pt>
                <c:pt idx="211" formatCode="0">
                  <c:v>25424</c:v>
                </c:pt>
                <c:pt idx="212" formatCode="0">
                  <c:v>25424</c:v>
                </c:pt>
                <c:pt idx="213" formatCode="0">
                  <c:v>25424</c:v>
                </c:pt>
                <c:pt idx="214" formatCode="0">
                  <c:v>25424</c:v>
                </c:pt>
                <c:pt idx="215" formatCode="0">
                  <c:v>25424</c:v>
                </c:pt>
                <c:pt idx="216" formatCode="0">
                  <c:v>25424</c:v>
                </c:pt>
                <c:pt idx="217" formatCode="0">
                  <c:v>25424</c:v>
                </c:pt>
                <c:pt idx="218" formatCode="0">
                  <c:v>25424</c:v>
                </c:pt>
                <c:pt idx="219" formatCode="0">
                  <c:v>25424</c:v>
                </c:pt>
                <c:pt idx="220" formatCode="0">
                  <c:v>25424</c:v>
                </c:pt>
                <c:pt idx="221" formatCode="0">
                  <c:v>25424</c:v>
                </c:pt>
                <c:pt idx="222" formatCode="0">
                  <c:v>25423</c:v>
                </c:pt>
                <c:pt idx="223" formatCode="0">
                  <c:v>25423</c:v>
                </c:pt>
                <c:pt idx="224" formatCode="0">
                  <c:v>25423</c:v>
                </c:pt>
                <c:pt idx="225" formatCode="0">
                  <c:v>25423</c:v>
                </c:pt>
                <c:pt idx="226" formatCode="0">
                  <c:v>25423</c:v>
                </c:pt>
                <c:pt idx="227" formatCode="0">
                  <c:v>25423</c:v>
                </c:pt>
                <c:pt idx="228" formatCode="0">
                  <c:v>25423</c:v>
                </c:pt>
                <c:pt idx="229" formatCode="0">
                  <c:v>25423</c:v>
                </c:pt>
                <c:pt idx="230" formatCode="0">
                  <c:v>25424</c:v>
                </c:pt>
                <c:pt idx="231" formatCode="0">
                  <c:v>25424</c:v>
                </c:pt>
                <c:pt idx="232" formatCode="0">
                  <c:v>25424</c:v>
                </c:pt>
                <c:pt idx="233" formatCode="0">
                  <c:v>25424</c:v>
                </c:pt>
                <c:pt idx="234" formatCode="0">
                  <c:v>25424</c:v>
                </c:pt>
                <c:pt idx="235" formatCode="0">
                  <c:v>25424</c:v>
                </c:pt>
                <c:pt idx="236" formatCode="0">
                  <c:v>25424</c:v>
                </c:pt>
                <c:pt idx="237" formatCode="0">
                  <c:v>25424</c:v>
                </c:pt>
                <c:pt idx="238" formatCode="0">
                  <c:v>25424</c:v>
                </c:pt>
                <c:pt idx="239" formatCode="0">
                  <c:v>25424</c:v>
                </c:pt>
                <c:pt idx="240" formatCode="0">
                  <c:v>25424</c:v>
                </c:pt>
                <c:pt idx="241" formatCode="0">
                  <c:v>25424</c:v>
                </c:pt>
                <c:pt idx="242" formatCode="0">
                  <c:v>25424</c:v>
                </c:pt>
                <c:pt idx="243" formatCode="0">
                  <c:v>25424</c:v>
                </c:pt>
                <c:pt idx="244" formatCode="0">
                  <c:v>25424</c:v>
                </c:pt>
                <c:pt idx="245" formatCode="0">
                  <c:v>25424</c:v>
                </c:pt>
                <c:pt idx="246" formatCode="0">
                  <c:v>25424</c:v>
                </c:pt>
                <c:pt idx="247" formatCode="0">
                  <c:v>25424</c:v>
                </c:pt>
                <c:pt idx="248" formatCode="0">
                  <c:v>25424</c:v>
                </c:pt>
                <c:pt idx="249" formatCode="0">
                  <c:v>25424</c:v>
                </c:pt>
                <c:pt idx="250" formatCode="0">
                  <c:v>25424</c:v>
                </c:pt>
                <c:pt idx="251" formatCode="0">
                  <c:v>25424</c:v>
                </c:pt>
                <c:pt idx="252" formatCode="0">
                  <c:v>25424</c:v>
                </c:pt>
                <c:pt idx="253" formatCode="0">
                  <c:v>25424</c:v>
                </c:pt>
                <c:pt idx="254" formatCode="0">
                  <c:v>25424</c:v>
                </c:pt>
                <c:pt idx="255" formatCode="0">
                  <c:v>25424</c:v>
                </c:pt>
                <c:pt idx="256" formatCode="0">
                  <c:v>25424</c:v>
                </c:pt>
                <c:pt idx="257" formatCode="0">
                  <c:v>25424</c:v>
                </c:pt>
                <c:pt idx="258" formatCode="0">
                  <c:v>25424</c:v>
                </c:pt>
                <c:pt idx="259" formatCode="0">
                  <c:v>25424</c:v>
                </c:pt>
                <c:pt idx="260" formatCode="0">
                  <c:v>25424</c:v>
                </c:pt>
                <c:pt idx="261" formatCode="0">
                  <c:v>25424</c:v>
                </c:pt>
                <c:pt idx="262" formatCode="0">
                  <c:v>25424</c:v>
                </c:pt>
                <c:pt idx="263" formatCode="0">
                  <c:v>25424</c:v>
                </c:pt>
                <c:pt idx="264" formatCode="0">
                  <c:v>25424</c:v>
                </c:pt>
                <c:pt idx="265" formatCode="0">
                  <c:v>25424</c:v>
                </c:pt>
                <c:pt idx="266" formatCode="0">
                  <c:v>25424</c:v>
                </c:pt>
                <c:pt idx="267" formatCode="0">
                  <c:v>25424</c:v>
                </c:pt>
                <c:pt idx="268" formatCode="0">
                  <c:v>25423</c:v>
                </c:pt>
                <c:pt idx="269" formatCode="0">
                  <c:v>25423</c:v>
                </c:pt>
                <c:pt idx="270" formatCode="0">
                  <c:v>25423</c:v>
                </c:pt>
                <c:pt idx="271" formatCode="0">
                  <c:v>25423</c:v>
                </c:pt>
                <c:pt idx="272" formatCode="0">
                  <c:v>25423</c:v>
                </c:pt>
                <c:pt idx="273" formatCode="0">
                  <c:v>25423</c:v>
                </c:pt>
                <c:pt idx="274" formatCode="0">
                  <c:v>25423</c:v>
                </c:pt>
                <c:pt idx="275" formatCode="0">
                  <c:v>25423</c:v>
                </c:pt>
                <c:pt idx="276" formatCode="0">
                  <c:v>25424</c:v>
                </c:pt>
                <c:pt idx="277" formatCode="0">
                  <c:v>25424</c:v>
                </c:pt>
                <c:pt idx="278" formatCode="0">
                  <c:v>25424</c:v>
                </c:pt>
                <c:pt idx="279" formatCode="0">
                  <c:v>25424</c:v>
                </c:pt>
                <c:pt idx="280" formatCode="0">
                  <c:v>25424</c:v>
                </c:pt>
                <c:pt idx="281" formatCode="0">
                  <c:v>25424</c:v>
                </c:pt>
                <c:pt idx="282" formatCode="0">
                  <c:v>25424</c:v>
                </c:pt>
                <c:pt idx="283" formatCode="0">
                  <c:v>25424</c:v>
                </c:pt>
                <c:pt idx="284" formatCode="0">
                  <c:v>25424</c:v>
                </c:pt>
                <c:pt idx="285" formatCode="0">
                  <c:v>25424</c:v>
                </c:pt>
                <c:pt idx="286" formatCode="0">
                  <c:v>25424</c:v>
                </c:pt>
                <c:pt idx="287" formatCode="0">
                  <c:v>25424</c:v>
                </c:pt>
                <c:pt idx="288" formatCode="0">
                  <c:v>25424</c:v>
                </c:pt>
                <c:pt idx="289" formatCode="0">
                  <c:v>25423</c:v>
                </c:pt>
                <c:pt idx="290" formatCode="0">
                  <c:v>25423</c:v>
                </c:pt>
                <c:pt idx="291" formatCode="0">
                  <c:v>25423</c:v>
                </c:pt>
                <c:pt idx="292" formatCode="0">
                  <c:v>25423</c:v>
                </c:pt>
                <c:pt idx="293" formatCode="0">
                  <c:v>25423</c:v>
                </c:pt>
                <c:pt idx="294" formatCode="0">
                  <c:v>25423</c:v>
                </c:pt>
                <c:pt idx="295" formatCode="0">
                  <c:v>25423</c:v>
                </c:pt>
                <c:pt idx="296" formatCode="0">
                  <c:v>25423</c:v>
                </c:pt>
                <c:pt idx="297" formatCode="0">
                  <c:v>25424</c:v>
                </c:pt>
                <c:pt idx="298" formatCode="0">
                  <c:v>25424</c:v>
                </c:pt>
                <c:pt idx="299" formatCode="0">
                  <c:v>25424</c:v>
                </c:pt>
                <c:pt idx="300" formatCode="0">
                  <c:v>25424</c:v>
                </c:pt>
                <c:pt idx="301" formatCode="0">
                  <c:v>25424</c:v>
                </c:pt>
                <c:pt idx="302" formatCode="0">
                  <c:v>25424</c:v>
                </c:pt>
                <c:pt idx="303" formatCode="0">
                  <c:v>25424</c:v>
                </c:pt>
                <c:pt idx="304" formatCode="0">
                  <c:v>25424</c:v>
                </c:pt>
                <c:pt idx="305" formatCode="0">
                  <c:v>25424</c:v>
                </c:pt>
                <c:pt idx="306" formatCode="0">
                  <c:v>25424</c:v>
                </c:pt>
                <c:pt idx="307" formatCode="0">
                  <c:v>25424</c:v>
                </c:pt>
                <c:pt idx="308" formatCode="0">
                  <c:v>25424</c:v>
                </c:pt>
                <c:pt idx="309" formatCode="0">
                  <c:v>25424</c:v>
                </c:pt>
                <c:pt idx="310" formatCode="0">
                  <c:v>25424</c:v>
                </c:pt>
                <c:pt idx="311" formatCode="0">
                  <c:v>25424</c:v>
                </c:pt>
                <c:pt idx="312" formatCode="0">
                  <c:v>25424</c:v>
                </c:pt>
                <c:pt idx="313" formatCode="0">
                  <c:v>25424</c:v>
                </c:pt>
                <c:pt idx="314" formatCode="0">
                  <c:v>25424</c:v>
                </c:pt>
                <c:pt idx="315" formatCode="0">
                  <c:v>25424</c:v>
                </c:pt>
                <c:pt idx="316" formatCode="0">
                  <c:v>25424</c:v>
                </c:pt>
                <c:pt idx="317" formatCode="0">
                  <c:v>25424</c:v>
                </c:pt>
                <c:pt idx="318" formatCode="0">
                  <c:v>25424</c:v>
                </c:pt>
                <c:pt idx="319" formatCode="0">
                  <c:v>25424</c:v>
                </c:pt>
                <c:pt idx="320" formatCode="0">
                  <c:v>25424</c:v>
                </c:pt>
                <c:pt idx="321" formatCode="0">
                  <c:v>25424</c:v>
                </c:pt>
                <c:pt idx="322" formatCode="0">
                  <c:v>25424</c:v>
                </c:pt>
                <c:pt idx="323" formatCode="0">
                  <c:v>25424</c:v>
                </c:pt>
                <c:pt idx="324" formatCode="0">
                  <c:v>25424</c:v>
                </c:pt>
                <c:pt idx="325" formatCode="0">
                  <c:v>25424</c:v>
                </c:pt>
                <c:pt idx="326" formatCode="0">
                  <c:v>25424</c:v>
                </c:pt>
                <c:pt idx="327" formatCode="0">
                  <c:v>25424</c:v>
                </c:pt>
                <c:pt idx="328" formatCode="0">
                  <c:v>25424</c:v>
                </c:pt>
                <c:pt idx="329" formatCode="0">
                  <c:v>25424</c:v>
                </c:pt>
                <c:pt idx="330" formatCode="0">
                  <c:v>25424</c:v>
                </c:pt>
                <c:pt idx="331" formatCode="0">
                  <c:v>25424</c:v>
                </c:pt>
                <c:pt idx="332" formatCode="0">
                  <c:v>25424</c:v>
                </c:pt>
                <c:pt idx="333" formatCode="0">
                  <c:v>25424</c:v>
                </c:pt>
                <c:pt idx="334" formatCode="0">
                  <c:v>25424</c:v>
                </c:pt>
                <c:pt idx="335" formatCode="0">
                  <c:v>25423</c:v>
                </c:pt>
                <c:pt idx="336" formatCode="0">
                  <c:v>25423</c:v>
                </c:pt>
                <c:pt idx="337" formatCode="0">
                  <c:v>25423</c:v>
                </c:pt>
                <c:pt idx="338" formatCode="0">
                  <c:v>25423</c:v>
                </c:pt>
                <c:pt idx="339" formatCode="0">
                  <c:v>25423</c:v>
                </c:pt>
                <c:pt idx="340" formatCode="0">
                  <c:v>25423</c:v>
                </c:pt>
                <c:pt idx="341" formatCode="0">
                  <c:v>25423</c:v>
                </c:pt>
                <c:pt idx="342" formatCode="0">
                  <c:v>25423</c:v>
                </c:pt>
                <c:pt idx="343" formatCode="0">
                  <c:v>25424</c:v>
                </c:pt>
                <c:pt idx="344" formatCode="0">
                  <c:v>25424</c:v>
                </c:pt>
                <c:pt idx="345" formatCode="0">
                  <c:v>25424</c:v>
                </c:pt>
                <c:pt idx="346" formatCode="0">
                  <c:v>25424</c:v>
                </c:pt>
                <c:pt idx="347" formatCode="0">
                  <c:v>25424</c:v>
                </c:pt>
                <c:pt idx="348" formatCode="0">
                  <c:v>25424</c:v>
                </c:pt>
                <c:pt idx="349" formatCode="0">
                  <c:v>25424</c:v>
                </c:pt>
                <c:pt idx="350" formatCode="0">
                  <c:v>25424</c:v>
                </c:pt>
                <c:pt idx="351" formatCode="0">
                  <c:v>25424</c:v>
                </c:pt>
                <c:pt idx="352" formatCode="0">
                  <c:v>25424</c:v>
                </c:pt>
                <c:pt idx="353" formatCode="0">
                  <c:v>25424</c:v>
                </c:pt>
                <c:pt idx="354" formatCode="0">
                  <c:v>25424</c:v>
                </c:pt>
                <c:pt idx="355" formatCode="0">
                  <c:v>25424</c:v>
                </c:pt>
                <c:pt idx="356" formatCode="0">
                  <c:v>25423</c:v>
                </c:pt>
                <c:pt idx="357" formatCode="0">
                  <c:v>25423</c:v>
                </c:pt>
                <c:pt idx="358" formatCode="0">
                  <c:v>25423</c:v>
                </c:pt>
                <c:pt idx="359" formatCode="0">
                  <c:v>25423</c:v>
                </c:pt>
                <c:pt idx="360" formatCode="0">
                  <c:v>25423</c:v>
                </c:pt>
                <c:pt idx="361" formatCode="0">
                  <c:v>25423</c:v>
                </c:pt>
                <c:pt idx="362" formatCode="0">
                  <c:v>25423</c:v>
                </c:pt>
                <c:pt idx="363" formatCode="0">
                  <c:v>25423</c:v>
                </c:pt>
                <c:pt idx="364" formatCode="0">
                  <c:v>25424</c:v>
                </c:pt>
                <c:pt idx="365" formatCode="0">
                  <c:v>25424</c:v>
                </c:pt>
                <c:pt idx="366" formatCode="0">
                  <c:v>25424</c:v>
                </c:pt>
                <c:pt idx="367" formatCode="0">
                  <c:v>25424</c:v>
                </c:pt>
                <c:pt idx="368" formatCode="0">
                  <c:v>25424</c:v>
                </c:pt>
                <c:pt idx="369" formatCode="0">
                  <c:v>25424</c:v>
                </c:pt>
                <c:pt idx="370" formatCode="0">
                  <c:v>25424</c:v>
                </c:pt>
                <c:pt idx="371" formatCode="0">
                  <c:v>25424</c:v>
                </c:pt>
                <c:pt idx="372" formatCode="0">
                  <c:v>25424</c:v>
                </c:pt>
                <c:pt idx="373" formatCode="0">
                  <c:v>25424</c:v>
                </c:pt>
                <c:pt idx="374" formatCode="0">
                  <c:v>25424</c:v>
                </c:pt>
                <c:pt idx="375" formatCode="0">
                  <c:v>25424</c:v>
                </c:pt>
                <c:pt idx="376" formatCode="0">
                  <c:v>25424</c:v>
                </c:pt>
                <c:pt idx="377" formatCode="0">
                  <c:v>25423</c:v>
                </c:pt>
                <c:pt idx="378" formatCode="0">
                  <c:v>25423</c:v>
                </c:pt>
                <c:pt idx="379" formatCode="0">
                  <c:v>25423</c:v>
                </c:pt>
                <c:pt idx="380" formatCode="0">
                  <c:v>25423</c:v>
                </c:pt>
                <c:pt idx="381" formatCode="0">
                  <c:v>25423</c:v>
                </c:pt>
                <c:pt idx="382" formatCode="0">
                  <c:v>25423</c:v>
                </c:pt>
                <c:pt idx="383" formatCode="0">
                  <c:v>25423</c:v>
                </c:pt>
                <c:pt idx="384" formatCode="0">
                  <c:v>25423</c:v>
                </c:pt>
                <c:pt idx="385" formatCode="0">
                  <c:v>25424</c:v>
                </c:pt>
                <c:pt idx="386" formatCode="0">
                  <c:v>25424</c:v>
                </c:pt>
                <c:pt idx="387" formatCode="0">
                  <c:v>25424</c:v>
                </c:pt>
                <c:pt idx="388" formatCode="0">
                  <c:v>25424</c:v>
                </c:pt>
                <c:pt idx="389" formatCode="0">
                  <c:v>25424</c:v>
                </c:pt>
                <c:pt idx="390" formatCode="0">
                  <c:v>25424</c:v>
                </c:pt>
                <c:pt idx="391" formatCode="0">
                  <c:v>25424</c:v>
                </c:pt>
                <c:pt idx="392" formatCode="0">
                  <c:v>25424</c:v>
                </c:pt>
                <c:pt idx="393" formatCode="0">
                  <c:v>25424</c:v>
                </c:pt>
                <c:pt idx="394" formatCode="0">
                  <c:v>25424</c:v>
                </c:pt>
                <c:pt idx="395" formatCode="0">
                  <c:v>25424</c:v>
                </c:pt>
                <c:pt idx="396" formatCode="0">
                  <c:v>25424</c:v>
                </c:pt>
                <c:pt idx="397" formatCode="0">
                  <c:v>25424</c:v>
                </c:pt>
                <c:pt idx="398" formatCode="0">
                  <c:v>25424</c:v>
                </c:pt>
                <c:pt idx="399" formatCode="0">
                  <c:v>25423</c:v>
                </c:pt>
                <c:pt idx="400" formatCode="0">
                  <c:v>25421</c:v>
                </c:pt>
                <c:pt idx="401" formatCode="0">
                  <c:v>25418</c:v>
                </c:pt>
                <c:pt idx="402" formatCode="0">
                  <c:v>25414</c:v>
                </c:pt>
                <c:pt idx="403" formatCode="0">
                  <c:v>25409</c:v>
                </c:pt>
                <c:pt idx="404" formatCode="0">
                  <c:v>25403</c:v>
                </c:pt>
                <c:pt idx="405" formatCode="0">
                  <c:v>25396</c:v>
                </c:pt>
                <c:pt idx="406" formatCode="0">
                  <c:v>25388</c:v>
                </c:pt>
                <c:pt idx="407" formatCode="0">
                  <c:v>25380</c:v>
                </c:pt>
                <c:pt idx="408" formatCode="0">
                  <c:v>25372</c:v>
                </c:pt>
                <c:pt idx="409" formatCode="0">
                  <c:v>25364</c:v>
                </c:pt>
                <c:pt idx="410" formatCode="0">
                  <c:v>25356</c:v>
                </c:pt>
                <c:pt idx="411" formatCode="0">
                  <c:v>25348</c:v>
                </c:pt>
                <c:pt idx="412" formatCode="0">
                  <c:v>25340</c:v>
                </c:pt>
                <c:pt idx="413" formatCode="0">
                  <c:v>25332</c:v>
                </c:pt>
                <c:pt idx="414" formatCode="0">
                  <c:v>25324</c:v>
                </c:pt>
                <c:pt idx="415" formatCode="0">
                  <c:v>25316</c:v>
                </c:pt>
                <c:pt idx="416" formatCode="0">
                  <c:v>25309</c:v>
                </c:pt>
                <c:pt idx="417" formatCode="0">
                  <c:v>25301</c:v>
                </c:pt>
                <c:pt idx="418" formatCode="0">
                  <c:v>25294</c:v>
                </c:pt>
                <c:pt idx="419" formatCode="0">
                  <c:v>25286</c:v>
                </c:pt>
                <c:pt idx="420" formatCode="0">
                  <c:v>25279</c:v>
                </c:pt>
                <c:pt idx="421" formatCode="0">
                  <c:v>25271</c:v>
                </c:pt>
                <c:pt idx="422" formatCode="0">
                  <c:v>25264</c:v>
                </c:pt>
                <c:pt idx="423" formatCode="0">
                  <c:v>25256</c:v>
                </c:pt>
                <c:pt idx="424" formatCode="0">
                  <c:v>25250</c:v>
                </c:pt>
                <c:pt idx="425" formatCode="0">
                  <c:v>25244</c:v>
                </c:pt>
                <c:pt idx="426" formatCode="0">
                  <c:v>25240</c:v>
                </c:pt>
                <c:pt idx="427" formatCode="0">
                  <c:v>25237</c:v>
                </c:pt>
                <c:pt idx="428" formatCode="0">
                  <c:v>25235</c:v>
                </c:pt>
                <c:pt idx="429" formatCode="0">
                  <c:v>25234</c:v>
                </c:pt>
                <c:pt idx="430" formatCode="0">
                  <c:v>25234</c:v>
                </c:pt>
                <c:pt idx="431" formatCode="0">
                  <c:v>25236</c:v>
                </c:pt>
                <c:pt idx="432" formatCode="0">
                  <c:v>25237</c:v>
                </c:pt>
                <c:pt idx="433" formatCode="0">
                  <c:v>25238</c:v>
                </c:pt>
                <c:pt idx="434" formatCode="0">
                  <c:v>25239</c:v>
                </c:pt>
                <c:pt idx="435" formatCode="0">
                  <c:v>25240</c:v>
                </c:pt>
                <c:pt idx="436" formatCode="0">
                  <c:v>25241</c:v>
                </c:pt>
                <c:pt idx="437" formatCode="0">
                  <c:v>25242</c:v>
                </c:pt>
                <c:pt idx="438" formatCode="0">
                  <c:v>25243</c:v>
                </c:pt>
                <c:pt idx="439" formatCode="0">
                  <c:v>25244</c:v>
                </c:pt>
                <c:pt idx="440" formatCode="0">
                  <c:v>25245</c:v>
                </c:pt>
                <c:pt idx="441" formatCode="0">
                  <c:v>25246</c:v>
                </c:pt>
                <c:pt idx="442" formatCode="0">
                  <c:v>25247</c:v>
                </c:pt>
                <c:pt idx="443" formatCode="0">
                  <c:v>25248</c:v>
                </c:pt>
                <c:pt idx="444" formatCode="0">
                  <c:v>25249</c:v>
                </c:pt>
                <c:pt idx="445" formatCode="0">
                  <c:v>25250</c:v>
                </c:pt>
                <c:pt idx="446" formatCode="0">
                  <c:v>25251</c:v>
                </c:pt>
                <c:pt idx="447" formatCode="0">
                  <c:v>25252</c:v>
                </c:pt>
                <c:pt idx="448" formatCode="0">
                  <c:v>25254</c:v>
                </c:pt>
                <c:pt idx="449" formatCode="0">
                  <c:v>25255</c:v>
                </c:pt>
                <c:pt idx="450" formatCode="0">
                  <c:v>25256</c:v>
                </c:pt>
                <c:pt idx="451" formatCode="0">
                  <c:v>25257</c:v>
                </c:pt>
                <c:pt idx="452" formatCode="0">
                  <c:v>25258</c:v>
                </c:pt>
                <c:pt idx="453" formatCode="0">
                  <c:v>25258</c:v>
                </c:pt>
                <c:pt idx="454" formatCode="0">
                  <c:v>25259</c:v>
                </c:pt>
                <c:pt idx="455" formatCode="0">
                  <c:v>25260</c:v>
                </c:pt>
                <c:pt idx="456" formatCode="0">
                  <c:v>25261</c:v>
                </c:pt>
                <c:pt idx="457" formatCode="0">
                  <c:v>25262</c:v>
                </c:pt>
                <c:pt idx="458" formatCode="0">
                  <c:v>25263</c:v>
                </c:pt>
                <c:pt idx="459" formatCode="0">
                  <c:v>25264</c:v>
                </c:pt>
                <c:pt idx="460" formatCode="0">
                  <c:v>25265</c:v>
                </c:pt>
                <c:pt idx="461" formatCode="0">
                  <c:v>25267</c:v>
                </c:pt>
                <c:pt idx="462" formatCode="0">
                  <c:v>25267</c:v>
                </c:pt>
                <c:pt idx="463" formatCode="0">
                  <c:v>25268</c:v>
                </c:pt>
                <c:pt idx="464" formatCode="0">
                  <c:v>25269</c:v>
                </c:pt>
                <c:pt idx="465" formatCode="0">
                  <c:v>25271</c:v>
                </c:pt>
                <c:pt idx="466" formatCode="0">
                  <c:v>25272</c:v>
                </c:pt>
                <c:pt idx="467" formatCode="0">
                  <c:v>25273</c:v>
                </c:pt>
                <c:pt idx="468" formatCode="0">
                  <c:v>25274</c:v>
                </c:pt>
                <c:pt idx="469" formatCode="0">
                  <c:v>25274</c:v>
                </c:pt>
                <c:pt idx="470" formatCode="0">
                  <c:v>25275</c:v>
                </c:pt>
                <c:pt idx="471" formatCode="0">
                  <c:v>25276</c:v>
                </c:pt>
                <c:pt idx="472" formatCode="0">
                  <c:v>25277</c:v>
                </c:pt>
                <c:pt idx="473" formatCode="0">
                  <c:v>25278</c:v>
                </c:pt>
                <c:pt idx="474" formatCode="0">
                  <c:v>25279</c:v>
                </c:pt>
                <c:pt idx="475" formatCode="0">
                  <c:v>25280</c:v>
                </c:pt>
                <c:pt idx="476" formatCode="0">
                  <c:v>25280</c:v>
                </c:pt>
                <c:pt idx="477" formatCode="0">
                  <c:v>25282</c:v>
                </c:pt>
                <c:pt idx="478" formatCode="0">
                  <c:v>25283</c:v>
                </c:pt>
                <c:pt idx="479" formatCode="0">
                  <c:v>25284</c:v>
                </c:pt>
                <c:pt idx="480" formatCode="0">
                  <c:v>25285</c:v>
                </c:pt>
                <c:pt idx="481" formatCode="0">
                  <c:v>25287</c:v>
                </c:pt>
                <c:pt idx="482" formatCode="0">
                  <c:v>25288</c:v>
                </c:pt>
                <c:pt idx="483" formatCode="0">
                  <c:v>25289</c:v>
                </c:pt>
                <c:pt idx="484" formatCode="0">
                  <c:v>25290</c:v>
                </c:pt>
                <c:pt idx="485" formatCode="0">
                  <c:v>25290</c:v>
                </c:pt>
                <c:pt idx="486" formatCode="0">
                  <c:v>25291</c:v>
                </c:pt>
                <c:pt idx="487" formatCode="0">
                  <c:v>25292</c:v>
                </c:pt>
                <c:pt idx="488" formatCode="0">
                  <c:v>25294</c:v>
                </c:pt>
                <c:pt idx="489" formatCode="0">
                  <c:v>25295</c:v>
                </c:pt>
                <c:pt idx="490" formatCode="0">
                  <c:v>25296</c:v>
                </c:pt>
                <c:pt idx="491" formatCode="0">
                  <c:v>25297</c:v>
                </c:pt>
                <c:pt idx="492" formatCode="0">
                  <c:v>25298</c:v>
                </c:pt>
                <c:pt idx="493" formatCode="0">
                  <c:v>25299</c:v>
                </c:pt>
                <c:pt idx="494" formatCode="0">
                  <c:v>25301</c:v>
                </c:pt>
                <c:pt idx="495" formatCode="0">
                  <c:v>25302</c:v>
                </c:pt>
                <c:pt idx="496" formatCode="0">
                  <c:v>25303</c:v>
                </c:pt>
                <c:pt idx="497" formatCode="0">
                  <c:v>25304</c:v>
                </c:pt>
                <c:pt idx="498" formatCode="0">
                  <c:v>25305</c:v>
                </c:pt>
                <c:pt idx="499" formatCode="0">
                  <c:v>25306</c:v>
                </c:pt>
                <c:pt idx="500" formatCode="0">
                  <c:v>25307</c:v>
                </c:pt>
                <c:pt idx="501" formatCode="0">
                  <c:v>25309</c:v>
                </c:pt>
                <c:pt idx="502" formatCode="0">
                  <c:v>25309</c:v>
                </c:pt>
                <c:pt idx="503" formatCode="0">
                  <c:v>25310</c:v>
                </c:pt>
                <c:pt idx="504" formatCode="0">
                  <c:v>25311</c:v>
                </c:pt>
                <c:pt idx="505" formatCode="0">
                  <c:v>25312</c:v>
                </c:pt>
                <c:pt idx="506" formatCode="0">
                  <c:v>25313</c:v>
                </c:pt>
                <c:pt idx="507" formatCode="0">
                  <c:v>25314</c:v>
                </c:pt>
                <c:pt idx="508" formatCode="0">
                  <c:v>25315</c:v>
                </c:pt>
                <c:pt idx="509" formatCode="0">
                  <c:v>25316</c:v>
                </c:pt>
                <c:pt idx="510" formatCode="0">
                  <c:v>25318</c:v>
                </c:pt>
                <c:pt idx="511" formatCode="0">
                  <c:v>25319</c:v>
                </c:pt>
                <c:pt idx="512" formatCode="0">
                  <c:v>25320</c:v>
                </c:pt>
                <c:pt idx="513" formatCode="0">
                  <c:v>25321</c:v>
                </c:pt>
                <c:pt idx="514" formatCode="0">
                  <c:v>25322</c:v>
                </c:pt>
                <c:pt idx="515" formatCode="0">
                  <c:v>25322</c:v>
                </c:pt>
                <c:pt idx="516" formatCode="0">
                  <c:v>25323</c:v>
                </c:pt>
                <c:pt idx="517" formatCode="0">
                  <c:v>25324</c:v>
                </c:pt>
                <c:pt idx="518" formatCode="0">
                  <c:v>25325</c:v>
                </c:pt>
                <c:pt idx="519" formatCode="0">
                  <c:v>25326</c:v>
                </c:pt>
                <c:pt idx="520" formatCode="0">
                  <c:v>25327</c:v>
                </c:pt>
                <c:pt idx="521" formatCode="0">
                  <c:v>25328</c:v>
                </c:pt>
                <c:pt idx="522" formatCode="0">
                  <c:v>25329</c:v>
                </c:pt>
                <c:pt idx="523" formatCode="0">
                  <c:v>25330</c:v>
                </c:pt>
                <c:pt idx="524" formatCode="0">
                  <c:v>25331</c:v>
                </c:pt>
                <c:pt idx="525" formatCode="0">
                  <c:v>25332</c:v>
                </c:pt>
                <c:pt idx="526" formatCode="0">
                  <c:v>25333</c:v>
                </c:pt>
                <c:pt idx="527" formatCode="0">
                  <c:v>25334</c:v>
                </c:pt>
                <c:pt idx="528" formatCode="0">
                  <c:v>25336</c:v>
                </c:pt>
                <c:pt idx="529" formatCode="0">
                  <c:v>25337</c:v>
                </c:pt>
                <c:pt idx="530" formatCode="0">
                  <c:v>25338</c:v>
                </c:pt>
                <c:pt idx="531" formatCode="0">
                  <c:v>25339</c:v>
                </c:pt>
                <c:pt idx="532" formatCode="0">
                  <c:v>25339</c:v>
                </c:pt>
                <c:pt idx="533" formatCode="0">
                  <c:v>25340</c:v>
                </c:pt>
                <c:pt idx="534" formatCode="0">
                  <c:v>25341</c:v>
                </c:pt>
                <c:pt idx="535" formatCode="0">
                  <c:v>25342</c:v>
                </c:pt>
                <c:pt idx="536" formatCode="0">
                  <c:v>25343</c:v>
                </c:pt>
                <c:pt idx="537" formatCode="0">
                  <c:v>25344</c:v>
                </c:pt>
                <c:pt idx="538" formatCode="0">
                  <c:v>25345</c:v>
                </c:pt>
                <c:pt idx="539" formatCode="0">
                  <c:v>25345</c:v>
                </c:pt>
                <c:pt idx="540" formatCode="0">
                  <c:v>25347</c:v>
                </c:pt>
                <c:pt idx="541" formatCode="0">
                  <c:v>25348</c:v>
                </c:pt>
                <c:pt idx="542" formatCode="0">
                  <c:v>25349</c:v>
                </c:pt>
                <c:pt idx="543" formatCode="0">
                  <c:v>25350</c:v>
                </c:pt>
                <c:pt idx="544" formatCode="0">
                  <c:v>25351</c:v>
                </c:pt>
                <c:pt idx="545" formatCode="0">
                  <c:v>25352</c:v>
                </c:pt>
                <c:pt idx="546" formatCode="0">
                  <c:v>25353</c:v>
                </c:pt>
                <c:pt idx="547" formatCode="0">
                  <c:v>25354</c:v>
                </c:pt>
                <c:pt idx="548" formatCode="0">
                  <c:v>25355</c:v>
                </c:pt>
                <c:pt idx="549" formatCode="0">
                  <c:v>25356</c:v>
                </c:pt>
                <c:pt idx="550" formatCode="0">
                  <c:v>25357</c:v>
                </c:pt>
                <c:pt idx="551" formatCode="0">
                  <c:v>25359</c:v>
                </c:pt>
                <c:pt idx="552" formatCode="0">
                  <c:v>25360</c:v>
                </c:pt>
                <c:pt idx="553" formatCode="0">
                  <c:v>25361</c:v>
                </c:pt>
                <c:pt idx="554" formatCode="0">
                  <c:v>25362</c:v>
                </c:pt>
                <c:pt idx="555" formatCode="0">
                  <c:v>25363</c:v>
                </c:pt>
                <c:pt idx="556" formatCode="0">
                  <c:v>25364</c:v>
                </c:pt>
                <c:pt idx="557" formatCode="0">
                  <c:v>25365</c:v>
                </c:pt>
                <c:pt idx="558" formatCode="0">
                  <c:v>25366</c:v>
                </c:pt>
                <c:pt idx="559" formatCode="0">
                  <c:v>25367</c:v>
                </c:pt>
                <c:pt idx="560" formatCode="0">
                  <c:v>25368</c:v>
                </c:pt>
                <c:pt idx="561" formatCode="0">
                  <c:v>25369</c:v>
                </c:pt>
                <c:pt idx="562" formatCode="0">
                  <c:v>25370</c:v>
                </c:pt>
                <c:pt idx="563" formatCode="0">
                  <c:v>25371</c:v>
                </c:pt>
                <c:pt idx="564" formatCode="0">
                  <c:v>25372</c:v>
                </c:pt>
                <c:pt idx="565" formatCode="0">
                  <c:v>25373</c:v>
                </c:pt>
                <c:pt idx="566" formatCode="0">
                  <c:v>25374</c:v>
                </c:pt>
                <c:pt idx="567" formatCode="0">
                  <c:v>25375</c:v>
                </c:pt>
                <c:pt idx="568" formatCode="0">
                  <c:v>25376</c:v>
                </c:pt>
                <c:pt idx="569" formatCode="0">
                  <c:v>25377</c:v>
                </c:pt>
                <c:pt idx="570" formatCode="0">
                  <c:v>25378</c:v>
                </c:pt>
                <c:pt idx="571" formatCode="0">
                  <c:v>25379</c:v>
                </c:pt>
                <c:pt idx="572" formatCode="0">
                  <c:v>25380</c:v>
                </c:pt>
                <c:pt idx="573" formatCode="0">
                  <c:v>25381</c:v>
                </c:pt>
                <c:pt idx="574" formatCode="0">
                  <c:v>25383</c:v>
                </c:pt>
                <c:pt idx="575" formatCode="0">
                  <c:v>25384</c:v>
                </c:pt>
                <c:pt idx="576" formatCode="0">
                  <c:v>25385</c:v>
                </c:pt>
                <c:pt idx="577" formatCode="0">
                  <c:v>25386</c:v>
                </c:pt>
                <c:pt idx="578" formatCode="0">
                  <c:v>25387</c:v>
                </c:pt>
                <c:pt idx="579" formatCode="0">
                  <c:v>25388</c:v>
                </c:pt>
                <c:pt idx="580" formatCode="0">
                  <c:v>25389</c:v>
                </c:pt>
                <c:pt idx="581" formatCode="0">
                  <c:v>25390</c:v>
                </c:pt>
                <c:pt idx="582" formatCode="0">
                  <c:v>25391</c:v>
                </c:pt>
                <c:pt idx="583" formatCode="0">
                  <c:v>25392</c:v>
                </c:pt>
                <c:pt idx="584" formatCode="0">
                  <c:v>25393</c:v>
                </c:pt>
                <c:pt idx="585" formatCode="0">
                  <c:v>25394</c:v>
                </c:pt>
                <c:pt idx="586" formatCode="0">
                  <c:v>25394</c:v>
                </c:pt>
                <c:pt idx="587" formatCode="0">
                  <c:v>25395</c:v>
                </c:pt>
                <c:pt idx="588" formatCode="0">
                  <c:v>25396</c:v>
                </c:pt>
                <c:pt idx="589" formatCode="0">
                  <c:v>25397</c:v>
                </c:pt>
                <c:pt idx="590" formatCode="0">
                  <c:v>25398</c:v>
                </c:pt>
                <c:pt idx="591" formatCode="0">
                  <c:v>25399</c:v>
                </c:pt>
                <c:pt idx="592" formatCode="0">
                  <c:v>25400</c:v>
                </c:pt>
                <c:pt idx="593" formatCode="0">
                  <c:v>25401</c:v>
                </c:pt>
                <c:pt idx="594" formatCode="0">
                  <c:v>25403</c:v>
                </c:pt>
                <c:pt idx="595" formatCode="0">
                  <c:v>25404</c:v>
                </c:pt>
                <c:pt idx="596" formatCode="0">
                  <c:v>25405</c:v>
                </c:pt>
                <c:pt idx="597" formatCode="0">
                  <c:v>25406</c:v>
                </c:pt>
                <c:pt idx="598" formatCode="0">
                  <c:v>25406</c:v>
                </c:pt>
                <c:pt idx="599" formatCode="0">
                  <c:v>25407</c:v>
                </c:pt>
                <c:pt idx="600" formatCode="0">
                  <c:v>25408</c:v>
                </c:pt>
                <c:pt idx="601" formatCode="0">
                  <c:v>25409</c:v>
                </c:pt>
                <c:pt idx="602" formatCode="0">
                  <c:v>25410</c:v>
                </c:pt>
                <c:pt idx="603" formatCode="0">
                  <c:v>25411</c:v>
                </c:pt>
                <c:pt idx="604" formatCode="0">
                  <c:v>25412</c:v>
                </c:pt>
                <c:pt idx="605" formatCode="0">
                  <c:v>25413</c:v>
                </c:pt>
                <c:pt idx="606" formatCode="0">
                  <c:v>25414</c:v>
                </c:pt>
                <c:pt idx="607" formatCode="0">
                  <c:v>25415</c:v>
                </c:pt>
                <c:pt idx="608" formatCode="0">
                  <c:v>25416</c:v>
                </c:pt>
                <c:pt idx="609" formatCode="0">
                  <c:v>25417</c:v>
                </c:pt>
                <c:pt idx="610" formatCode="0">
                  <c:v>25418</c:v>
                </c:pt>
                <c:pt idx="611" formatCode="0">
                  <c:v>25419</c:v>
                </c:pt>
                <c:pt idx="612" formatCode="0">
                  <c:v>25420</c:v>
                </c:pt>
                <c:pt idx="613" formatCode="0">
                  <c:v>25420</c:v>
                </c:pt>
                <c:pt idx="614" formatCode="0">
                  <c:v>25421</c:v>
                </c:pt>
                <c:pt idx="615" formatCode="0">
                  <c:v>25421</c:v>
                </c:pt>
                <c:pt idx="616" formatCode="0">
                  <c:v>25421</c:v>
                </c:pt>
                <c:pt idx="617" formatCode="0">
                  <c:v>25422</c:v>
                </c:pt>
                <c:pt idx="618" formatCode="0">
                  <c:v>25422</c:v>
                </c:pt>
                <c:pt idx="619" formatCode="0">
                  <c:v>25422</c:v>
                </c:pt>
                <c:pt idx="620" formatCode="0">
                  <c:v>25422</c:v>
                </c:pt>
                <c:pt idx="621" formatCode="0">
                  <c:v>25422</c:v>
                </c:pt>
                <c:pt idx="622" formatCode="0">
                  <c:v>25423</c:v>
                </c:pt>
                <c:pt idx="623" formatCode="0">
                  <c:v>25423</c:v>
                </c:pt>
                <c:pt idx="624" formatCode="0">
                  <c:v>25423</c:v>
                </c:pt>
                <c:pt idx="625" formatCode="0">
                  <c:v>25423</c:v>
                </c:pt>
                <c:pt idx="626" formatCode="0">
                  <c:v>25423</c:v>
                </c:pt>
                <c:pt idx="627" formatCode="0">
                  <c:v>25424</c:v>
                </c:pt>
                <c:pt idx="628" formatCode="0">
                  <c:v>25424</c:v>
                </c:pt>
                <c:pt idx="629" formatCode="0">
                  <c:v>25424</c:v>
                </c:pt>
                <c:pt idx="630" formatCode="0">
                  <c:v>25424</c:v>
                </c:pt>
                <c:pt idx="631" formatCode="0">
                  <c:v>25424</c:v>
                </c:pt>
                <c:pt idx="632" formatCode="0">
                  <c:v>25424</c:v>
                </c:pt>
                <c:pt idx="633" formatCode="0">
                  <c:v>25424</c:v>
                </c:pt>
                <c:pt idx="634" formatCode="0">
                  <c:v>25424</c:v>
                </c:pt>
                <c:pt idx="635" formatCode="0">
                  <c:v>25424</c:v>
                </c:pt>
                <c:pt idx="636" formatCode="0">
                  <c:v>25424</c:v>
                </c:pt>
                <c:pt idx="637" formatCode="0">
                  <c:v>25424</c:v>
                </c:pt>
                <c:pt idx="638" formatCode="0">
                  <c:v>25424</c:v>
                </c:pt>
                <c:pt idx="639" formatCode="0">
                  <c:v>25424</c:v>
                </c:pt>
                <c:pt idx="640" formatCode="0">
                  <c:v>25424</c:v>
                </c:pt>
                <c:pt idx="641" formatCode="0">
                  <c:v>25424</c:v>
                </c:pt>
                <c:pt idx="642" formatCode="0">
                  <c:v>25424</c:v>
                </c:pt>
                <c:pt idx="643" formatCode="0">
                  <c:v>25424</c:v>
                </c:pt>
                <c:pt idx="644" formatCode="0">
                  <c:v>25424</c:v>
                </c:pt>
                <c:pt idx="645" formatCode="0">
                  <c:v>25424</c:v>
                </c:pt>
                <c:pt idx="646" formatCode="0">
                  <c:v>25424</c:v>
                </c:pt>
                <c:pt idx="647" formatCode="0">
                  <c:v>25424</c:v>
                </c:pt>
                <c:pt idx="648" formatCode="0">
                  <c:v>25424</c:v>
                </c:pt>
                <c:pt idx="649" formatCode="0">
                  <c:v>25424</c:v>
                </c:pt>
                <c:pt idx="650" formatCode="0">
                  <c:v>25424</c:v>
                </c:pt>
                <c:pt idx="651" formatCode="0">
                  <c:v>25424</c:v>
                </c:pt>
                <c:pt idx="652" formatCode="0">
                  <c:v>25424</c:v>
                </c:pt>
                <c:pt idx="653" formatCode="0">
                  <c:v>25424</c:v>
                </c:pt>
                <c:pt idx="654" formatCode="0">
                  <c:v>25424</c:v>
                </c:pt>
                <c:pt idx="655" formatCode="0">
                  <c:v>25424</c:v>
                </c:pt>
                <c:pt idx="656" formatCode="0">
                  <c:v>25424</c:v>
                </c:pt>
                <c:pt idx="657" formatCode="0">
                  <c:v>25424</c:v>
                </c:pt>
                <c:pt idx="658" formatCode="0">
                  <c:v>25424</c:v>
                </c:pt>
                <c:pt idx="659" formatCode="0">
                  <c:v>25424</c:v>
                </c:pt>
                <c:pt idx="660" formatCode="0">
                  <c:v>25424</c:v>
                </c:pt>
                <c:pt idx="661" formatCode="0">
                  <c:v>25423</c:v>
                </c:pt>
                <c:pt idx="662" formatCode="0">
                  <c:v>25423</c:v>
                </c:pt>
                <c:pt idx="663" formatCode="0">
                  <c:v>25423</c:v>
                </c:pt>
                <c:pt idx="664" formatCode="0">
                  <c:v>25423</c:v>
                </c:pt>
                <c:pt idx="665" formatCode="0">
                  <c:v>25423</c:v>
                </c:pt>
                <c:pt idx="666" formatCode="0">
                  <c:v>25423</c:v>
                </c:pt>
                <c:pt idx="667" formatCode="0">
                  <c:v>25423</c:v>
                </c:pt>
                <c:pt idx="668" formatCode="0">
                  <c:v>25423</c:v>
                </c:pt>
                <c:pt idx="669" formatCode="0">
                  <c:v>25424</c:v>
                </c:pt>
                <c:pt idx="670" formatCode="0">
                  <c:v>25424</c:v>
                </c:pt>
                <c:pt idx="671" formatCode="0">
                  <c:v>25424</c:v>
                </c:pt>
                <c:pt idx="672" formatCode="0">
                  <c:v>25424</c:v>
                </c:pt>
                <c:pt idx="673" formatCode="0">
                  <c:v>25424</c:v>
                </c:pt>
                <c:pt idx="674" formatCode="0">
                  <c:v>25424</c:v>
                </c:pt>
                <c:pt idx="675" formatCode="0">
                  <c:v>25424</c:v>
                </c:pt>
                <c:pt idx="676" formatCode="0">
                  <c:v>25424</c:v>
                </c:pt>
                <c:pt idx="677" formatCode="0">
                  <c:v>25424</c:v>
                </c:pt>
                <c:pt idx="678" formatCode="0">
                  <c:v>25424</c:v>
                </c:pt>
                <c:pt idx="679" formatCode="0">
                  <c:v>25424</c:v>
                </c:pt>
                <c:pt idx="680" formatCode="0">
                  <c:v>25424</c:v>
                </c:pt>
                <c:pt idx="681" formatCode="0">
                  <c:v>25424</c:v>
                </c:pt>
                <c:pt idx="682" formatCode="0">
                  <c:v>25423</c:v>
                </c:pt>
                <c:pt idx="683" formatCode="0">
                  <c:v>25423</c:v>
                </c:pt>
                <c:pt idx="684" formatCode="0">
                  <c:v>25423</c:v>
                </c:pt>
                <c:pt idx="685" formatCode="0">
                  <c:v>25423</c:v>
                </c:pt>
                <c:pt idx="686" formatCode="0">
                  <c:v>25423</c:v>
                </c:pt>
                <c:pt idx="687" formatCode="0">
                  <c:v>25423</c:v>
                </c:pt>
                <c:pt idx="688" formatCode="0">
                  <c:v>25423</c:v>
                </c:pt>
                <c:pt idx="689" formatCode="0">
                  <c:v>25423</c:v>
                </c:pt>
                <c:pt idx="690" formatCode="0">
                  <c:v>25424</c:v>
                </c:pt>
                <c:pt idx="691" formatCode="0">
                  <c:v>25424</c:v>
                </c:pt>
                <c:pt idx="692" formatCode="0">
                  <c:v>25424</c:v>
                </c:pt>
                <c:pt idx="693" formatCode="0">
                  <c:v>25424</c:v>
                </c:pt>
                <c:pt idx="694" formatCode="0">
                  <c:v>25424</c:v>
                </c:pt>
                <c:pt idx="695" formatCode="0">
                  <c:v>25424</c:v>
                </c:pt>
                <c:pt idx="696" formatCode="0">
                  <c:v>25424</c:v>
                </c:pt>
                <c:pt idx="697" formatCode="0">
                  <c:v>25424</c:v>
                </c:pt>
                <c:pt idx="698" formatCode="0">
                  <c:v>25424</c:v>
                </c:pt>
                <c:pt idx="699" formatCode="0">
                  <c:v>25424</c:v>
                </c:pt>
                <c:pt idx="700" formatCode="0">
                  <c:v>25424</c:v>
                </c:pt>
                <c:pt idx="701" formatCode="0">
                  <c:v>25424</c:v>
                </c:pt>
                <c:pt idx="702" formatCode="0">
                  <c:v>25424</c:v>
                </c:pt>
                <c:pt idx="703" formatCode="0">
                  <c:v>25423</c:v>
                </c:pt>
                <c:pt idx="704" formatCode="0">
                  <c:v>25423</c:v>
                </c:pt>
                <c:pt idx="705" formatCode="0">
                  <c:v>25423</c:v>
                </c:pt>
                <c:pt idx="706" formatCode="0">
                  <c:v>25423</c:v>
                </c:pt>
                <c:pt idx="707" formatCode="0">
                  <c:v>25423</c:v>
                </c:pt>
                <c:pt idx="708" formatCode="0">
                  <c:v>25423</c:v>
                </c:pt>
                <c:pt idx="709" formatCode="0">
                  <c:v>25423</c:v>
                </c:pt>
                <c:pt idx="710" formatCode="0">
                  <c:v>25423</c:v>
                </c:pt>
                <c:pt idx="711" formatCode="0">
                  <c:v>25424</c:v>
                </c:pt>
                <c:pt idx="712" formatCode="0">
                  <c:v>25424</c:v>
                </c:pt>
                <c:pt idx="713" formatCode="0">
                  <c:v>25424</c:v>
                </c:pt>
                <c:pt idx="714" formatCode="0">
                  <c:v>25424</c:v>
                </c:pt>
                <c:pt idx="715" formatCode="0">
                  <c:v>25424</c:v>
                </c:pt>
                <c:pt idx="716" formatCode="0">
                  <c:v>25424</c:v>
                </c:pt>
                <c:pt idx="717" formatCode="0">
                  <c:v>25424</c:v>
                </c:pt>
                <c:pt idx="718" formatCode="0">
                  <c:v>25424</c:v>
                </c:pt>
                <c:pt idx="719" formatCode="0">
                  <c:v>25424</c:v>
                </c:pt>
                <c:pt idx="720" formatCode="0">
                  <c:v>25424</c:v>
                </c:pt>
                <c:pt idx="721" formatCode="0">
                  <c:v>25424</c:v>
                </c:pt>
                <c:pt idx="722" formatCode="0">
                  <c:v>25424</c:v>
                </c:pt>
                <c:pt idx="723" formatCode="0">
                  <c:v>25424</c:v>
                </c:pt>
                <c:pt idx="724" formatCode="0">
                  <c:v>25424</c:v>
                </c:pt>
                <c:pt idx="725" formatCode="0">
                  <c:v>25424</c:v>
                </c:pt>
                <c:pt idx="726" formatCode="0">
                  <c:v>25424</c:v>
                </c:pt>
                <c:pt idx="727" formatCode="0">
                  <c:v>25424</c:v>
                </c:pt>
                <c:pt idx="728" formatCode="0">
                  <c:v>25424</c:v>
                </c:pt>
                <c:pt idx="729" formatCode="0">
                  <c:v>25424</c:v>
                </c:pt>
                <c:pt idx="730" formatCode="0">
                  <c:v>25424</c:v>
                </c:pt>
                <c:pt idx="731" formatCode="0">
                  <c:v>25424</c:v>
                </c:pt>
                <c:pt idx="732" formatCode="0">
                  <c:v>25424</c:v>
                </c:pt>
                <c:pt idx="733" formatCode="0">
                  <c:v>25424</c:v>
                </c:pt>
                <c:pt idx="734" formatCode="0">
                  <c:v>25424</c:v>
                </c:pt>
                <c:pt idx="735" formatCode="0">
                  <c:v>25424</c:v>
                </c:pt>
                <c:pt idx="736" formatCode="0">
                  <c:v>25424</c:v>
                </c:pt>
                <c:pt idx="737" formatCode="0">
                  <c:v>25424</c:v>
                </c:pt>
                <c:pt idx="738" formatCode="0">
                  <c:v>25424</c:v>
                </c:pt>
                <c:pt idx="739" formatCode="0">
                  <c:v>25424</c:v>
                </c:pt>
                <c:pt idx="740" formatCode="0">
                  <c:v>25424</c:v>
                </c:pt>
                <c:pt idx="741" formatCode="0">
                  <c:v>25424</c:v>
                </c:pt>
                <c:pt idx="742" formatCode="0">
                  <c:v>25424</c:v>
                </c:pt>
                <c:pt idx="743" formatCode="0">
                  <c:v>25424</c:v>
                </c:pt>
                <c:pt idx="744" formatCode="0">
                  <c:v>25424</c:v>
                </c:pt>
                <c:pt idx="745" formatCode="0">
                  <c:v>25424</c:v>
                </c:pt>
                <c:pt idx="746" formatCode="0">
                  <c:v>25424</c:v>
                </c:pt>
                <c:pt idx="747" formatCode="0">
                  <c:v>25424</c:v>
                </c:pt>
                <c:pt idx="748" formatCode="0">
                  <c:v>25424</c:v>
                </c:pt>
                <c:pt idx="749" formatCode="0">
                  <c:v>25423</c:v>
                </c:pt>
                <c:pt idx="750" formatCode="0">
                  <c:v>25423</c:v>
                </c:pt>
                <c:pt idx="751" formatCode="0">
                  <c:v>25423</c:v>
                </c:pt>
                <c:pt idx="752" formatCode="0">
                  <c:v>25423</c:v>
                </c:pt>
                <c:pt idx="753" formatCode="0">
                  <c:v>25423</c:v>
                </c:pt>
                <c:pt idx="754" formatCode="0">
                  <c:v>25423</c:v>
                </c:pt>
                <c:pt idx="755" formatCode="0">
                  <c:v>25423</c:v>
                </c:pt>
                <c:pt idx="756" formatCode="0">
                  <c:v>25423</c:v>
                </c:pt>
                <c:pt idx="757" formatCode="0">
                  <c:v>25424</c:v>
                </c:pt>
                <c:pt idx="758" formatCode="0">
                  <c:v>25424</c:v>
                </c:pt>
                <c:pt idx="759" formatCode="0">
                  <c:v>25424</c:v>
                </c:pt>
                <c:pt idx="760" formatCode="0">
                  <c:v>25424</c:v>
                </c:pt>
                <c:pt idx="761" formatCode="0">
                  <c:v>25424</c:v>
                </c:pt>
                <c:pt idx="762" formatCode="0">
                  <c:v>25424</c:v>
                </c:pt>
                <c:pt idx="763" formatCode="0">
                  <c:v>25424</c:v>
                </c:pt>
                <c:pt idx="764" formatCode="0">
                  <c:v>25424</c:v>
                </c:pt>
                <c:pt idx="765" formatCode="0">
                  <c:v>25424</c:v>
                </c:pt>
                <c:pt idx="766" formatCode="0">
                  <c:v>25424</c:v>
                </c:pt>
                <c:pt idx="767" formatCode="0">
                  <c:v>25424</c:v>
                </c:pt>
                <c:pt idx="768" formatCode="0">
                  <c:v>25424</c:v>
                </c:pt>
                <c:pt idx="769" formatCode="0">
                  <c:v>25424</c:v>
                </c:pt>
                <c:pt idx="770" formatCode="0">
                  <c:v>25423</c:v>
                </c:pt>
                <c:pt idx="771" formatCode="0">
                  <c:v>25423</c:v>
                </c:pt>
                <c:pt idx="772" formatCode="0">
                  <c:v>25423</c:v>
                </c:pt>
                <c:pt idx="773" formatCode="0">
                  <c:v>25423</c:v>
                </c:pt>
                <c:pt idx="774" formatCode="0">
                  <c:v>25423</c:v>
                </c:pt>
                <c:pt idx="775" formatCode="0">
                  <c:v>25423</c:v>
                </c:pt>
                <c:pt idx="776" formatCode="0">
                  <c:v>25423</c:v>
                </c:pt>
                <c:pt idx="777" formatCode="0">
                  <c:v>25423</c:v>
                </c:pt>
                <c:pt idx="778" formatCode="0">
                  <c:v>25424</c:v>
                </c:pt>
                <c:pt idx="779" formatCode="0">
                  <c:v>25424</c:v>
                </c:pt>
                <c:pt idx="780" formatCode="0">
                  <c:v>25424</c:v>
                </c:pt>
                <c:pt idx="781" formatCode="0">
                  <c:v>25424</c:v>
                </c:pt>
                <c:pt idx="782" formatCode="0">
                  <c:v>25424</c:v>
                </c:pt>
                <c:pt idx="783" formatCode="0">
                  <c:v>25424</c:v>
                </c:pt>
                <c:pt idx="784" formatCode="0">
                  <c:v>25424</c:v>
                </c:pt>
                <c:pt idx="785" formatCode="0">
                  <c:v>25424</c:v>
                </c:pt>
                <c:pt idx="786" formatCode="0">
                  <c:v>25424</c:v>
                </c:pt>
                <c:pt idx="787" formatCode="0">
                  <c:v>25424</c:v>
                </c:pt>
                <c:pt idx="788" formatCode="0">
                  <c:v>25424</c:v>
                </c:pt>
                <c:pt idx="789" formatCode="0">
                  <c:v>25424</c:v>
                </c:pt>
                <c:pt idx="790" formatCode="0">
                  <c:v>25424</c:v>
                </c:pt>
                <c:pt idx="791" formatCode="0">
                  <c:v>25424</c:v>
                </c:pt>
                <c:pt idx="792" formatCode="0">
                  <c:v>25424</c:v>
                </c:pt>
                <c:pt idx="793" formatCode="0">
                  <c:v>25424</c:v>
                </c:pt>
                <c:pt idx="794" formatCode="0">
                  <c:v>25424</c:v>
                </c:pt>
                <c:pt idx="795" formatCode="0">
                  <c:v>25424</c:v>
                </c:pt>
                <c:pt idx="796" formatCode="0">
                  <c:v>25424</c:v>
                </c:pt>
                <c:pt idx="797" formatCode="0">
                  <c:v>25424</c:v>
                </c:pt>
                <c:pt idx="798" formatCode="0">
                  <c:v>25424</c:v>
                </c:pt>
                <c:pt idx="799" formatCode="0">
                  <c:v>25424</c:v>
                </c:pt>
                <c:pt idx="800" formatCode="0">
                  <c:v>25424</c:v>
                </c:pt>
                <c:pt idx="801" formatCode="0">
                  <c:v>25424</c:v>
                </c:pt>
                <c:pt idx="802" formatCode="0">
                  <c:v>25424</c:v>
                </c:pt>
                <c:pt idx="803" formatCode="0">
                  <c:v>25424</c:v>
                </c:pt>
                <c:pt idx="804" formatCode="0">
                  <c:v>25424</c:v>
                </c:pt>
                <c:pt idx="805" formatCode="0">
                  <c:v>25424</c:v>
                </c:pt>
                <c:pt idx="806" formatCode="0">
                  <c:v>25424</c:v>
                </c:pt>
                <c:pt idx="807" formatCode="0">
                  <c:v>25424</c:v>
                </c:pt>
                <c:pt idx="808" formatCode="0">
                  <c:v>25424</c:v>
                </c:pt>
                <c:pt idx="809" formatCode="0">
                  <c:v>25424</c:v>
                </c:pt>
                <c:pt idx="810" formatCode="0">
                  <c:v>25424</c:v>
                </c:pt>
                <c:pt idx="811" formatCode="0">
                  <c:v>25424</c:v>
                </c:pt>
                <c:pt idx="812" formatCode="0">
                  <c:v>25424</c:v>
                </c:pt>
                <c:pt idx="813" formatCode="0">
                  <c:v>25424</c:v>
                </c:pt>
                <c:pt idx="814" formatCode="0">
                  <c:v>25424</c:v>
                </c:pt>
                <c:pt idx="815" formatCode="0">
                  <c:v>25424</c:v>
                </c:pt>
                <c:pt idx="816" formatCode="0">
                  <c:v>25423</c:v>
                </c:pt>
                <c:pt idx="817" formatCode="0">
                  <c:v>25423</c:v>
                </c:pt>
                <c:pt idx="818" formatCode="0">
                  <c:v>25423</c:v>
                </c:pt>
                <c:pt idx="819" formatCode="0">
                  <c:v>25423</c:v>
                </c:pt>
                <c:pt idx="820" formatCode="0">
                  <c:v>25423</c:v>
                </c:pt>
                <c:pt idx="821" formatCode="0">
                  <c:v>25423</c:v>
                </c:pt>
                <c:pt idx="822" formatCode="0">
                  <c:v>25423</c:v>
                </c:pt>
                <c:pt idx="823" formatCode="0">
                  <c:v>25423</c:v>
                </c:pt>
                <c:pt idx="824" formatCode="0">
                  <c:v>25424</c:v>
                </c:pt>
                <c:pt idx="825" formatCode="0">
                  <c:v>25424</c:v>
                </c:pt>
                <c:pt idx="826" formatCode="0">
                  <c:v>25424</c:v>
                </c:pt>
                <c:pt idx="827" formatCode="0">
                  <c:v>25424</c:v>
                </c:pt>
                <c:pt idx="828" formatCode="0">
                  <c:v>25424</c:v>
                </c:pt>
                <c:pt idx="829" formatCode="0">
                  <c:v>25424</c:v>
                </c:pt>
                <c:pt idx="830" formatCode="0">
                  <c:v>25424</c:v>
                </c:pt>
                <c:pt idx="831" formatCode="0">
                  <c:v>25424</c:v>
                </c:pt>
                <c:pt idx="832" formatCode="0">
                  <c:v>25424</c:v>
                </c:pt>
                <c:pt idx="833" formatCode="0">
                  <c:v>25424</c:v>
                </c:pt>
                <c:pt idx="834" formatCode="0">
                  <c:v>25424</c:v>
                </c:pt>
                <c:pt idx="835" formatCode="0">
                  <c:v>25424</c:v>
                </c:pt>
                <c:pt idx="836" formatCode="0">
                  <c:v>25424</c:v>
                </c:pt>
                <c:pt idx="837" formatCode="0">
                  <c:v>25423</c:v>
                </c:pt>
                <c:pt idx="838" formatCode="0">
                  <c:v>25423</c:v>
                </c:pt>
                <c:pt idx="839" formatCode="0">
                  <c:v>25423</c:v>
                </c:pt>
                <c:pt idx="840" formatCode="0">
                  <c:v>25423</c:v>
                </c:pt>
                <c:pt idx="841" formatCode="0">
                  <c:v>25423</c:v>
                </c:pt>
                <c:pt idx="842" formatCode="0">
                  <c:v>25423</c:v>
                </c:pt>
                <c:pt idx="843" formatCode="0">
                  <c:v>25423</c:v>
                </c:pt>
                <c:pt idx="844" formatCode="0">
                  <c:v>25423</c:v>
                </c:pt>
                <c:pt idx="845" formatCode="0">
                  <c:v>25424</c:v>
                </c:pt>
                <c:pt idx="846" formatCode="0">
                  <c:v>25424</c:v>
                </c:pt>
                <c:pt idx="847" formatCode="0">
                  <c:v>25424</c:v>
                </c:pt>
                <c:pt idx="848" formatCode="0">
                  <c:v>25424</c:v>
                </c:pt>
                <c:pt idx="849" formatCode="0">
                  <c:v>25424</c:v>
                </c:pt>
                <c:pt idx="850" formatCode="0">
                  <c:v>25424</c:v>
                </c:pt>
                <c:pt idx="851" formatCode="0">
                  <c:v>25424</c:v>
                </c:pt>
                <c:pt idx="852" formatCode="0">
                  <c:v>25424</c:v>
                </c:pt>
                <c:pt idx="853" formatCode="0">
                  <c:v>25424</c:v>
                </c:pt>
                <c:pt idx="854" formatCode="0">
                  <c:v>25424</c:v>
                </c:pt>
                <c:pt idx="855" formatCode="0">
                  <c:v>25424</c:v>
                </c:pt>
                <c:pt idx="856" formatCode="0">
                  <c:v>25424</c:v>
                </c:pt>
                <c:pt idx="857" formatCode="0">
                  <c:v>25424</c:v>
                </c:pt>
                <c:pt idx="858" formatCode="0">
                  <c:v>25423</c:v>
                </c:pt>
                <c:pt idx="859" formatCode="0">
                  <c:v>25423</c:v>
                </c:pt>
                <c:pt idx="860" formatCode="0">
                  <c:v>25423</c:v>
                </c:pt>
                <c:pt idx="861" formatCode="0">
                  <c:v>25423</c:v>
                </c:pt>
                <c:pt idx="862" formatCode="0">
                  <c:v>25423</c:v>
                </c:pt>
                <c:pt idx="863" formatCode="0">
                  <c:v>25423</c:v>
                </c:pt>
                <c:pt idx="864" formatCode="0">
                  <c:v>25423</c:v>
                </c:pt>
                <c:pt idx="865" formatCode="0">
                  <c:v>25423</c:v>
                </c:pt>
                <c:pt idx="866" formatCode="0">
                  <c:v>25424</c:v>
                </c:pt>
                <c:pt idx="867" formatCode="0">
                  <c:v>25424</c:v>
                </c:pt>
                <c:pt idx="868" formatCode="0">
                  <c:v>25424</c:v>
                </c:pt>
                <c:pt idx="869" formatCode="0">
                  <c:v>25424</c:v>
                </c:pt>
                <c:pt idx="870" formatCode="0">
                  <c:v>25424</c:v>
                </c:pt>
                <c:pt idx="871" formatCode="0">
                  <c:v>25424</c:v>
                </c:pt>
                <c:pt idx="872" formatCode="0">
                  <c:v>25424</c:v>
                </c:pt>
                <c:pt idx="873" formatCode="0">
                  <c:v>25424</c:v>
                </c:pt>
                <c:pt idx="874" formatCode="0">
                  <c:v>25424</c:v>
                </c:pt>
                <c:pt idx="875" formatCode="0">
                  <c:v>25424</c:v>
                </c:pt>
                <c:pt idx="876" formatCode="0">
                  <c:v>25424</c:v>
                </c:pt>
                <c:pt idx="877" formatCode="0">
                  <c:v>25424</c:v>
                </c:pt>
                <c:pt idx="878" formatCode="0">
                  <c:v>25424</c:v>
                </c:pt>
                <c:pt idx="879" formatCode="0">
                  <c:v>25424</c:v>
                </c:pt>
                <c:pt idx="880" formatCode="0">
                  <c:v>25424</c:v>
                </c:pt>
                <c:pt idx="881" formatCode="0">
                  <c:v>25424</c:v>
                </c:pt>
                <c:pt idx="882" formatCode="0">
                  <c:v>25424</c:v>
                </c:pt>
                <c:pt idx="883" formatCode="0">
                  <c:v>25424</c:v>
                </c:pt>
                <c:pt idx="884" formatCode="0">
                  <c:v>25424</c:v>
                </c:pt>
                <c:pt idx="885" formatCode="0">
                  <c:v>25424</c:v>
                </c:pt>
                <c:pt idx="886" formatCode="0">
                  <c:v>25424</c:v>
                </c:pt>
                <c:pt idx="887" formatCode="0">
                  <c:v>25424</c:v>
                </c:pt>
                <c:pt idx="888" formatCode="0">
                  <c:v>25424</c:v>
                </c:pt>
                <c:pt idx="889" formatCode="0">
                  <c:v>25424</c:v>
                </c:pt>
                <c:pt idx="890" formatCode="0">
                  <c:v>25424</c:v>
                </c:pt>
                <c:pt idx="891" formatCode="0">
                  <c:v>25424</c:v>
                </c:pt>
                <c:pt idx="892" formatCode="0">
                  <c:v>25424</c:v>
                </c:pt>
                <c:pt idx="893" formatCode="0">
                  <c:v>25424</c:v>
                </c:pt>
                <c:pt idx="894" formatCode="0">
                  <c:v>25424</c:v>
                </c:pt>
                <c:pt idx="895" formatCode="0">
                  <c:v>25424</c:v>
                </c:pt>
                <c:pt idx="896" formatCode="0">
                  <c:v>25424</c:v>
                </c:pt>
                <c:pt idx="897" formatCode="0">
                  <c:v>25424</c:v>
                </c:pt>
                <c:pt idx="898" formatCode="0">
                  <c:v>25424</c:v>
                </c:pt>
                <c:pt idx="899" formatCode="0">
                  <c:v>25424</c:v>
                </c:pt>
                <c:pt idx="900" formatCode="0">
                  <c:v>25424</c:v>
                </c:pt>
                <c:pt idx="901" formatCode="0">
                  <c:v>25424</c:v>
                </c:pt>
                <c:pt idx="902" formatCode="0">
                  <c:v>25424</c:v>
                </c:pt>
                <c:pt idx="903" formatCode="0">
                  <c:v>25424</c:v>
                </c:pt>
                <c:pt idx="904" formatCode="0">
                  <c:v>25423</c:v>
                </c:pt>
                <c:pt idx="905" formatCode="0">
                  <c:v>25423</c:v>
                </c:pt>
                <c:pt idx="906" formatCode="0">
                  <c:v>25423</c:v>
                </c:pt>
                <c:pt idx="907" formatCode="0">
                  <c:v>25423</c:v>
                </c:pt>
                <c:pt idx="908" formatCode="0">
                  <c:v>25423</c:v>
                </c:pt>
                <c:pt idx="909" formatCode="0">
                  <c:v>25423</c:v>
                </c:pt>
                <c:pt idx="910" formatCode="0">
                  <c:v>25423</c:v>
                </c:pt>
                <c:pt idx="911" formatCode="0">
                  <c:v>25423</c:v>
                </c:pt>
                <c:pt idx="912" formatCode="0">
                  <c:v>25424</c:v>
                </c:pt>
                <c:pt idx="913" formatCode="0">
                  <c:v>25424</c:v>
                </c:pt>
                <c:pt idx="914" formatCode="0">
                  <c:v>25424</c:v>
                </c:pt>
                <c:pt idx="915" formatCode="0">
                  <c:v>25424</c:v>
                </c:pt>
                <c:pt idx="916" formatCode="0">
                  <c:v>25424</c:v>
                </c:pt>
                <c:pt idx="917" formatCode="0">
                  <c:v>25424</c:v>
                </c:pt>
                <c:pt idx="918" formatCode="0">
                  <c:v>25424</c:v>
                </c:pt>
                <c:pt idx="919" formatCode="0">
                  <c:v>25424</c:v>
                </c:pt>
                <c:pt idx="920" formatCode="0">
                  <c:v>25424</c:v>
                </c:pt>
                <c:pt idx="921" formatCode="0">
                  <c:v>25424</c:v>
                </c:pt>
                <c:pt idx="922" formatCode="0">
                  <c:v>25424</c:v>
                </c:pt>
                <c:pt idx="923" formatCode="0">
                  <c:v>25424</c:v>
                </c:pt>
                <c:pt idx="924" formatCode="0">
                  <c:v>25424</c:v>
                </c:pt>
                <c:pt idx="925" formatCode="0">
                  <c:v>25423</c:v>
                </c:pt>
                <c:pt idx="926" formatCode="0">
                  <c:v>25423</c:v>
                </c:pt>
                <c:pt idx="927" formatCode="0">
                  <c:v>25423</c:v>
                </c:pt>
                <c:pt idx="928" formatCode="0">
                  <c:v>25423</c:v>
                </c:pt>
                <c:pt idx="929" formatCode="0">
                  <c:v>25423</c:v>
                </c:pt>
                <c:pt idx="930" formatCode="0">
                  <c:v>25423</c:v>
                </c:pt>
                <c:pt idx="931" formatCode="0">
                  <c:v>25423</c:v>
                </c:pt>
                <c:pt idx="932" formatCode="0">
                  <c:v>25423</c:v>
                </c:pt>
                <c:pt idx="933" formatCode="0">
                  <c:v>25424</c:v>
                </c:pt>
                <c:pt idx="934" formatCode="0">
                  <c:v>25424</c:v>
                </c:pt>
                <c:pt idx="935" formatCode="0">
                  <c:v>25424</c:v>
                </c:pt>
                <c:pt idx="936" formatCode="0">
                  <c:v>25424</c:v>
                </c:pt>
                <c:pt idx="937" formatCode="0">
                  <c:v>25424</c:v>
                </c:pt>
                <c:pt idx="938" formatCode="0">
                  <c:v>25424</c:v>
                </c:pt>
                <c:pt idx="939" formatCode="0">
                  <c:v>25424</c:v>
                </c:pt>
                <c:pt idx="940" formatCode="0">
                  <c:v>25424</c:v>
                </c:pt>
                <c:pt idx="941" formatCode="0">
                  <c:v>25424</c:v>
                </c:pt>
                <c:pt idx="942" formatCode="0">
                  <c:v>25424</c:v>
                </c:pt>
                <c:pt idx="943" formatCode="0">
                  <c:v>25424</c:v>
                </c:pt>
                <c:pt idx="944" formatCode="0">
                  <c:v>25424</c:v>
                </c:pt>
                <c:pt idx="945" formatCode="0">
                  <c:v>25424</c:v>
                </c:pt>
                <c:pt idx="946" formatCode="0">
                  <c:v>25424</c:v>
                </c:pt>
                <c:pt idx="947" formatCode="0">
                  <c:v>25424</c:v>
                </c:pt>
                <c:pt idx="948" formatCode="0">
                  <c:v>25424</c:v>
                </c:pt>
                <c:pt idx="949" formatCode="0">
                  <c:v>25424</c:v>
                </c:pt>
                <c:pt idx="950" formatCode="0">
                  <c:v>25424</c:v>
                </c:pt>
                <c:pt idx="951" formatCode="0">
                  <c:v>25424</c:v>
                </c:pt>
                <c:pt idx="952" formatCode="0">
                  <c:v>25424</c:v>
                </c:pt>
                <c:pt idx="953" formatCode="0">
                  <c:v>25424</c:v>
                </c:pt>
                <c:pt idx="954" formatCode="0">
                  <c:v>25424</c:v>
                </c:pt>
                <c:pt idx="955" formatCode="0">
                  <c:v>25424</c:v>
                </c:pt>
                <c:pt idx="956" formatCode="0">
                  <c:v>25424</c:v>
                </c:pt>
                <c:pt idx="957" formatCode="0">
                  <c:v>25424</c:v>
                </c:pt>
                <c:pt idx="958" formatCode="0">
                  <c:v>25424</c:v>
                </c:pt>
                <c:pt idx="959" formatCode="0">
                  <c:v>25424</c:v>
                </c:pt>
                <c:pt idx="960" formatCode="0">
                  <c:v>25424</c:v>
                </c:pt>
                <c:pt idx="961" formatCode="0">
                  <c:v>25424</c:v>
                </c:pt>
                <c:pt idx="962" formatCode="0">
                  <c:v>25424</c:v>
                </c:pt>
                <c:pt idx="963" formatCode="0">
                  <c:v>25424</c:v>
                </c:pt>
                <c:pt idx="964" formatCode="0">
                  <c:v>25424</c:v>
                </c:pt>
                <c:pt idx="965" formatCode="0">
                  <c:v>25424</c:v>
                </c:pt>
                <c:pt idx="966" formatCode="0">
                  <c:v>25424</c:v>
                </c:pt>
                <c:pt idx="967" formatCode="0">
                  <c:v>25424</c:v>
                </c:pt>
                <c:pt idx="968" formatCode="0">
                  <c:v>25424</c:v>
                </c:pt>
                <c:pt idx="969" formatCode="0">
                  <c:v>25424</c:v>
                </c:pt>
                <c:pt idx="970" formatCode="0">
                  <c:v>25424</c:v>
                </c:pt>
                <c:pt idx="971" formatCode="0">
                  <c:v>25423</c:v>
                </c:pt>
                <c:pt idx="972" formatCode="0">
                  <c:v>25423</c:v>
                </c:pt>
                <c:pt idx="973" formatCode="0">
                  <c:v>25423</c:v>
                </c:pt>
                <c:pt idx="974" formatCode="0">
                  <c:v>25423</c:v>
                </c:pt>
                <c:pt idx="975" formatCode="0">
                  <c:v>25423</c:v>
                </c:pt>
                <c:pt idx="976" formatCode="0">
                  <c:v>25423</c:v>
                </c:pt>
                <c:pt idx="977" formatCode="0">
                  <c:v>25423</c:v>
                </c:pt>
                <c:pt idx="978" formatCode="0">
                  <c:v>25423</c:v>
                </c:pt>
                <c:pt idx="979" formatCode="0">
                  <c:v>25424</c:v>
                </c:pt>
                <c:pt idx="980" formatCode="0">
                  <c:v>25424</c:v>
                </c:pt>
                <c:pt idx="981" formatCode="0">
                  <c:v>25424</c:v>
                </c:pt>
                <c:pt idx="982" formatCode="0">
                  <c:v>25424</c:v>
                </c:pt>
                <c:pt idx="983" formatCode="0">
                  <c:v>25424</c:v>
                </c:pt>
                <c:pt idx="984" formatCode="0">
                  <c:v>25424</c:v>
                </c:pt>
                <c:pt idx="985" formatCode="0">
                  <c:v>25424</c:v>
                </c:pt>
                <c:pt idx="986" formatCode="0">
                  <c:v>25424</c:v>
                </c:pt>
                <c:pt idx="987" formatCode="0">
                  <c:v>25424</c:v>
                </c:pt>
                <c:pt idx="988" formatCode="0">
                  <c:v>25424</c:v>
                </c:pt>
                <c:pt idx="989" formatCode="0">
                  <c:v>25424</c:v>
                </c:pt>
                <c:pt idx="990" formatCode="0">
                  <c:v>25424</c:v>
                </c:pt>
                <c:pt idx="991" formatCode="0">
                  <c:v>25424</c:v>
                </c:pt>
                <c:pt idx="992" formatCode="0">
                  <c:v>25423</c:v>
                </c:pt>
                <c:pt idx="993" formatCode="0">
                  <c:v>25423</c:v>
                </c:pt>
                <c:pt idx="994" formatCode="0">
                  <c:v>25423</c:v>
                </c:pt>
                <c:pt idx="995" formatCode="0">
                  <c:v>25423</c:v>
                </c:pt>
                <c:pt idx="996" formatCode="0">
                  <c:v>25423</c:v>
                </c:pt>
                <c:pt idx="997" formatCode="0">
                  <c:v>25423</c:v>
                </c:pt>
                <c:pt idx="998" formatCode="0">
                  <c:v>25423</c:v>
                </c:pt>
                <c:pt idx="999" formatCode="0">
                  <c:v>25423</c:v>
                </c:pt>
                <c:pt idx="1000" formatCode="0">
                  <c:v>25424</c:v>
                </c:pt>
                <c:pt idx="1001" formatCode="0">
                  <c:v>25424</c:v>
                </c:pt>
                <c:pt idx="1002" formatCode="0">
                  <c:v>25424</c:v>
                </c:pt>
                <c:pt idx="1003" formatCode="0">
                  <c:v>25424</c:v>
                </c:pt>
                <c:pt idx="1004" formatCode="0">
                  <c:v>25424</c:v>
                </c:pt>
                <c:pt idx="1005" formatCode="0">
                  <c:v>25424</c:v>
                </c:pt>
                <c:pt idx="1006" formatCode="0">
                  <c:v>25424</c:v>
                </c:pt>
                <c:pt idx="1007" formatCode="0">
                  <c:v>25424</c:v>
                </c:pt>
                <c:pt idx="1008" formatCode="0">
                  <c:v>25424</c:v>
                </c:pt>
                <c:pt idx="1009" formatCode="0">
                  <c:v>25424</c:v>
                </c:pt>
                <c:pt idx="1010" formatCode="0">
                  <c:v>25424</c:v>
                </c:pt>
                <c:pt idx="1011" formatCode="0">
                  <c:v>25424</c:v>
                </c:pt>
                <c:pt idx="1012" formatCode="0">
                  <c:v>25424</c:v>
                </c:pt>
                <c:pt idx="1013" formatCode="0">
                  <c:v>25423</c:v>
                </c:pt>
                <c:pt idx="1014" formatCode="0">
                  <c:v>25423</c:v>
                </c:pt>
                <c:pt idx="1015" formatCode="0">
                  <c:v>25423</c:v>
                </c:pt>
                <c:pt idx="1016" formatCode="0">
                  <c:v>25423</c:v>
                </c:pt>
                <c:pt idx="1017" formatCode="0">
                  <c:v>25423</c:v>
                </c:pt>
                <c:pt idx="1018" formatCode="0">
                  <c:v>25423</c:v>
                </c:pt>
                <c:pt idx="1019" formatCode="0">
                  <c:v>25423</c:v>
                </c:pt>
                <c:pt idx="1020" formatCode="0">
                  <c:v>25423</c:v>
                </c:pt>
                <c:pt idx="1021" formatCode="0">
                  <c:v>25424</c:v>
                </c:pt>
                <c:pt idx="1022" formatCode="0">
                  <c:v>25424</c:v>
                </c:pt>
                <c:pt idx="1023" formatCode="0">
                  <c:v>25424</c:v>
                </c:pt>
                <c:pt idx="1024" formatCode="0">
                  <c:v>25424</c:v>
                </c:pt>
                <c:pt idx="1025" formatCode="0">
                  <c:v>25424</c:v>
                </c:pt>
                <c:pt idx="1026" formatCode="0">
                  <c:v>25424</c:v>
                </c:pt>
                <c:pt idx="1027" formatCode="0">
                  <c:v>25424</c:v>
                </c:pt>
                <c:pt idx="1028" formatCode="0">
                  <c:v>25424</c:v>
                </c:pt>
                <c:pt idx="1029" formatCode="0">
                  <c:v>25424</c:v>
                </c:pt>
                <c:pt idx="1030" formatCode="0">
                  <c:v>25424</c:v>
                </c:pt>
                <c:pt idx="1031" formatCode="0">
                  <c:v>25424</c:v>
                </c:pt>
                <c:pt idx="1032" formatCode="0">
                  <c:v>25424</c:v>
                </c:pt>
                <c:pt idx="1033" formatCode="0">
                  <c:v>25424</c:v>
                </c:pt>
                <c:pt idx="1034" formatCode="0">
                  <c:v>25424</c:v>
                </c:pt>
                <c:pt idx="1035" formatCode="0">
                  <c:v>25424</c:v>
                </c:pt>
                <c:pt idx="1036" formatCode="0">
                  <c:v>25424</c:v>
                </c:pt>
                <c:pt idx="1037" formatCode="0">
                  <c:v>25424</c:v>
                </c:pt>
                <c:pt idx="1038" formatCode="0">
                  <c:v>25424</c:v>
                </c:pt>
                <c:pt idx="1039" formatCode="0">
                  <c:v>25424</c:v>
                </c:pt>
                <c:pt idx="1040" formatCode="0">
                  <c:v>25424</c:v>
                </c:pt>
                <c:pt idx="1041" formatCode="0">
                  <c:v>25424</c:v>
                </c:pt>
                <c:pt idx="1042" formatCode="0">
                  <c:v>25424</c:v>
                </c:pt>
                <c:pt idx="1043" formatCode="0">
                  <c:v>25424</c:v>
                </c:pt>
                <c:pt idx="1044" formatCode="0">
                  <c:v>25424</c:v>
                </c:pt>
                <c:pt idx="1045" formatCode="0">
                  <c:v>25424</c:v>
                </c:pt>
                <c:pt idx="1046" formatCode="0">
                  <c:v>25424</c:v>
                </c:pt>
                <c:pt idx="1047" formatCode="0">
                  <c:v>25424</c:v>
                </c:pt>
                <c:pt idx="1048" formatCode="0">
                  <c:v>25424</c:v>
                </c:pt>
                <c:pt idx="1049" formatCode="0">
                  <c:v>25424</c:v>
                </c:pt>
                <c:pt idx="1050" formatCode="0">
                  <c:v>25424</c:v>
                </c:pt>
                <c:pt idx="1051" formatCode="0">
                  <c:v>25424</c:v>
                </c:pt>
                <c:pt idx="1052" formatCode="0">
                  <c:v>25424</c:v>
                </c:pt>
                <c:pt idx="1053" formatCode="0">
                  <c:v>25424</c:v>
                </c:pt>
                <c:pt idx="1054" formatCode="0">
                  <c:v>25424</c:v>
                </c:pt>
                <c:pt idx="1055" formatCode="0">
                  <c:v>25424</c:v>
                </c:pt>
                <c:pt idx="1056" formatCode="0">
                  <c:v>25424</c:v>
                </c:pt>
                <c:pt idx="1057" formatCode="0">
                  <c:v>25424</c:v>
                </c:pt>
                <c:pt idx="1058" formatCode="0">
                  <c:v>25424</c:v>
                </c:pt>
                <c:pt idx="1059" formatCode="0">
                  <c:v>25423</c:v>
                </c:pt>
                <c:pt idx="1060" formatCode="0">
                  <c:v>25423</c:v>
                </c:pt>
                <c:pt idx="1061" formatCode="0">
                  <c:v>25423</c:v>
                </c:pt>
                <c:pt idx="1062" formatCode="0">
                  <c:v>25423</c:v>
                </c:pt>
                <c:pt idx="1063" formatCode="0">
                  <c:v>25423</c:v>
                </c:pt>
                <c:pt idx="1064" formatCode="0">
                  <c:v>25423</c:v>
                </c:pt>
                <c:pt idx="1065" formatCode="0">
                  <c:v>25423</c:v>
                </c:pt>
                <c:pt idx="1066" formatCode="0">
                  <c:v>25423</c:v>
                </c:pt>
                <c:pt idx="1067" formatCode="0">
                  <c:v>25424</c:v>
                </c:pt>
                <c:pt idx="1068" formatCode="0">
                  <c:v>25424</c:v>
                </c:pt>
                <c:pt idx="1069" formatCode="0">
                  <c:v>25424</c:v>
                </c:pt>
                <c:pt idx="1070" formatCode="0">
                  <c:v>25424</c:v>
                </c:pt>
                <c:pt idx="1071" formatCode="0">
                  <c:v>25424</c:v>
                </c:pt>
                <c:pt idx="1072" formatCode="0">
                  <c:v>25424</c:v>
                </c:pt>
                <c:pt idx="1073" formatCode="0">
                  <c:v>25424</c:v>
                </c:pt>
                <c:pt idx="1074" formatCode="0">
                  <c:v>25424</c:v>
                </c:pt>
                <c:pt idx="1075" formatCode="0">
                  <c:v>25424</c:v>
                </c:pt>
                <c:pt idx="1076" formatCode="0">
                  <c:v>25424</c:v>
                </c:pt>
                <c:pt idx="1077" formatCode="0">
                  <c:v>25424</c:v>
                </c:pt>
                <c:pt idx="1078" formatCode="0">
                  <c:v>25424</c:v>
                </c:pt>
                <c:pt idx="1079" formatCode="0">
                  <c:v>25424</c:v>
                </c:pt>
                <c:pt idx="1080" formatCode="0">
                  <c:v>25423</c:v>
                </c:pt>
                <c:pt idx="1081" formatCode="0">
                  <c:v>25423</c:v>
                </c:pt>
                <c:pt idx="1082" formatCode="0">
                  <c:v>25423</c:v>
                </c:pt>
                <c:pt idx="1083" formatCode="0">
                  <c:v>25423</c:v>
                </c:pt>
                <c:pt idx="1084" formatCode="0">
                  <c:v>25423</c:v>
                </c:pt>
                <c:pt idx="1085" formatCode="0">
                  <c:v>25423</c:v>
                </c:pt>
                <c:pt idx="1086" formatCode="0">
                  <c:v>25423</c:v>
                </c:pt>
                <c:pt idx="1087" formatCode="0">
                  <c:v>25423</c:v>
                </c:pt>
                <c:pt idx="1088" formatCode="0">
                  <c:v>25424</c:v>
                </c:pt>
                <c:pt idx="1089" formatCode="0">
                  <c:v>25424</c:v>
                </c:pt>
                <c:pt idx="1090" formatCode="0">
                  <c:v>25424</c:v>
                </c:pt>
                <c:pt idx="1091" formatCode="0">
                  <c:v>25424</c:v>
                </c:pt>
                <c:pt idx="1092" formatCode="0">
                  <c:v>25424</c:v>
                </c:pt>
                <c:pt idx="1093" formatCode="0">
                  <c:v>25424</c:v>
                </c:pt>
                <c:pt idx="1094" formatCode="0">
                  <c:v>25424</c:v>
                </c:pt>
                <c:pt idx="1095" formatCode="0">
                  <c:v>25424</c:v>
                </c:pt>
                <c:pt idx="1096" formatCode="0">
                  <c:v>25424</c:v>
                </c:pt>
                <c:pt idx="1097" formatCode="0">
                  <c:v>25424</c:v>
                </c:pt>
                <c:pt idx="1098" formatCode="0">
                  <c:v>25424</c:v>
                </c:pt>
                <c:pt idx="1099" formatCode="0">
                  <c:v>25424</c:v>
                </c:pt>
                <c:pt idx="1100" formatCode="0">
                  <c:v>25424</c:v>
                </c:pt>
                <c:pt idx="1101" formatCode="0">
                  <c:v>25424</c:v>
                </c:pt>
                <c:pt idx="1102" formatCode="0">
                  <c:v>25424</c:v>
                </c:pt>
                <c:pt idx="1103" formatCode="0">
                  <c:v>25424</c:v>
                </c:pt>
                <c:pt idx="1104" formatCode="0">
                  <c:v>25424</c:v>
                </c:pt>
                <c:pt idx="1105" formatCode="0">
                  <c:v>25424</c:v>
                </c:pt>
                <c:pt idx="1106" formatCode="0">
                  <c:v>25424</c:v>
                </c:pt>
                <c:pt idx="1107" formatCode="0">
                  <c:v>25424</c:v>
                </c:pt>
                <c:pt idx="1108" formatCode="0">
                  <c:v>25424</c:v>
                </c:pt>
                <c:pt idx="1109" formatCode="0">
                  <c:v>25424</c:v>
                </c:pt>
                <c:pt idx="1110" formatCode="0">
                  <c:v>25424</c:v>
                </c:pt>
                <c:pt idx="1111" formatCode="0">
                  <c:v>25424</c:v>
                </c:pt>
                <c:pt idx="1112" formatCode="0">
                  <c:v>25424</c:v>
                </c:pt>
                <c:pt idx="1113" formatCode="0">
                  <c:v>25424</c:v>
                </c:pt>
                <c:pt idx="1114" formatCode="0">
                  <c:v>25424</c:v>
                </c:pt>
                <c:pt idx="1115" formatCode="0">
                  <c:v>25424</c:v>
                </c:pt>
                <c:pt idx="1116" formatCode="0">
                  <c:v>25424</c:v>
                </c:pt>
                <c:pt idx="1117" formatCode="0">
                  <c:v>25424</c:v>
                </c:pt>
                <c:pt idx="1118" formatCode="0">
                  <c:v>25424</c:v>
                </c:pt>
                <c:pt idx="1119" formatCode="0">
                  <c:v>25424</c:v>
                </c:pt>
                <c:pt idx="1120" formatCode="0">
                  <c:v>25424</c:v>
                </c:pt>
                <c:pt idx="1121" formatCode="0">
                  <c:v>25424</c:v>
                </c:pt>
                <c:pt idx="1122" formatCode="0">
                  <c:v>25424</c:v>
                </c:pt>
                <c:pt idx="1123" formatCode="0">
                  <c:v>25424</c:v>
                </c:pt>
                <c:pt idx="1124" formatCode="0">
                  <c:v>25424</c:v>
                </c:pt>
                <c:pt idx="1125" formatCode="0">
                  <c:v>25424</c:v>
                </c:pt>
                <c:pt idx="1126" formatCode="0">
                  <c:v>25423</c:v>
                </c:pt>
                <c:pt idx="1127" formatCode="0">
                  <c:v>25423</c:v>
                </c:pt>
                <c:pt idx="1128" formatCode="0">
                  <c:v>25423</c:v>
                </c:pt>
                <c:pt idx="1129" formatCode="0">
                  <c:v>25423</c:v>
                </c:pt>
                <c:pt idx="1130" formatCode="0">
                  <c:v>25423</c:v>
                </c:pt>
                <c:pt idx="1131" formatCode="0">
                  <c:v>25423</c:v>
                </c:pt>
                <c:pt idx="1132" formatCode="0">
                  <c:v>25423</c:v>
                </c:pt>
                <c:pt idx="1133" formatCode="0">
                  <c:v>25423</c:v>
                </c:pt>
                <c:pt idx="1134" formatCode="0">
                  <c:v>25424</c:v>
                </c:pt>
                <c:pt idx="1135" formatCode="0">
                  <c:v>25424</c:v>
                </c:pt>
                <c:pt idx="1136" formatCode="0">
                  <c:v>25424</c:v>
                </c:pt>
                <c:pt idx="1137" formatCode="0">
                  <c:v>25424</c:v>
                </c:pt>
                <c:pt idx="1138" formatCode="0">
                  <c:v>25424</c:v>
                </c:pt>
                <c:pt idx="1139" formatCode="0">
                  <c:v>25424</c:v>
                </c:pt>
                <c:pt idx="1140" formatCode="0">
                  <c:v>25424</c:v>
                </c:pt>
                <c:pt idx="1141" formatCode="0">
                  <c:v>25424</c:v>
                </c:pt>
                <c:pt idx="1142" formatCode="0">
                  <c:v>25424</c:v>
                </c:pt>
                <c:pt idx="1143" formatCode="0">
                  <c:v>25424</c:v>
                </c:pt>
                <c:pt idx="1144" formatCode="0">
                  <c:v>25424</c:v>
                </c:pt>
                <c:pt idx="1145" formatCode="0">
                  <c:v>25424</c:v>
                </c:pt>
                <c:pt idx="1146" formatCode="0">
                  <c:v>25424</c:v>
                </c:pt>
                <c:pt idx="1147" formatCode="0">
                  <c:v>25423</c:v>
                </c:pt>
                <c:pt idx="1148" formatCode="0">
                  <c:v>25423</c:v>
                </c:pt>
                <c:pt idx="1149" formatCode="0">
                  <c:v>25423</c:v>
                </c:pt>
                <c:pt idx="1150" formatCode="0">
                  <c:v>25423</c:v>
                </c:pt>
                <c:pt idx="1151" formatCode="0">
                  <c:v>25423</c:v>
                </c:pt>
                <c:pt idx="1152" formatCode="0">
                  <c:v>25423</c:v>
                </c:pt>
                <c:pt idx="1153" formatCode="0">
                  <c:v>25423</c:v>
                </c:pt>
                <c:pt idx="1154" formatCode="0">
                  <c:v>25423</c:v>
                </c:pt>
                <c:pt idx="1155" formatCode="0">
                  <c:v>25424</c:v>
                </c:pt>
                <c:pt idx="1156" formatCode="0">
                  <c:v>25424</c:v>
                </c:pt>
                <c:pt idx="1157" formatCode="0">
                  <c:v>25424</c:v>
                </c:pt>
                <c:pt idx="1158" formatCode="0">
                  <c:v>25424</c:v>
                </c:pt>
                <c:pt idx="1159" formatCode="0">
                  <c:v>25424</c:v>
                </c:pt>
                <c:pt idx="1160" formatCode="0">
                  <c:v>25424</c:v>
                </c:pt>
                <c:pt idx="1161" formatCode="0">
                  <c:v>25424</c:v>
                </c:pt>
                <c:pt idx="1162" formatCode="0">
                  <c:v>25424</c:v>
                </c:pt>
                <c:pt idx="1163" formatCode="0">
                  <c:v>25424</c:v>
                </c:pt>
                <c:pt idx="1164" formatCode="0">
                  <c:v>25424</c:v>
                </c:pt>
                <c:pt idx="1165" formatCode="0">
                  <c:v>25424</c:v>
                </c:pt>
                <c:pt idx="1166" formatCode="0">
                  <c:v>25424</c:v>
                </c:pt>
                <c:pt idx="1167" formatCode="0">
                  <c:v>25424</c:v>
                </c:pt>
                <c:pt idx="1168" formatCode="0">
                  <c:v>25424</c:v>
                </c:pt>
                <c:pt idx="1169" formatCode="0">
                  <c:v>25424</c:v>
                </c:pt>
                <c:pt idx="1170" formatCode="0">
                  <c:v>25424</c:v>
                </c:pt>
                <c:pt idx="1171" formatCode="0">
                  <c:v>25424</c:v>
                </c:pt>
                <c:pt idx="1172" formatCode="0">
                  <c:v>25424</c:v>
                </c:pt>
                <c:pt idx="1173" formatCode="0">
                  <c:v>25424</c:v>
                </c:pt>
                <c:pt idx="1174" formatCode="0">
                  <c:v>25424</c:v>
                </c:pt>
                <c:pt idx="1175" formatCode="0">
                  <c:v>25424</c:v>
                </c:pt>
                <c:pt idx="1176" formatCode="0">
                  <c:v>25424</c:v>
                </c:pt>
                <c:pt idx="1177" formatCode="0">
                  <c:v>25424</c:v>
                </c:pt>
                <c:pt idx="1178" formatCode="0">
                  <c:v>25424</c:v>
                </c:pt>
                <c:pt idx="1179" formatCode="0">
                  <c:v>25424</c:v>
                </c:pt>
                <c:pt idx="1180" formatCode="0">
                  <c:v>25424</c:v>
                </c:pt>
                <c:pt idx="1181" formatCode="0">
                  <c:v>25424</c:v>
                </c:pt>
                <c:pt idx="1182" formatCode="0">
                  <c:v>25424</c:v>
                </c:pt>
                <c:pt idx="1183" formatCode="0">
                  <c:v>25424</c:v>
                </c:pt>
                <c:pt idx="1184" formatCode="0">
                  <c:v>25424</c:v>
                </c:pt>
                <c:pt idx="1185" formatCode="0">
                  <c:v>25424</c:v>
                </c:pt>
                <c:pt idx="1186" formatCode="0">
                  <c:v>25424</c:v>
                </c:pt>
                <c:pt idx="1187" formatCode="0">
                  <c:v>25424</c:v>
                </c:pt>
                <c:pt idx="1188" formatCode="0">
                  <c:v>25424</c:v>
                </c:pt>
                <c:pt idx="1189" formatCode="0">
                  <c:v>25424</c:v>
                </c:pt>
                <c:pt idx="1190" formatCode="0">
                  <c:v>25424</c:v>
                </c:pt>
                <c:pt idx="1191" formatCode="0">
                  <c:v>25424</c:v>
                </c:pt>
                <c:pt idx="1192" formatCode="0">
                  <c:v>25424</c:v>
                </c:pt>
                <c:pt idx="1193" formatCode="0">
                  <c:v>25423</c:v>
                </c:pt>
                <c:pt idx="1194" formatCode="0">
                  <c:v>25423</c:v>
                </c:pt>
                <c:pt idx="1195" formatCode="0">
                  <c:v>25423</c:v>
                </c:pt>
                <c:pt idx="1196" formatCode="0">
                  <c:v>25423</c:v>
                </c:pt>
                <c:pt idx="1197" formatCode="0">
                  <c:v>25423</c:v>
                </c:pt>
                <c:pt idx="1198" formatCode="0">
                  <c:v>25423</c:v>
                </c:pt>
                <c:pt idx="1199" formatCode="0">
                  <c:v>25423</c:v>
                </c:pt>
                <c:pt idx="1200" formatCode="0">
                  <c:v>25423</c:v>
                </c:pt>
                <c:pt idx="1201" formatCode="0">
                  <c:v>25424</c:v>
                </c:pt>
                <c:pt idx="1202" formatCode="0">
                  <c:v>25424</c:v>
                </c:pt>
                <c:pt idx="1203" formatCode="0">
                  <c:v>25424</c:v>
                </c:pt>
                <c:pt idx="1204" formatCode="0">
                  <c:v>25424</c:v>
                </c:pt>
                <c:pt idx="1205" formatCode="0">
                  <c:v>25424</c:v>
                </c:pt>
                <c:pt idx="1206" formatCode="0">
                  <c:v>25424</c:v>
                </c:pt>
                <c:pt idx="1207" formatCode="0">
                  <c:v>25424</c:v>
                </c:pt>
                <c:pt idx="1208" formatCode="0">
                  <c:v>25424</c:v>
                </c:pt>
                <c:pt idx="1209" formatCode="0">
                  <c:v>25424</c:v>
                </c:pt>
                <c:pt idx="1210" formatCode="0">
                  <c:v>25424</c:v>
                </c:pt>
                <c:pt idx="1211" formatCode="0">
                  <c:v>25424</c:v>
                </c:pt>
                <c:pt idx="1212" formatCode="0">
                  <c:v>25424</c:v>
                </c:pt>
                <c:pt idx="1213" formatCode="0">
                  <c:v>25424</c:v>
                </c:pt>
                <c:pt idx="1214" formatCode="0">
                  <c:v>25423</c:v>
                </c:pt>
                <c:pt idx="1215" formatCode="0">
                  <c:v>25423</c:v>
                </c:pt>
                <c:pt idx="1216" formatCode="0">
                  <c:v>25423</c:v>
                </c:pt>
                <c:pt idx="1217" formatCode="0">
                  <c:v>25423</c:v>
                </c:pt>
                <c:pt idx="1218" formatCode="0">
                  <c:v>25423</c:v>
                </c:pt>
                <c:pt idx="1219" formatCode="0">
                  <c:v>25423</c:v>
                </c:pt>
                <c:pt idx="1220" formatCode="0">
                  <c:v>25423</c:v>
                </c:pt>
                <c:pt idx="1221" formatCode="0">
                  <c:v>25423</c:v>
                </c:pt>
                <c:pt idx="1222" formatCode="0">
                  <c:v>25424</c:v>
                </c:pt>
                <c:pt idx="1223" formatCode="0">
                  <c:v>25424</c:v>
                </c:pt>
                <c:pt idx="1224" formatCode="0">
                  <c:v>25424</c:v>
                </c:pt>
                <c:pt idx="1225" formatCode="0">
                  <c:v>25424</c:v>
                </c:pt>
                <c:pt idx="1226" formatCode="0">
                  <c:v>25424</c:v>
                </c:pt>
                <c:pt idx="1227" formatCode="0">
                  <c:v>25424</c:v>
                </c:pt>
                <c:pt idx="1228" formatCode="0">
                  <c:v>25424</c:v>
                </c:pt>
                <c:pt idx="1229" formatCode="0">
                  <c:v>25424</c:v>
                </c:pt>
                <c:pt idx="1230" formatCode="0">
                  <c:v>25424</c:v>
                </c:pt>
                <c:pt idx="1231" formatCode="0">
                  <c:v>25424</c:v>
                </c:pt>
                <c:pt idx="1232" formatCode="0">
                  <c:v>25424</c:v>
                </c:pt>
                <c:pt idx="1233" formatCode="0">
                  <c:v>25424</c:v>
                </c:pt>
                <c:pt idx="1234" formatCode="0">
                  <c:v>25424</c:v>
                </c:pt>
                <c:pt idx="1235" formatCode="0">
                  <c:v>25423</c:v>
                </c:pt>
                <c:pt idx="1236" formatCode="0">
                  <c:v>25423</c:v>
                </c:pt>
                <c:pt idx="1237" formatCode="0">
                  <c:v>25423</c:v>
                </c:pt>
                <c:pt idx="1238" formatCode="0">
                  <c:v>25423</c:v>
                </c:pt>
                <c:pt idx="1239" formatCode="0">
                  <c:v>25423</c:v>
                </c:pt>
                <c:pt idx="1240" formatCode="0">
                  <c:v>25423</c:v>
                </c:pt>
                <c:pt idx="1241" formatCode="0">
                  <c:v>25423</c:v>
                </c:pt>
                <c:pt idx="1242" formatCode="0">
                  <c:v>25423</c:v>
                </c:pt>
                <c:pt idx="1243" formatCode="0">
                  <c:v>25424</c:v>
                </c:pt>
                <c:pt idx="1244" formatCode="0">
                  <c:v>25424</c:v>
                </c:pt>
                <c:pt idx="1245" formatCode="0">
                  <c:v>25424</c:v>
                </c:pt>
                <c:pt idx="1246" formatCode="0">
                  <c:v>25424</c:v>
                </c:pt>
                <c:pt idx="1247" formatCode="0">
                  <c:v>25424</c:v>
                </c:pt>
                <c:pt idx="1248" formatCode="0">
                  <c:v>25424</c:v>
                </c:pt>
                <c:pt idx="1249" formatCode="0">
                  <c:v>25424</c:v>
                </c:pt>
                <c:pt idx="1250" formatCode="0">
                  <c:v>25424</c:v>
                </c:pt>
                <c:pt idx="1251" formatCode="0">
                  <c:v>25424</c:v>
                </c:pt>
                <c:pt idx="1252" formatCode="0">
                  <c:v>25424</c:v>
                </c:pt>
                <c:pt idx="1253" formatCode="0">
                  <c:v>25424</c:v>
                </c:pt>
                <c:pt idx="1254" formatCode="0">
                  <c:v>25424</c:v>
                </c:pt>
                <c:pt idx="1255" formatCode="0">
                  <c:v>25424</c:v>
                </c:pt>
                <c:pt idx="1256" formatCode="0">
                  <c:v>25424</c:v>
                </c:pt>
                <c:pt idx="1257" formatCode="0">
                  <c:v>25424</c:v>
                </c:pt>
                <c:pt idx="1258" formatCode="0">
                  <c:v>25424</c:v>
                </c:pt>
                <c:pt idx="1259" formatCode="0">
                  <c:v>25424</c:v>
                </c:pt>
                <c:pt idx="1260" formatCode="0">
                  <c:v>25424</c:v>
                </c:pt>
                <c:pt idx="1261" formatCode="0">
                  <c:v>25424</c:v>
                </c:pt>
                <c:pt idx="1262" formatCode="0">
                  <c:v>25424</c:v>
                </c:pt>
                <c:pt idx="1263" formatCode="0">
                  <c:v>25424</c:v>
                </c:pt>
                <c:pt idx="1264" formatCode="0">
                  <c:v>25424</c:v>
                </c:pt>
                <c:pt idx="1265" formatCode="0">
                  <c:v>25424</c:v>
                </c:pt>
                <c:pt idx="1266" formatCode="0">
                  <c:v>25424</c:v>
                </c:pt>
                <c:pt idx="1267" formatCode="0">
                  <c:v>25424</c:v>
                </c:pt>
                <c:pt idx="1268" formatCode="0">
                  <c:v>25424</c:v>
                </c:pt>
                <c:pt idx="1269" formatCode="0">
                  <c:v>25424</c:v>
                </c:pt>
                <c:pt idx="1270" formatCode="0">
                  <c:v>25424</c:v>
                </c:pt>
                <c:pt idx="1271" formatCode="0">
                  <c:v>25424</c:v>
                </c:pt>
                <c:pt idx="1272" formatCode="0">
                  <c:v>25424</c:v>
                </c:pt>
                <c:pt idx="1273" formatCode="0">
                  <c:v>25424</c:v>
                </c:pt>
                <c:pt idx="1274" formatCode="0">
                  <c:v>25424</c:v>
                </c:pt>
                <c:pt idx="1275" formatCode="0">
                  <c:v>25424</c:v>
                </c:pt>
                <c:pt idx="1276" formatCode="0">
                  <c:v>25424</c:v>
                </c:pt>
                <c:pt idx="1277" formatCode="0">
                  <c:v>25424</c:v>
                </c:pt>
                <c:pt idx="1278" formatCode="0">
                  <c:v>25424</c:v>
                </c:pt>
                <c:pt idx="1279" formatCode="0">
                  <c:v>25424</c:v>
                </c:pt>
                <c:pt idx="1280" formatCode="0">
                  <c:v>25424</c:v>
                </c:pt>
                <c:pt idx="1281" formatCode="0">
                  <c:v>25423</c:v>
                </c:pt>
                <c:pt idx="1282" formatCode="0">
                  <c:v>25423</c:v>
                </c:pt>
                <c:pt idx="1283" formatCode="0">
                  <c:v>25423</c:v>
                </c:pt>
                <c:pt idx="1284" formatCode="0">
                  <c:v>25423</c:v>
                </c:pt>
                <c:pt idx="1285" formatCode="0">
                  <c:v>25423</c:v>
                </c:pt>
                <c:pt idx="1286" formatCode="0">
                  <c:v>25423</c:v>
                </c:pt>
                <c:pt idx="1287" formatCode="0">
                  <c:v>25423</c:v>
                </c:pt>
                <c:pt idx="1288" formatCode="0">
                  <c:v>25423</c:v>
                </c:pt>
                <c:pt idx="1289" formatCode="0">
                  <c:v>25424</c:v>
                </c:pt>
                <c:pt idx="1290" formatCode="0">
                  <c:v>25424</c:v>
                </c:pt>
                <c:pt idx="1291" formatCode="0">
                  <c:v>25424</c:v>
                </c:pt>
                <c:pt idx="1292" formatCode="0">
                  <c:v>25424</c:v>
                </c:pt>
                <c:pt idx="1293" formatCode="0">
                  <c:v>25424</c:v>
                </c:pt>
                <c:pt idx="1294" formatCode="0">
                  <c:v>25424</c:v>
                </c:pt>
                <c:pt idx="1295" formatCode="0">
                  <c:v>25424</c:v>
                </c:pt>
                <c:pt idx="1296" formatCode="0">
                  <c:v>25424</c:v>
                </c:pt>
                <c:pt idx="1297" formatCode="0">
                  <c:v>25424</c:v>
                </c:pt>
                <c:pt idx="1298" formatCode="0">
                  <c:v>25424</c:v>
                </c:pt>
                <c:pt idx="1299" formatCode="0">
                  <c:v>25424</c:v>
                </c:pt>
                <c:pt idx="1300" formatCode="0">
                  <c:v>25424</c:v>
                </c:pt>
                <c:pt idx="1301" formatCode="0">
                  <c:v>25424</c:v>
                </c:pt>
                <c:pt idx="1302" formatCode="0">
                  <c:v>25423</c:v>
                </c:pt>
                <c:pt idx="1303" formatCode="0">
                  <c:v>25423</c:v>
                </c:pt>
                <c:pt idx="1304" formatCode="0">
                  <c:v>25423</c:v>
                </c:pt>
                <c:pt idx="1305" formatCode="0">
                  <c:v>25423</c:v>
                </c:pt>
                <c:pt idx="1306" formatCode="0">
                  <c:v>25423</c:v>
                </c:pt>
                <c:pt idx="1307" formatCode="0">
                  <c:v>25423</c:v>
                </c:pt>
                <c:pt idx="1308" formatCode="0">
                  <c:v>25423</c:v>
                </c:pt>
                <c:pt idx="1309" formatCode="0">
                  <c:v>25423</c:v>
                </c:pt>
                <c:pt idx="1310" formatCode="0">
                  <c:v>25424</c:v>
                </c:pt>
                <c:pt idx="1311" formatCode="0">
                  <c:v>25424</c:v>
                </c:pt>
                <c:pt idx="1312" formatCode="0">
                  <c:v>25424</c:v>
                </c:pt>
                <c:pt idx="1313" formatCode="0">
                  <c:v>25424</c:v>
                </c:pt>
                <c:pt idx="1314" formatCode="0">
                  <c:v>25424</c:v>
                </c:pt>
                <c:pt idx="1315" formatCode="0">
                  <c:v>25424</c:v>
                </c:pt>
                <c:pt idx="1316" formatCode="0">
                  <c:v>25424</c:v>
                </c:pt>
                <c:pt idx="1317" formatCode="0">
                  <c:v>25424</c:v>
                </c:pt>
                <c:pt idx="1318" formatCode="0">
                  <c:v>25424</c:v>
                </c:pt>
                <c:pt idx="1319" formatCode="0">
                  <c:v>25424</c:v>
                </c:pt>
                <c:pt idx="1320" formatCode="0">
                  <c:v>25424</c:v>
                </c:pt>
                <c:pt idx="1321" formatCode="0">
                  <c:v>25424</c:v>
                </c:pt>
                <c:pt idx="1322" formatCode="0">
                  <c:v>25424</c:v>
                </c:pt>
                <c:pt idx="1323" formatCode="0">
                  <c:v>25424</c:v>
                </c:pt>
                <c:pt idx="1324" formatCode="0">
                  <c:v>25424</c:v>
                </c:pt>
                <c:pt idx="1325" formatCode="0">
                  <c:v>25424</c:v>
                </c:pt>
                <c:pt idx="1326" formatCode="0">
                  <c:v>25424</c:v>
                </c:pt>
                <c:pt idx="1327" formatCode="0">
                  <c:v>25424</c:v>
                </c:pt>
                <c:pt idx="1328" formatCode="0">
                  <c:v>25424</c:v>
                </c:pt>
                <c:pt idx="1329" formatCode="0">
                  <c:v>25424</c:v>
                </c:pt>
                <c:pt idx="1330" formatCode="0">
                  <c:v>25424</c:v>
                </c:pt>
                <c:pt idx="1331" formatCode="0">
                  <c:v>25424</c:v>
                </c:pt>
                <c:pt idx="1332" formatCode="0">
                  <c:v>25424</c:v>
                </c:pt>
                <c:pt idx="1333" formatCode="0">
                  <c:v>25424</c:v>
                </c:pt>
                <c:pt idx="1334" formatCode="0">
                  <c:v>25424</c:v>
                </c:pt>
                <c:pt idx="1335" formatCode="0">
                  <c:v>25424</c:v>
                </c:pt>
                <c:pt idx="1336" formatCode="0">
                  <c:v>25424</c:v>
                </c:pt>
                <c:pt idx="1337" formatCode="0">
                  <c:v>25424</c:v>
                </c:pt>
                <c:pt idx="1338" formatCode="0">
                  <c:v>25424</c:v>
                </c:pt>
                <c:pt idx="1339" formatCode="0">
                  <c:v>25424</c:v>
                </c:pt>
                <c:pt idx="1340" formatCode="0">
                  <c:v>25424</c:v>
                </c:pt>
                <c:pt idx="1341" formatCode="0">
                  <c:v>25424</c:v>
                </c:pt>
                <c:pt idx="1342" formatCode="0">
                  <c:v>25424</c:v>
                </c:pt>
                <c:pt idx="1343" formatCode="0">
                  <c:v>25424</c:v>
                </c:pt>
                <c:pt idx="1344" formatCode="0">
                  <c:v>25424</c:v>
                </c:pt>
                <c:pt idx="1345" formatCode="0">
                  <c:v>25424</c:v>
                </c:pt>
                <c:pt idx="1346" formatCode="0">
                  <c:v>25424</c:v>
                </c:pt>
                <c:pt idx="1347" formatCode="0">
                  <c:v>25424</c:v>
                </c:pt>
                <c:pt idx="1348" formatCode="0">
                  <c:v>25423</c:v>
                </c:pt>
                <c:pt idx="1349" formatCode="0">
                  <c:v>25423</c:v>
                </c:pt>
                <c:pt idx="1350" formatCode="0">
                  <c:v>25423</c:v>
                </c:pt>
                <c:pt idx="1351" formatCode="0">
                  <c:v>25423</c:v>
                </c:pt>
                <c:pt idx="1352" formatCode="0">
                  <c:v>25423</c:v>
                </c:pt>
                <c:pt idx="1353" formatCode="0">
                  <c:v>25423</c:v>
                </c:pt>
                <c:pt idx="1354" formatCode="0">
                  <c:v>25423</c:v>
                </c:pt>
                <c:pt idx="1355" formatCode="0">
                  <c:v>25423</c:v>
                </c:pt>
                <c:pt idx="1356" formatCode="0">
                  <c:v>25424</c:v>
                </c:pt>
                <c:pt idx="1357" formatCode="0">
                  <c:v>25424</c:v>
                </c:pt>
                <c:pt idx="1358" formatCode="0">
                  <c:v>25424</c:v>
                </c:pt>
                <c:pt idx="1359" formatCode="0">
                  <c:v>25424</c:v>
                </c:pt>
                <c:pt idx="1360" formatCode="0">
                  <c:v>25424</c:v>
                </c:pt>
                <c:pt idx="1361" formatCode="0">
                  <c:v>25424</c:v>
                </c:pt>
                <c:pt idx="1362" formatCode="0">
                  <c:v>25424</c:v>
                </c:pt>
                <c:pt idx="1363" formatCode="0">
                  <c:v>25424</c:v>
                </c:pt>
                <c:pt idx="1364" formatCode="0">
                  <c:v>25424</c:v>
                </c:pt>
                <c:pt idx="1365" formatCode="0">
                  <c:v>25424</c:v>
                </c:pt>
                <c:pt idx="1366" formatCode="0">
                  <c:v>25424</c:v>
                </c:pt>
                <c:pt idx="1367" formatCode="0">
                  <c:v>25424</c:v>
                </c:pt>
                <c:pt idx="1368" formatCode="0">
                  <c:v>25424</c:v>
                </c:pt>
                <c:pt idx="1369" formatCode="0">
                  <c:v>25423</c:v>
                </c:pt>
                <c:pt idx="1370" formatCode="0">
                  <c:v>25423</c:v>
                </c:pt>
                <c:pt idx="1371" formatCode="0">
                  <c:v>25423</c:v>
                </c:pt>
                <c:pt idx="1372" formatCode="0">
                  <c:v>25423</c:v>
                </c:pt>
                <c:pt idx="1373" formatCode="0">
                  <c:v>25423</c:v>
                </c:pt>
                <c:pt idx="1374" formatCode="0">
                  <c:v>25423</c:v>
                </c:pt>
                <c:pt idx="1375" formatCode="0">
                  <c:v>25423</c:v>
                </c:pt>
                <c:pt idx="1376" formatCode="0">
                  <c:v>25423</c:v>
                </c:pt>
                <c:pt idx="1377" formatCode="0">
                  <c:v>25424</c:v>
                </c:pt>
                <c:pt idx="1378" formatCode="0">
                  <c:v>25424</c:v>
                </c:pt>
                <c:pt idx="1379" formatCode="0">
                  <c:v>25424</c:v>
                </c:pt>
                <c:pt idx="1380" formatCode="0">
                  <c:v>25424</c:v>
                </c:pt>
                <c:pt idx="1381" formatCode="0">
                  <c:v>25424</c:v>
                </c:pt>
                <c:pt idx="1382" formatCode="0">
                  <c:v>25424</c:v>
                </c:pt>
                <c:pt idx="1383" formatCode="0">
                  <c:v>25424</c:v>
                </c:pt>
                <c:pt idx="1384" formatCode="0">
                  <c:v>25424</c:v>
                </c:pt>
                <c:pt idx="1385" formatCode="0">
                  <c:v>25424</c:v>
                </c:pt>
                <c:pt idx="1386" formatCode="0">
                  <c:v>25424</c:v>
                </c:pt>
                <c:pt idx="1387" formatCode="0">
                  <c:v>25424</c:v>
                </c:pt>
                <c:pt idx="1388" formatCode="0">
                  <c:v>25424</c:v>
                </c:pt>
                <c:pt idx="1389" formatCode="0">
                  <c:v>25424</c:v>
                </c:pt>
                <c:pt idx="1390" formatCode="0">
                  <c:v>25423</c:v>
                </c:pt>
                <c:pt idx="1391" formatCode="0">
                  <c:v>25423</c:v>
                </c:pt>
                <c:pt idx="1392" formatCode="0">
                  <c:v>25423</c:v>
                </c:pt>
                <c:pt idx="1393" formatCode="0">
                  <c:v>25423</c:v>
                </c:pt>
                <c:pt idx="1394" formatCode="0">
                  <c:v>25423</c:v>
                </c:pt>
                <c:pt idx="1395" formatCode="0">
                  <c:v>25423</c:v>
                </c:pt>
                <c:pt idx="1396" formatCode="0">
                  <c:v>25423</c:v>
                </c:pt>
                <c:pt idx="1397" formatCode="0">
                  <c:v>25423</c:v>
                </c:pt>
                <c:pt idx="1398" formatCode="0">
                  <c:v>25424</c:v>
                </c:pt>
                <c:pt idx="1399" formatCode="0">
                  <c:v>25424</c:v>
                </c:pt>
                <c:pt idx="1400" formatCode="0">
                  <c:v>25424</c:v>
                </c:pt>
                <c:pt idx="1401" formatCode="0">
                  <c:v>25424</c:v>
                </c:pt>
                <c:pt idx="1402" formatCode="0">
                  <c:v>25424</c:v>
                </c:pt>
                <c:pt idx="1403" formatCode="0">
                  <c:v>25424</c:v>
                </c:pt>
                <c:pt idx="1404" formatCode="0">
                  <c:v>25424</c:v>
                </c:pt>
                <c:pt idx="1405" formatCode="0">
                  <c:v>25424</c:v>
                </c:pt>
                <c:pt idx="1406" formatCode="0">
                  <c:v>25424</c:v>
                </c:pt>
                <c:pt idx="1407" formatCode="0">
                  <c:v>25424</c:v>
                </c:pt>
                <c:pt idx="1408" formatCode="0">
                  <c:v>25424</c:v>
                </c:pt>
                <c:pt idx="1409" formatCode="0">
                  <c:v>25424</c:v>
                </c:pt>
                <c:pt idx="1410" formatCode="0">
                  <c:v>25424</c:v>
                </c:pt>
                <c:pt idx="1411" formatCode="0">
                  <c:v>25424</c:v>
                </c:pt>
                <c:pt idx="1412" formatCode="0">
                  <c:v>25424</c:v>
                </c:pt>
                <c:pt idx="1413" formatCode="0">
                  <c:v>25424</c:v>
                </c:pt>
                <c:pt idx="1414" formatCode="0">
                  <c:v>25424</c:v>
                </c:pt>
                <c:pt idx="1415" formatCode="0">
                  <c:v>25424</c:v>
                </c:pt>
                <c:pt idx="1416" formatCode="0">
                  <c:v>25424</c:v>
                </c:pt>
                <c:pt idx="1417" formatCode="0">
                  <c:v>25424</c:v>
                </c:pt>
                <c:pt idx="1418" formatCode="0">
                  <c:v>25424</c:v>
                </c:pt>
                <c:pt idx="1419" formatCode="0">
                  <c:v>25424</c:v>
                </c:pt>
                <c:pt idx="1420" formatCode="0">
                  <c:v>25424</c:v>
                </c:pt>
                <c:pt idx="1421" formatCode="0">
                  <c:v>25424</c:v>
                </c:pt>
                <c:pt idx="1422" formatCode="0">
                  <c:v>25424</c:v>
                </c:pt>
                <c:pt idx="1423" formatCode="0">
                  <c:v>25424</c:v>
                </c:pt>
                <c:pt idx="1424" formatCode="0">
                  <c:v>25424</c:v>
                </c:pt>
                <c:pt idx="1425" formatCode="0">
                  <c:v>25424</c:v>
                </c:pt>
                <c:pt idx="1426" formatCode="0">
                  <c:v>25424</c:v>
                </c:pt>
                <c:pt idx="1427" formatCode="0">
                  <c:v>25424</c:v>
                </c:pt>
                <c:pt idx="1428" formatCode="0">
                  <c:v>25424</c:v>
                </c:pt>
                <c:pt idx="1429" formatCode="0">
                  <c:v>25424</c:v>
                </c:pt>
                <c:pt idx="1430" formatCode="0">
                  <c:v>25424</c:v>
                </c:pt>
                <c:pt idx="1431" formatCode="0">
                  <c:v>25424</c:v>
                </c:pt>
                <c:pt idx="1432" formatCode="0">
                  <c:v>25424</c:v>
                </c:pt>
                <c:pt idx="1433" formatCode="0">
                  <c:v>25424</c:v>
                </c:pt>
                <c:pt idx="1434" formatCode="0">
                  <c:v>25424</c:v>
                </c:pt>
                <c:pt idx="1435" formatCode="0">
                  <c:v>25424</c:v>
                </c:pt>
                <c:pt idx="1436" formatCode="0">
                  <c:v>25423</c:v>
                </c:pt>
                <c:pt idx="1437" formatCode="0">
                  <c:v>25423</c:v>
                </c:pt>
                <c:pt idx="1438" formatCode="0">
                  <c:v>25423</c:v>
                </c:pt>
                <c:pt idx="1439" formatCode="0">
                  <c:v>25423</c:v>
                </c:pt>
                <c:pt idx="1440" formatCode="0">
                  <c:v>25423</c:v>
                </c:pt>
                <c:pt idx="1441" formatCode="0">
                  <c:v>25423</c:v>
                </c:pt>
                <c:pt idx="1442" formatCode="0">
                  <c:v>25423</c:v>
                </c:pt>
                <c:pt idx="1443" formatCode="0">
                  <c:v>25423</c:v>
                </c:pt>
                <c:pt idx="1444" formatCode="0">
                  <c:v>25424</c:v>
                </c:pt>
                <c:pt idx="1445" formatCode="0">
                  <c:v>25424</c:v>
                </c:pt>
                <c:pt idx="1446" formatCode="0">
                  <c:v>25424</c:v>
                </c:pt>
                <c:pt idx="1447" formatCode="0">
                  <c:v>25424</c:v>
                </c:pt>
                <c:pt idx="1448" formatCode="0">
                  <c:v>25424</c:v>
                </c:pt>
                <c:pt idx="1449" formatCode="0">
                  <c:v>25424</c:v>
                </c:pt>
                <c:pt idx="1450" formatCode="0">
                  <c:v>25424</c:v>
                </c:pt>
                <c:pt idx="1451" formatCode="0">
                  <c:v>25424</c:v>
                </c:pt>
                <c:pt idx="1452" formatCode="0">
                  <c:v>25424</c:v>
                </c:pt>
                <c:pt idx="1453" formatCode="0">
                  <c:v>25424</c:v>
                </c:pt>
                <c:pt idx="1454" formatCode="0">
                  <c:v>25424</c:v>
                </c:pt>
                <c:pt idx="1455" formatCode="0">
                  <c:v>25424</c:v>
                </c:pt>
                <c:pt idx="1456" formatCode="0">
                  <c:v>25424</c:v>
                </c:pt>
                <c:pt idx="1457" formatCode="0">
                  <c:v>25423</c:v>
                </c:pt>
                <c:pt idx="1458" formatCode="0">
                  <c:v>25423</c:v>
                </c:pt>
                <c:pt idx="1459" formatCode="0">
                  <c:v>25423</c:v>
                </c:pt>
                <c:pt idx="1460" formatCode="0">
                  <c:v>25423</c:v>
                </c:pt>
                <c:pt idx="1461" formatCode="0">
                  <c:v>25423</c:v>
                </c:pt>
                <c:pt idx="1462" formatCode="0">
                  <c:v>25423</c:v>
                </c:pt>
                <c:pt idx="1463" formatCode="0">
                  <c:v>25423</c:v>
                </c:pt>
                <c:pt idx="1464" formatCode="0">
                  <c:v>25423</c:v>
                </c:pt>
                <c:pt idx="1465" formatCode="0">
                  <c:v>25424</c:v>
                </c:pt>
                <c:pt idx="1466" formatCode="0">
                  <c:v>25424</c:v>
                </c:pt>
                <c:pt idx="1467" formatCode="0">
                  <c:v>25424</c:v>
                </c:pt>
                <c:pt idx="1468" formatCode="0">
                  <c:v>25424</c:v>
                </c:pt>
                <c:pt idx="1469" formatCode="0">
                  <c:v>25424</c:v>
                </c:pt>
                <c:pt idx="1470" formatCode="0">
                  <c:v>25424</c:v>
                </c:pt>
                <c:pt idx="1471" formatCode="0">
                  <c:v>25424</c:v>
                </c:pt>
                <c:pt idx="1472" formatCode="0">
                  <c:v>25424</c:v>
                </c:pt>
                <c:pt idx="1473" formatCode="0">
                  <c:v>25424</c:v>
                </c:pt>
                <c:pt idx="1474" formatCode="0">
                  <c:v>25424</c:v>
                </c:pt>
                <c:pt idx="1475" formatCode="0">
                  <c:v>25424</c:v>
                </c:pt>
                <c:pt idx="1476" formatCode="0">
                  <c:v>25424</c:v>
                </c:pt>
                <c:pt idx="1477" formatCode="0">
                  <c:v>25424</c:v>
                </c:pt>
                <c:pt idx="1478" formatCode="0">
                  <c:v>25424</c:v>
                </c:pt>
                <c:pt idx="1479" formatCode="0">
                  <c:v>25424</c:v>
                </c:pt>
                <c:pt idx="1480" formatCode="0">
                  <c:v>25424</c:v>
                </c:pt>
                <c:pt idx="1481" formatCode="0">
                  <c:v>25424</c:v>
                </c:pt>
                <c:pt idx="1482" formatCode="0">
                  <c:v>25424</c:v>
                </c:pt>
                <c:pt idx="1483" formatCode="0">
                  <c:v>25424</c:v>
                </c:pt>
                <c:pt idx="1484" formatCode="0">
                  <c:v>25424</c:v>
                </c:pt>
                <c:pt idx="1485" formatCode="0">
                  <c:v>25424</c:v>
                </c:pt>
                <c:pt idx="1486" formatCode="0">
                  <c:v>25424</c:v>
                </c:pt>
                <c:pt idx="1487" formatCode="0">
                  <c:v>25424</c:v>
                </c:pt>
                <c:pt idx="1488" formatCode="0">
                  <c:v>25424</c:v>
                </c:pt>
                <c:pt idx="1489" formatCode="0">
                  <c:v>25424</c:v>
                </c:pt>
                <c:pt idx="1490" formatCode="0">
                  <c:v>25424</c:v>
                </c:pt>
                <c:pt idx="1491" formatCode="0">
                  <c:v>25424</c:v>
                </c:pt>
                <c:pt idx="1492" formatCode="0">
                  <c:v>25424</c:v>
                </c:pt>
                <c:pt idx="1493" formatCode="0">
                  <c:v>25424</c:v>
                </c:pt>
                <c:pt idx="1494" formatCode="0">
                  <c:v>25424</c:v>
                </c:pt>
                <c:pt idx="1495" formatCode="0">
                  <c:v>25424</c:v>
                </c:pt>
                <c:pt idx="1496" formatCode="0">
                  <c:v>25424</c:v>
                </c:pt>
                <c:pt idx="1497" formatCode="0">
                  <c:v>25424</c:v>
                </c:pt>
                <c:pt idx="1498" formatCode="0">
                  <c:v>25424</c:v>
                </c:pt>
                <c:pt idx="1499" formatCode="0">
                  <c:v>25424</c:v>
                </c:pt>
                <c:pt idx="1500" formatCode="0">
                  <c:v>25424</c:v>
                </c:pt>
                <c:pt idx="1501" formatCode="0">
                  <c:v>25424</c:v>
                </c:pt>
                <c:pt idx="1502" formatCode="0">
                  <c:v>25424</c:v>
                </c:pt>
                <c:pt idx="1503" formatCode="0">
                  <c:v>25423</c:v>
                </c:pt>
                <c:pt idx="1504" formatCode="0">
                  <c:v>25423</c:v>
                </c:pt>
                <c:pt idx="1505" formatCode="0">
                  <c:v>25423</c:v>
                </c:pt>
                <c:pt idx="1506" formatCode="0">
                  <c:v>25423</c:v>
                </c:pt>
                <c:pt idx="1507" formatCode="0">
                  <c:v>25423</c:v>
                </c:pt>
                <c:pt idx="1508" formatCode="0">
                  <c:v>25423</c:v>
                </c:pt>
                <c:pt idx="1509" formatCode="0">
                  <c:v>25423</c:v>
                </c:pt>
                <c:pt idx="1510" formatCode="0">
                  <c:v>25423</c:v>
                </c:pt>
                <c:pt idx="1511" formatCode="0">
                  <c:v>25424</c:v>
                </c:pt>
                <c:pt idx="1512" formatCode="0">
                  <c:v>25424</c:v>
                </c:pt>
                <c:pt idx="1513" formatCode="0">
                  <c:v>25424</c:v>
                </c:pt>
                <c:pt idx="1514" formatCode="0">
                  <c:v>25424</c:v>
                </c:pt>
                <c:pt idx="1515" formatCode="0">
                  <c:v>25424</c:v>
                </c:pt>
                <c:pt idx="1516" formatCode="0">
                  <c:v>25424</c:v>
                </c:pt>
                <c:pt idx="1517" formatCode="0">
                  <c:v>25424</c:v>
                </c:pt>
                <c:pt idx="1518" formatCode="0">
                  <c:v>25424</c:v>
                </c:pt>
                <c:pt idx="1519" formatCode="0">
                  <c:v>25424</c:v>
                </c:pt>
                <c:pt idx="1520" formatCode="0">
                  <c:v>25424</c:v>
                </c:pt>
                <c:pt idx="1521" formatCode="0">
                  <c:v>25424</c:v>
                </c:pt>
                <c:pt idx="1522" formatCode="0">
                  <c:v>25424</c:v>
                </c:pt>
                <c:pt idx="1523" formatCode="0">
                  <c:v>25424</c:v>
                </c:pt>
                <c:pt idx="1524" formatCode="0">
                  <c:v>25423</c:v>
                </c:pt>
                <c:pt idx="1525" formatCode="0">
                  <c:v>25423</c:v>
                </c:pt>
                <c:pt idx="1526" formatCode="0">
                  <c:v>25423</c:v>
                </c:pt>
                <c:pt idx="1527" formatCode="0">
                  <c:v>25423</c:v>
                </c:pt>
                <c:pt idx="1528" formatCode="0">
                  <c:v>25423</c:v>
                </c:pt>
                <c:pt idx="1529" formatCode="0">
                  <c:v>25423</c:v>
                </c:pt>
                <c:pt idx="1530" formatCode="0">
                  <c:v>25423</c:v>
                </c:pt>
                <c:pt idx="1531" formatCode="0">
                  <c:v>25423</c:v>
                </c:pt>
                <c:pt idx="1532" formatCode="0">
                  <c:v>25424</c:v>
                </c:pt>
                <c:pt idx="1533" formatCode="0">
                  <c:v>25424</c:v>
                </c:pt>
                <c:pt idx="1534" formatCode="0">
                  <c:v>25424</c:v>
                </c:pt>
                <c:pt idx="1535" formatCode="0">
                  <c:v>25424</c:v>
                </c:pt>
                <c:pt idx="1536" formatCode="0">
                  <c:v>25424</c:v>
                </c:pt>
                <c:pt idx="1537" formatCode="0">
                  <c:v>25424</c:v>
                </c:pt>
                <c:pt idx="1538" formatCode="0">
                  <c:v>25424</c:v>
                </c:pt>
                <c:pt idx="1539" formatCode="0">
                  <c:v>25424</c:v>
                </c:pt>
                <c:pt idx="1540" formatCode="0">
                  <c:v>25424</c:v>
                </c:pt>
                <c:pt idx="1541" formatCode="0">
                  <c:v>25424</c:v>
                </c:pt>
                <c:pt idx="1542" formatCode="0">
                  <c:v>25424</c:v>
                </c:pt>
                <c:pt idx="1543" formatCode="0">
                  <c:v>25424</c:v>
                </c:pt>
                <c:pt idx="1544" formatCode="0">
                  <c:v>25424</c:v>
                </c:pt>
                <c:pt idx="1545" formatCode="0">
                  <c:v>25423</c:v>
                </c:pt>
                <c:pt idx="1546" formatCode="0">
                  <c:v>25423</c:v>
                </c:pt>
                <c:pt idx="1547" formatCode="0">
                  <c:v>25423</c:v>
                </c:pt>
                <c:pt idx="1548" formatCode="0">
                  <c:v>25423</c:v>
                </c:pt>
                <c:pt idx="1549" formatCode="0">
                  <c:v>25423</c:v>
                </c:pt>
                <c:pt idx="1550" formatCode="0">
                  <c:v>25423</c:v>
                </c:pt>
                <c:pt idx="1551" formatCode="0">
                  <c:v>25423</c:v>
                </c:pt>
                <c:pt idx="1552" formatCode="0">
                  <c:v>25423</c:v>
                </c:pt>
                <c:pt idx="1553" formatCode="0">
                  <c:v>25424</c:v>
                </c:pt>
                <c:pt idx="1554" formatCode="0">
                  <c:v>25424</c:v>
                </c:pt>
                <c:pt idx="1555" formatCode="0">
                  <c:v>25424</c:v>
                </c:pt>
                <c:pt idx="1556" formatCode="0">
                  <c:v>25424</c:v>
                </c:pt>
                <c:pt idx="1557" formatCode="0">
                  <c:v>25424</c:v>
                </c:pt>
                <c:pt idx="1558" formatCode="0">
                  <c:v>25424</c:v>
                </c:pt>
                <c:pt idx="1559" formatCode="0">
                  <c:v>25424</c:v>
                </c:pt>
                <c:pt idx="1560" formatCode="0">
                  <c:v>25424</c:v>
                </c:pt>
                <c:pt idx="1561" formatCode="0">
                  <c:v>25424</c:v>
                </c:pt>
                <c:pt idx="1562" formatCode="0">
                  <c:v>25424</c:v>
                </c:pt>
                <c:pt idx="1563" formatCode="0">
                  <c:v>25424</c:v>
                </c:pt>
                <c:pt idx="1564" formatCode="0">
                  <c:v>25424</c:v>
                </c:pt>
                <c:pt idx="1565" formatCode="0">
                  <c:v>25424</c:v>
                </c:pt>
                <c:pt idx="1566" formatCode="0">
                  <c:v>25424</c:v>
                </c:pt>
                <c:pt idx="1567" formatCode="0">
                  <c:v>25424</c:v>
                </c:pt>
                <c:pt idx="1568" formatCode="0">
                  <c:v>25424</c:v>
                </c:pt>
                <c:pt idx="1569" formatCode="0">
                  <c:v>25424</c:v>
                </c:pt>
                <c:pt idx="1570" formatCode="0">
                  <c:v>25424</c:v>
                </c:pt>
                <c:pt idx="1571" formatCode="0">
                  <c:v>25424</c:v>
                </c:pt>
                <c:pt idx="1572" formatCode="0">
                  <c:v>25424</c:v>
                </c:pt>
                <c:pt idx="1573" formatCode="0">
                  <c:v>25424</c:v>
                </c:pt>
                <c:pt idx="1574" formatCode="0">
                  <c:v>25424</c:v>
                </c:pt>
                <c:pt idx="1575" formatCode="0">
                  <c:v>25424</c:v>
                </c:pt>
                <c:pt idx="1576" formatCode="0">
                  <c:v>25424</c:v>
                </c:pt>
                <c:pt idx="1577" formatCode="0">
                  <c:v>25424</c:v>
                </c:pt>
                <c:pt idx="1578" formatCode="0">
                  <c:v>25424</c:v>
                </c:pt>
                <c:pt idx="1579" formatCode="0">
                  <c:v>25424</c:v>
                </c:pt>
                <c:pt idx="1580" formatCode="0">
                  <c:v>25424</c:v>
                </c:pt>
                <c:pt idx="1581" formatCode="0">
                  <c:v>25424</c:v>
                </c:pt>
                <c:pt idx="1582" formatCode="0">
                  <c:v>25424</c:v>
                </c:pt>
                <c:pt idx="1583" formatCode="0">
                  <c:v>25424</c:v>
                </c:pt>
                <c:pt idx="1584" formatCode="0">
                  <c:v>25424</c:v>
                </c:pt>
                <c:pt idx="1585" formatCode="0">
                  <c:v>25424</c:v>
                </c:pt>
                <c:pt idx="1586" formatCode="0">
                  <c:v>25424</c:v>
                </c:pt>
                <c:pt idx="1587" formatCode="0">
                  <c:v>25424</c:v>
                </c:pt>
                <c:pt idx="1588" formatCode="0">
                  <c:v>25424</c:v>
                </c:pt>
                <c:pt idx="1589" formatCode="0">
                  <c:v>25424</c:v>
                </c:pt>
                <c:pt idx="1590" formatCode="0">
                  <c:v>25424</c:v>
                </c:pt>
                <c:pt idx="1591" formatCode="0">
                  <c:v>25423</c:v>
                </c:pt>
                <c:pt idx="1592" formatCode="0">
                  <c:v>25423</c:v>
                </c:pt>
                <c:pt idx="1593" formatCode="0">
                  <c:v>25423</c:v>
                </c:pt>
                <c:pt idx="1594" formatCode="0">
                  <c:v>25423</c:v>
                </c:pt>
                <c:pt idx="1595" formatCode="0">
                  <c:v>25423</c:v>
                </c:pt>
                <c:pt idx="1596" formatCode="0">
                  <c:v>25423</c:v>
                </c:pt>
                <c:pt idx="1597" formatCode="0">
                  <c:v>25423</c:v>
                </c:pt>
                <c:pt idx="1598" formatCode="0">
                  <c:v>25423</c:v>
                </c:pt>
                <c:pt idx="1599" formatCode="0">
                  <c:v>25424</c:v>
                </c:pt>
                <c:pt idx="1600" formatCode="0">
                  <c:v>25424</c:v>
                </c:pt>
                <c:pt idx="1601" formatCode="0">
                  <c:v>25424</c:v>
                </c:pt>
                <c:pt idx="1602" formatCode="0">
                  <c:v>25424</c:v>
                </c:pt>
                <c:pt idx="1603" formatCode="0">
                  <c:v>25424</c:v>
                </c:pt>
                <c:pt idx="1604" formatCode="0">
                  <c:v>25424</c:v>
                </c:pt>
                <c:pt idx="1605" formatCode="0">
                  <c:v>25424</c:v>
                </c:pt>
                <c:pt idx="1606" formatCode="0">
                  <c:v>25424</c:v>
                </c:pt>
                <c:pt idx="1607" formatCode="0">
                  <c:v>25424</c:v>
                </c:pt>
                <c:pt idx="1608" formatCode="0">
                  <c:v>25424</c:v>
                </c:pt>
                <c:pt idx="1609" formatCode="0">
                  <c:v>25424</c:v>
                </c:pt>
                <c:pt idx="1610" formatCode="0">
                  <c:v>25424</c:v>
                </c:pt>
                <c:pt idx="1611" formatCode="0">
                  <c:v>25424</c:v>
                </c:pt>
                <c:pt idx="1612" formatCode="0">
                  <c:v>25423</c:v>
                </c:pt>
                <c:pt idx="1613" formatCode="0">
                  <c:v>25423</c:v>
                </c:pt>
                <c:pt idx="1614" formatCode="0">
                  <c:v>25423</c:v>
                </c:pt>
                <c:pt idx="1615" formatCode="0">
                  <c:v>25423</c:v>
                </c:pt>
                <c:pt idx="1616" formatCode="0">
                  <c:v>25423</c:v>
                </c:pt>
                <c:pt idx="1617" formatCode="0">
                  <c:v>25423</c:v>
                </c:pt>
                <c:pt idx="1618" formatCode="0">
                  <c:v>25423</c:v>
                </c:pt>
                <c:pt idx="1619" formatCode="0">
                  <c:v>25423</c:v>
                </c:pt>
                <c:pt idx="1620" formatCode="0">
                  <c:v>25424</c:v>
                </c:pt>
                <c:pt idx="1621" formatCode="0">
                  <c:v>25424</c:v>
                </c:pt>
                <c:pt idx="1622" formatCode="0">
                  <c:v>25424</c:v>
                </c:pt>
                <c:pt idx="1623" formatCode="0">
                  <c:v>25424</c:v>
                </c:pt>
                <c:pt idx="1624" formatCode="0">
                  <c:v>25424</c:v>
                </c:pt>
                <c:pt idx="1625" formatCode="0">
                  <c:v>25424</c:v>
                </c:pt>
                <c:pt idx="1626" formatCode="0">
                  <c:v>25424</c:v>
                </c:pt>
                <c:pt idx="1627" formatCode="0">
                  <c:v>25424</c:v>
                </c:pt>
                <c:pt idx="1628" formatCode="0">
                  <c:v>25424</c:v>
                </c:pt>
                <c:pt idx="1629" formatCode="0">
                  <c:v>25424</c:v>
                </c:pt>
                <c:pt idx="1630" formatCode="0">
                  <c:v>25424</c:v>
                </c:pt>
                <c:pt idx="1631" formatCode="0">
                  <c:v>25424</c:v>
                </c:pt>
                <c:pt idx="1632" formatCode="0">
                  <c:v>25424</c:v>
                </c:pt>
                <c:pt idx="1633" formatCode="0">
                  <c:v>25424</c:v>
                </c:pt>
                <c:pt idx="1634" formatCode="0">
                  <c:v>25424</c:v>
                </c:pt>
                <c:pt idx="1635" formatCode="0">
                  <c:v>25424</c:v>
                </c:pt>
                <c:pt idx="1636" formatCode="0">
                  <c:v>25424</c:v>
                </c:pt>
                <c:pt idx="1637" formatCode="0">
                  <c:v>25424</c:v>
                </c:pt>
                <c:pt idx="1638" formatCode="0">
                  <c:v>25424</c:v>
                </c:pt>
                <c:pt idx="1639" formatCode="0">
                  <c:v>25424</c:v>
                </c:pt>
                <c:pt idx="1640" formatCode="0">
                  <c:v>25424</c:v>
                </c:pt>
                <c:pt idx="1641" formatCode="0">
                  <c:v>25424</c:v>
                </c:pt>
                <c:pt idx="1642" formatCode="0">
                  <c:v>25424</c:v>
                </c:pt>
                <c:pt idx="1643" formatCode="0">
                  <c:v>25424</c:v>
                </c:pt>
                <c:pt idx="1644" formatCode="0">
                  <c:v>25424</c:v>
                </c:pt>
                <c:pt idx="1645" formatCode="0">
                  <c:v>25424</c:v>
                </c:pt>
                <c:pt idx="1646" formatCode="0">
                  <c:v>25424</c:v>
                </c:pt>
                <c:pt idx="1647" formatCode="0">
                  <c:v>25424</c:v>
                </c:pt>
                <c:pt idx="1648" formatCode="0">
                  <c:v>25424</c:v>
                </c:pt>
                <c:pt idx="1649" formatCode="0">
                  <c:v>25424</c:v>
                </c:pt>
                <c:pt idx="1650" formatCode="0">
                  <c:v>25424</c:v>
                </c:pt>
                <c:pt idx="1651" formatCode="0">
                  <c:v>25424</c:v>
                </c:pt>
                <c:pt idx="1652" formatCode="0">
                  <c:v>25424</c:v>
                </c:pt>
                <c:pt idx="1653" formatCode="0">
                  <c:v>25424</c:v>
                </c:pt>
                <c:pt idx="1654" formatCode="0">
                  <c:v>25424</c:v>
                </c:pt>
                <c:pt idx="1655" formatCode="0">
                  <c:v>25424</c:v>
                </c:pt>
                <c:pt idx="1656" formatCode="0">
                  <c:v>25424</c:v>
                </c:pt>
                <c:pt idx="1657" formatCode="0">
                  <c:v>25424</c:v>
                </c:pt>
                <c:pt idx="1658" formatCode="0">
                  <c:v>25423</c:v>
                </c:pt>
                <c:pt idx="1659" formatCode="0">
                  <c:v>25423</c:v>
                </c:pt>
                <c:pt idx="1660" formatCode="0">
                  <c:v>25423</c:v>
                </c:pt>
                <c:pt idx="1661" formatCode="0">
                  <c:v>25423</c:v>
                </c:pt>
                <c:pt idx="1662" formatCode="0">
                  <c:v>25423</c:v>
                </c:pt>
                <c:pt idx="1663" formatCode="0">
                  <c:v>25423</c:v>
                </c:pt>
                <c:pt idx="1664" formatCode="0">
                  <c:v>25423</c:v>
                </c:pt>
                <c:pt idx="1665" formatCode="0">
                  <c:v>25423</c:v>
                </c:pt>
                <c:pt idx="1666" formatCode="0">
                  <c:v>25424</c:v>
                </c:pt>
                <c:pt idx="1667" formatCode="0">
                  <c:v>25424</c:v>
                </c:pt>
                <c:pt idx="1668" formatCode="0">
                  <c:v>25424</c:v>
                </c:pt>
                <c:pt idx="1669" formatCode="0">
                  <c:v>25424</c:v>
                </c:pt>
                <c:pt idx="1670" formatCode="0">
                  <c:v>25424</c:v>
                </c:pt>
                <c:pt idx="1671" formatCode="0">
                  <c:v>25424</c:v>
                </c:pt>
                <c:pt idx="1672" formatCode="0">
                  <c:v>25424</c:v>
                </c:pt>
                <c:pt idx="1673" formatCode="0">
                  <c:v>25424</c:v>
                </c:pt>
                <c:pt idx="1674" formatCode="0">
                  <c:v>25424</c:v>
                </c:pt>
                <c:pt idx="1675" formatCode="0">
                  <c:v>25424</c:v>
                </c:pt>
                <c:pt idx="1676" formatCode="0">
                  <c:v>25424</c:v>
                </c:pt>
                <c:pt idx="1677" formatCode="0">
                  <c:v>25424</c:v>
                </c:pt>
                <c:pt idx="1678" formatCode="0">
                  <c:v>25424</c:v>
                </c:pt>
                <c:pt idx="1679" formatCode="0">
                  <c:v>25423</c:v>
                </c:pt>
                <c:pt idx="1680" formatCode="0">
                  <c:v>25423</c:v>
                </c:pt>
                <c:pt idx="1681" formatCode="0">
                  <c:v>25423</c:v>
                </c:pt>
                <c:pt idx="1682" formatCode="0">
                  <c:v>25423</c:v>
                </c:pt>
                <c:pt idx="1683" formatCode="0">
                  <c:v>25423</c:v>
                </c:pt>
                <c:pt idx="1684" formatCode="0">
                  <c:v>25423</c:v>
                </c:pt>
                <c:pt idx="1685" formatCode="0">
                  <c:v>25423</c:v>
                </c:pt>
                <c:pt idx="1686" formatCode="0">
                  <c:v>25423</c:v>
                </c:pt>
                <c:pt idx="1687" formatCode="0">
                  <c:v>25424</c:v>
                </c:pt>
                <c:pt idx="1688" formatCode="0">
                  <c:v>25424</c:v>
                </c:pt>
                <c:pt idx="1689" formatCode="0">
                  <c:v>25424</c:v>
                </c:pt>
                <c:pt idx="1690" formatCode="0">
                  <c:v>25424</c:v>
                </c:pt>
                <c:pt idx="1691" formatCode="0">
                  <c:v>25424</c:v>
                </c:pt>
                <c:pt idx="1692" formatCode="0">
                  <c:v>25424</c:v>
                </c:pt>
                <c:pt idx="1693" formatCode="0">
                  <c:v>25424</c:v>
                </c:pt>
                <c:pt idx="1694" formatCode="0">
                  <c:v>25424</c:v>
                </c:pt>
                <c:pt idx="1695" formatCode="0">
                  <c:v>25424</c:v>
                </c:pt>
                <c:pt idx="1696" formatCode="0">
                  <c:v>25424</c:v>
                </c:pt>
                <c:pt idx="1697" formatCode="0">
                  <c:v>25424</c:v>
                </c:pt>
                <c:pt idx="1698" formatCode="0">
                  <c:v>25424</c:v>
                </c:pt>
                <c:pt idx="1699" formatCode="0">
                  <c:v>25424</c:v>
                </c:pt>
                <c:pt idx="1700" formatCode="0">
                  <c:v>25424</c:v>
                </c:pt>
                <c:pt idx="1701" formatCode="0">
                  <c:v>25424</c:v>
                </c:pt>
                <c:pt idx="1702" formatCode="0">
                  <c:v>25424</c:v>
                </c:pt>
                <c:pt idx="1703" formatCode="0">
                  <c:v>25424</c:v>
                </c:pt>
                <c:pt idx="1704" formatCode="0">
                  <c:v>25424</c:v>
                </c:pt>
                <c:pt idx="1705" formatCode="0">
                  <c:v>25424</c:v>
                </c:pt>
                <c:pt idx="1706" formatCode="0">
                  <c:v>25424</c:v>
                </c:pt>
                <c:pt idx="1707" formatCode="0">
                  <c:v>25424</c:v>
                </c:pt>
                <c:pt idx="1708" formatCode="0">
                  <c:v>25424</c:v>
                </c:pt>
                <c:pt idx="1709" formatCode="0">
                  <c:v>25424</c:v>
                </c:pt>
                <c:pt idx="1710" formatCode="0">
                  <c:v>25424</c:v>
                </c:pt>
                <c:pt idx="1711" formatCode="0">
                  <c:v>25424</c:v>
                </c:pt>
                <c:pt idx="1712" formatCode="0">
                  <c:v>25424</c:v>
                </c:pt>
                <c:pt idx="1713" formatCode="0">
                  <c:v>25424</c:v>
                </c:pt>
                <c:pt idx="1714" formatCode="0">
                  <c:v>25424</c:v>
                </c:pt>
                <c:pt idx="1715" formatCode="0">
                  <c:v>25424</c:v>
                </c:pt>
                <c:pt idx="1716" formatCode="0">
                  <c:v>25424</c:v>
                </c:pt>
                <c:pt idx="1717" formatCode="0">
                  <c:v>25424</c:v>
                </c:pt>
                <c:pt idx="1718" formatCode="0">
                  <c:v>25424</c:v>
                </c:pt>
                <c:pt idx="1719" formatCode="0">
                  <c:v>25424</c:v>
                </c:pt>
                <c:pt idx="1720" formatCode="0">
                  <c:v>25424</c:v>
                </c:pt>
                <c:pt idx="1721" formatCode="0">
                  <c:v>25424</c:v>
                </c:pt>
                <c:pt idx="1722" formatCode="0">
                  <c:v>25424</c:v>
                </c:pt>
                <c:pt idx="1723" formatCode="0">
                  <c:v>25424</c:v>
                </c:pt>
                <c:pt idx="1724" formatCode="0">
                  <c:v>25424</c:v>
                </c:pt>
                <c:pt idx="1725" formatCode="0">
                  <c:v>25423</c:v>
                </c:pt>
                <c:pt idx="1726" formatCode="0">
                  <c:v>25423</c:v>
                </c:pt>
                <c:pt idx="1727" formatCode="0">
                  <c:v>25423</c:v>
                </c:pt>
                <c:pt idx="1728" formatCode="0">
                  <c:v>25423</c:v>
                </c:pt>
                <c:pt idx="1729" formatCode="0">
                  <c:v>25423</c:v>
                </c:pt>
                <c:pt idx="1730" formatCode="0">
                  <c:v>25423</c:v>
                </c:pt>
                <c:pt idx="1731" formatCode="0">
                  <c:v>25423</c:v>
                </c:pt>
                <c:pt idx="1732" formatCode="0">
                  <c:v>25423</c:v>
                </c:pt>
                <c:pt idx="1733" formatCode="0">
                  <c:v>25424</c:v>
                </c:pt>
                <c:pt idx="1734" formatCode="0">
                  <c:v>25424</c:v>
                </c:pt>
                <c:pt idx="1735" formatCode="0">
                  <c:v>25424</c:v>
                </c:pt>
                <c:pt idx="1736" formatCode="0">
                  <c:v>25424</c:v>
                </c:pt>
                <c:pt idx="1737" formatCode="0">
                  <c:v>25424</c:v>
                </c:pt>
                <c:pt idx="1738" formatCode="0">
                  <c:v>25424</c:v>
                </c:pt>
                <c:pt idx="1739" formatCode="0">
                  <c:v>25424</c:v>
                </c:pt>
                <c:pt idx="1740" formatCode="0">
                  <c:v>25424</c:v>
                </c:pt>
                <c:pt idx="1741" formatCode="0">
                  <c:v>25424</c:v>
                </c:pt>
                <c:pt idx="1742" formatCode="0">
                  <c:v>25424</c:v>
                </c:pt>
                <c:pt idx="1743" formatCode="0">
                  <c:v>25424</c:v>
                </c:pt>
                <c:pt idx="1744" formatCode="0">
                  <c:v>25424</c:v>
                </c:pt>
                <c:pt idx="1745" formatCode="0">
                  <c:v>25424</c:v>
                </c:pt>
                <c:pt idx="1746" formatCode="0">
                  <c:v>25423</c:v>
                </c:pt>
                <c:pt idx="1747" formatCode="0">
                  <c:v>25423</c:v>
                </c:pt>
                <c:pt idx="1748" formatCode="0">
                  <c:v>25423</c:v>
                </c:pt>
                <c:pt idx="1749" formatCode="0">
                  <c:v>25423</c:v>
                </c:pt>
                <c:pt idx="1750" formatCode="0">
                  <c:v>25423</c:v>
                </c:pt>
                <c:pt idx="1751" formatCode="0">
                  <c:v>25423</c:v>
                </c:pt>
                <c:pt idx="1752" formatCode="0">
                  <c:v>25423</c:v>
                </c:pt>
                <c:pt idx="1753" formatCode="0">
                  <c:v>25423</c:v>
                </c:pt>
                <c:pt idx="1754" formatCode="0">
                  <c:v>25424</c:v>
                </c:pt>
                <c:pt idx="1755" formatCode="0">
                  <c:v>25424</c:v>
                </c:pt>
                <c:pt idx="1756" formatCode="0">
                  <c:v>25424</c:v>
                </c:pt>
                <c:pt idx="1757" formatCode="0">
                  <c:v>25424</c:v>
                </c:pt>
                <c:pt idx="1758" formatCode="0">
                  <c:v>25424</c:v>
                </c:pt>
                <c:pt idx="1759" formatCode="0">
                  <c:v>25424</c:v>
                </c:pt>
                <c:pt idx="1760" formatCode="0">
                  <c:v>25424</c:v>
                </c:pt>
                <c:pt idx="1761" formatCode="0">
                  <c:v>25424</c:v>
                </c:pt>
                <c:pt idx="1762" formatCode="0">
                  <c:v>25424</c:v>
                </c:pt>
                <c:pt idx="1763" formatCode="0">
                  <c:v>25424</c:v>
                </c:pt>
                <c:pt idx="1764" formatCode="0">
                  <c:v>25424</c:v>
                </c:pt>
                <c:pt idx="1765" formatCode="0">
                  <c:v>25424</c:v>
                </c:pt>
                <c:pt idx="1766" formatCode="0">
                  <c:v>25424</c:v>
                </c:pt>
                <c:pt idx="1767" formatCode="0">
                  <c:v>25423</c:v>
                </c:pt>
                <c:pt idx="1768" formatCode="0">
                  <c:v>25423</c:v>
                </c:pt>
                <c:pt idx="1769" formatCode="0">
                  <c:v>25423</c:v>
                </c:pt>
                <c:pt idx="1770" formatCode="0">
                  <c:v>25423</c:v>
                </c:pt>
                <c:pt idx="1771" formatCode="0">
                  <c:v>25423</c:v>
                </c:pt>
                <c:pt idx="1772" formatCode="0">
                  <c:v>25423</c:v>
                </c:pt>
                <c:pt idx="1773" formatCode="0">
                  <c:v>25423</c:v>
                </c:pt>
                <c:pt idx="1774" formatCode="0">
                  <c:v>25423</c:v>
                </c:pt>
                <c:pt idx="1775" formatCode="0">
                  <c:v>25424</c:v>
                </c:pt>
                <c:pt idx="1776" formatCode="0">
                  <c:v>25424</c:v>
                </c:pt>
                <c:pt idx="1777" formatCode="0">
                  <c:v>25424</c:v>
                </c:pt>
                <c:pt idx="1778" formatCode="0">
                  <c:v>25424</c:v>
                </c:pt>
                <c:pt idx="1779" formatCode="0">
                  <c:v>25424</c:v>
                </c:pt>
                <c:pt idx="1780" formatCode="0">
                  <c:v>25424</c:v>
                </c:pt>
                <c:pt idx="1781" formatCode="0">
                  <c:v>25424</c:v>
                </c:pt>
                <c:pt idx="1782" formatCode="0">
                  <c:v>25424</c:v>
                </c:pt>
                <c:pt idx="1783" formatCode="0">
                  <c:v>25424</c:v>
                </c:pt>
                <c:pt idx="1784" formatCode="0">
                  <c:v>25424</c:v>
                </c:pt>
                <c:pt idx="1785" formatCode="0">
                  <c:v>25424</c:v>
                </c:pt>
                <c:pt idx="1786" formatCode="0">
                  <c:v>25424</c:v>
                </c:pt>
                <c:pt idx="1787" formatCode="0">
                  <c:v>25424</c:v>
                </c:pt>
                <c:pt idx="1788" formatCode="0">
                  <c:v>25424</c:v>
                </c:pt>
                <c:pt idx="1789" formatCode="0">
                  <c:v>25424</c:v>
                </c:pt>
                <c:pt idx="1790" formatCode="0">
                  <c:v>25424</c:v>
                </c:pt>
                <c:pt idx="1791" formatCode="0">
                  <c:v>25424</c:v>
                </c:pt>
                <c:pt idx="1792" formatCode="0">
                  <c:v>25424</c:v>
                </c:pt>
                <c:pt idx="1793" formatCode="0">
                  <c:v>25424</c:v>
                </c:pt>
                <c:pt idx="1794" formatCode="0">
                  <c:v>25424</c:v>
                </c:pt>
                <c:pt idx="1795" formatCode="0">
                  <c:v>25424</c:v>
                </c:pt>
                <c:pt idx="1796" formatCode="0">
                  <c:v>25424</c:v>
                </c:pt>
                <c:pt idx="1797" formatCode="0">
                  <c:v>25424</c:v>
                </c:pt>
                <c:pt idx="1798" formatCode="0">
                  <c:v>25424</c:v>
                </c:pt>
                <c:pt idx="1799" formatCode="0">
                  <c:v>25424</c:v>
                </c:pt>
                <c:pt idx="1800" formatCode="0">
                  <c:v>25424</c:v>
                </c:pt>
                <c:pt idx="1801" formatCode="0">
                  <c:v>25424</c:v>
                </c:pt>
                <c:pt idx="1802" formatCode="0">
                  <c:v>25424</c:v>
                </c:pt>
                <c:pt idx="1803" formatCode="0">
                  <c:v>25424</c:v>
                </c:pt>
                <c:pt idx="1804" formatCode="0">
                  <c:v>25424</c:v>
                </c:pt>
                <c:pt idx="1805" formatCode="0">
                  <c:v>25424</c:v>
                </c:pt>
                <c:pt idx="1806" formatCode="0">
                  <c:v>25424</c:v>
                </c:pt>
                <c:pt idx="1807" formatCode="0">
                  <c:v>25424</c:v>
                </c:pt>
                <c:pt idx="1808" formatCode="0">
                  <c:v>25424</c:v>
                </c:pt>
                <c:pt idx="1809" formatCode="0">
                  <c:v>25424</c:v>
                </c:pt>
                <c:pt idx="1810" formatCode="0">
                  <c:v>25424</c:v>
                </c:pt>
                <c:pt idx="1811" formatCode="0">
                  <c:v>25424</c:v>
                </c:pt>
                <c:pt idx="1812" formatCode="0">
                  <c:v>25424</c:v>
                </c:pt>
                <c:pt idx="1813" formatCode="0">
                  <c:v>25423</c:v>
                </c:pt>
                <c:pt idx="1814" formatCode="0">
                  <c:v>25423</c:v>
                </c:pt>
                <c:pt idx="1815" formatCode="0">
                  <c:v>25423</c:v>
                </c:pt>
                <c:pt idx="1816" formatCode="0">
                  <c:v>25423</c:v>
                </c:pt>
                <c:pt idx="1817" formatCode="0">
                  <c:v>25423</c:v>
                </c:pt>
                <c:pt idx="1818" formatCode="0">
                  <c:v>25423</c:v>
                </c:pt>
                <c:pt idx="1819" formatCode="0">
                  <c:v>25423</c:v>
                </c:pt>
                <c:pt idx="1820" formatCode="0">
                  <c:v>25423</c:v>
                </c:pt>
                <c:pt idx="1821" formatCode="0">
                  <c:v>25424</c:v>
                </c:pt>
                <c:pt idx="1822" formatCode="0">
                  <c:v>25424</c:v>
                </c:pt>
                <c:pt idx="1823" formatCode="0">
                  <c:v>25424</c:v>
                </c:pt>
                <c:pt idx="1824" formatCode="0">
                  <c:v>25424</c:v>
                </c:pt>
                <c:pt idx="1825" formatCode="0">
                  <c:v>25424</c:v>
                </c:pt>
                <c:pt idx="1826" formatCode="0">
                  <c:v>25424</c:v>
                </c:pt>
                <c:pt idx="1827" formatCode="0">
                  <c:v>25424</c:v>
                </c:pt>
                <c:pt idx="1828" formatCode="0">
                  <c:v>25424</c:v>
                </c:pt>
                <c:pt idx="1829" formatCode="0">
                  <c:v>25424</c:v>
                </c:pt>
                <c:pt idx="1830" formatCode="0">
                  <c:v>25424</c:v>
                </c:pt>
                <c:pt idx="1831" formatCode="0">
                  <c:v>25424</c:v>
                </c:pt>
                <c:pt idx="1832" formatCode="0">
                  <c:v>25424</c:v>
                </c:pt>
                <c:pt idx="1833" formatCode="0">
                  <c:v>25424</c:v>
                </c:pt>
                <c:pt idx="1834" formatCode="0">
                  <c:v>25423</c:v>
                </c:pt>
                <c:pt idx="1835" formatCode="0">
                  <c:v>25423</c:v>
                </c:pt>
                <c:pt idx="1836" formatCode="0">
                  <c:v>25423</c:v>
                </c:pt>
                <c:pt idx="1837" formatCode="0">
                  <c:v>25423</c:v>
                </c:pt>
                <c:pt idx="1838" formatCode="0">
                  <c:v>25423</c:v>
                </c:pt>
                <c:pt idx="1839" formatCode="0">
                  <c:v>25423</c:v>
                </c:pt>
                <c:pt idx="1840" formatCode="0">
                  <c:v>25423</c:v>
                </c:pt>
                <c:pt idx="1841" formatCode="0">
                  <c:v>25423</c:v>
                </c:pt>
                <c:pt idx="1842" formatCode="0">
                  <c:v>25424</c:v>
                </c:pt>
                <c:pt idx="1843" formatCode="0">
                  <c:v>25424</c:v>
                </c:pt>
                <c:pt idx="1844" formatCode="0">
                  <c:v>25424</c:v>
                </c:pt>
                <c:pt idx="1845" formatCode="0">
                  <c:v>25424</c:v>
                </c:pt>
                <c:pt idx="1846" formatCode="0">
                  <c:v>25424</c:v>
                </c:pt>
                <c:pt idx="1847" formatCode="0">
                  <c:v>25424</c:v>
                </c:pt>
                <c:pt idx="1848" formatCode="0">
                  <c:v>25424</c:v>
                </c:pt>
                <c:pt idx="1849" formatCode="0">
                  <c:v>25424</c:v>
                </c:pt>
                <c:pt idx="1850" formatCode="0">
                  <c:v>25424</c:v>
                </c:pt>
                <c:pt idx="1851" formatCode="0">
                  <c:v>25424</c:v>
                </c:pt>
                <c:pt idx="1852" formatCode="0">
                  <c:v>25424</c:v>
                </c:pt>
                <c:pt idx="1853" formatCode="0">
                  <c:v>25424</c:v>
                </c:pt>
                <c:pt idx="1854" formatCode="0">
                  <c:v>25424</c:v>
                </c:pt>
                <c:pt idx="1855" formatCode="0">
                  <c:v>25424</c:v>
                </c:pt>
                <c:pt idx="1856" formatCode="0">
                  <c:v>25424</c:v>
                </c:pt>
                <c:pt idx="1857" formatCode="0">
                  <c:v>25424</c:v>
                </c:pt>
                <c:pt idx="1858" formatCode="0">
                  <c:v>25424</c:v>
                </c:pt>
                <c:pt idx="1859" formatCode="0">
                  <c:v>25424</c:v>
                </c:pt>
                <c:pt idx="1860" formatCode="0">
                  <c:v>25424</c:v>
                </c:pt>
                <c:pt idx="1861" formatCode="0">
                  <c:v>25424</c:v>
                </c:pt>
                <c:pt idx="1862" formatCode="0">
                  <c:v>25424</c:v>
                </c:pt>
                <c:pt idx="1863" formatCode="0">
                  <c:v>25424</c:v>
                </c:pt>
                <c:pt idx="1864" formatCode="0">
                  <c:v>25424</c:v>
                </c:pt>
                <c:pt idx="1865" formatCode="0">
                  <c:v>25424</c:v>
                </c:pt>
                <c:pt idx="1866" formatCode="0">
                  <c:v>25424</c:v>
                </c:pt>
                <c:pt idx="1867" formatCode="0">
                  <c:v>25424</c:v>
                </c:pt>
                <c:pt idx="1868" formatCode="0">
                  <c:v>25424</c:v>
                </c:pt>
                <c:pt idx="1869" formatCode="0">
                  <c:v>25424</c:v>
                </c:pt>
                <c:pt idx="1870" formatCode="0">
                  <c:v>25424</c:v>
                </c:pt>
                <c:pt idx="1871" formatCode="0">
                  <c:v>25424</c:v>
                </c:pt>
                <c:pt idx="1872" formatCode="0">
                  <c:v>25424</c:v>
                </c:pt>
                <c:pt idx="1873" formatCode="0">
                  <c:v>25424</c:v>
                </c:pt>
                <c:pt idx="1874" formatCode="0">
                  <c:v>25424</c:v>
                </c:pt>
                <c:pt idx="1875" formatCode="0">
                  <c:v>25424</c:v>
                </c:pt>
                <c:pt idx="1876" formatCode="0">
                  <c:v>25424</c:v>
                </c:pt>
                <c:pt idx="1877" formatCode="0">
                  <c:v>25424</c:v>
                </c:pt>
                <c:pt idx="1878" formatCode="0">
                  <c:v>25424</c:v>
                </c:pt>
                <c:pt idx="1879" formatCode="0">
                  <c:v>25424</c:v>
                </c:pt>
                <c:pt idx="1880" formatCode="0">
                  <c:v>25423</c:v>
                </c:pt>
                <c:pt idx="1881" formatCode="0">
                  <c:v>25423</c:v>
                </c:pt>
                <c:pt idx="1882" formatCode="0">
                  <c:v>25423</c:v>
                </c:pt>
                <c:pt idx="1883" formatCode="0">
                  <c:v>25423</c:v>
                </c:pt>
                <c:pt idx="1884" formatCode="0">
                  <c:v>25423</c:v>
                </c:pt>
                <c:pt idx="1885" formatCode="0">
                  <c:v>25423</c:v>
                </c:pt>
                <c:pt idx="1886" formatCode="0">
                  <c:v>25423</c:v>
                </c:pt>
                <c:pt idx="1887" formatCode="0">
                  <c:v>25423</c:v>
                </c:pt>
                <c:pt idx="1888" formatCode="0">
                  <c:v>25424</c:v>
                </c:pt>
                <c:pt idx="1889" formatCode="0">
                  <c:v>25424</c:v>
                </c:pt>
                <c:pt idx="1890" formatCode="0">
                  <c:v>25424</c:v>
                </c:pt>
                <c:pt idx="1891" formatCode="0">
                  <c:v>25424</c:v>
                </c:pt>
                <c:pt idx="1892" formatCode="0">
                  <c:v>25424</c:v>
                </c:pt>
                <c:pt idx="1893" formatCode="0">
                  <c:v>25424</c:v>
                </c:pt>
                <c:pt idx="1894" formatCode="0">
                  <c:v>25424</c:v>
                </c:pt>
                <c:pt idx="1895" formatCode="0">
                  <c:v>25424</c:v>
                </c:pt>
                <c:pt idx="1896" formatCode="0">
                  <c:v>25424</c:v>
                </c:pt>
                <c:pt idx="1897" formatCode="0">
                  <c:v>25424</c:v>
                </c:pt>
                <c:pt idx="1898" formatCode="0">
                  <c:v>25424</c:v>
                </c:pt>
                <c:pt idx="1899" formatCode="0">
                  <c:v>25424</c:v>
                </c:pt>
                <c:pt idx="1900" formatCode="0">
                  <c:v>25424</c:v>
                </c:pt>
                <c:pt idx="1901" formatCode="0">
                  <c:v>25423</c:v>
                </c:pt>
                <c:pt idx="1902" formatCode="0">
                  <c:v>25423</c:v>
                </c:pt>
                <c:pt idx="1903" formatCode="0">
                  <c:v>25423</c:v>
                </c:pt>
                <c:pt idx="1904" formatCode="0">
                  <c:v>25423</c:v>
                </c:pt>
                <c:pt idx="1905" formatCode="0">
                  <c:v>25423</c:v>
                </c:pt>
                <c:pt idx="1906" formatCode="0">
                  <c:v>25423</c:v>
                </c:pt>
                <c:pt idx="1907" formatCode="0">
                  <c:v>25423</c:v>
                </c:pt>
                <c:pt idx="1908" formatCode="0">
                  <c:v>25423</c:v>
                </c:pt>
                <c:pt idx="1909" formatCode="0">
                  <c:v>25424</c:v>
                </c:pt>
                <c:pt idx="1910" formatCode="0">
                  <c:v>25424</c:v>
                </c:pt>
                <c:pt idx="1911" formatCode="0">
                  <c:v>25424</c:v>
                </c:pt>
                <c:pt idx="1912" formatCode="0">
                  <c:v>25424</c:v>
                </c:pt>
                <c:pt idx="1913" formatCode="0">
                  <c:v>25424</c:v>
                </c:pt>
                <c:pt idx="1914" formatCode="0">
                  <c:v>25424</c:v>
                </c:pt>
                <c:pt idx="1915" formatCode="0">
                  <c:v>25424</c:v>
                </c:pt>
                <c:pt idx="1916" formatCode="0">
                  <c:v>25424</c:v>
                </c:pt>
                <c:pt idx="1917" formatCode="0">
                  <c:v>25424</c:v>
                </c:pt>
                <c:pt idx="1918" formatCode="0">
                  <c:v>25424</c:v>
                </c:pt>
                <c:pt idx="1919" formatCode="0">
                  <c:v>25424</c:v>
                </c:pt>
                <c:pt idx="1920" formatCode="0">
                  <c:v>25424</c:v>
                </c:pt>
                <c:pt idx="1921" formatCode="0">
                  <c:v>25424</c:v>
                </c:pt>
                <c:pt idx="1922" formatCode="0">
                  <c:v>25423</c:v>
                </c:pt>
                <c:pt idx="1923" formatCode="0">
                  <c:v>25423</c:v>
                </c:pt>
                <c:pt idx="1924" formatCode="0">
                  <c:v>25423</c:v>
                </c:pt>
                <c:pt idx="1925" formatCode="0">
                  <c:v>25423</c:v>
                </c:pt>
                <c:pt idx="1926" formatCode="0">
                  <c:v>25423</c:v>
                </c:pt>
                <c:pt idx="1927" formatCode="0">
                  <c:v>25423</c:v>
                </c:pt>
                <c:pt idx="1928" formatCode="0">
                  <c:v>25423</c:v>
                </c:pt>
                <c:pt idx="1929" formatCode="0">
                  <c:v>25423</c:v>
                </c:pt>
                <c:pt idx="1930" formatCode="0">
                  <c:v>25424</c:v>
                </c:pt>
                <c:pt idx="1931" formatCode="0">
                  <c:v>25424</c:v>
                </c:pt>
                <c:pt idx="1932" formatCode="0">
                  <c:v>25424</c:v>
                </c:pt>
                <c:pt idx="1933" formatCode="0">
                  <c:v>25424</c:v>
                </c:pt>
                <c:pt idx="1934" formatCode="0">
                  <c:v>25424</c:v>
                </c:pt>
                <c:pt idx="1935" formatCode="0">
                  <c:v>25424</c:v>
                </c:pt>
                <c:pt idx="1936" formatCode="0">
                  <c:v>25424</c:v>
                </c:pt>
                <c:pt idx="1937" formatCode="0">
                  <c:v>25424</c:v>
                </c:pt>
                <c:pt idx="1938" formatCode="0">
                  <c:v>25424</c:v>
                </c:pt>
                <c:pt idx="1939" formatCode="0">
                  <c:v>25424</c:v>
                </c:pt>
                <c:pt idx="1940" formatCode="0">
                  <c:v>25424</c:v>
                </c:pt>
                <c:pt idx="1941" formatCode="0">
                  <c:v>25424</c:v>
                </c:pt>
                <c:pt idx="1942" formatCode="0">
                  <c:v>25424</c:v>
                </c:pt>
                <c:pt idx="1943" formatCode="0">
                  <c:v>25424</c:v>
                </c:pt>
                <c:pt idx="1944" formatCode="0">
                  <c:v>25424</c:v>
                </c:pt>
                <c:pt idx="1945" formatCode="0">
                  <c:v>25424</c:v>
                </c:pt>
                <c:pt idx="1946" formatCode="0">
                  <c:v>25424</c:v>
                </c:pt>
                <c:pt idx="1947" formatCode="0">
                  <c:v>25424</c:v>
                </c:pt>
                <c:pt idx="1948" formatCode="0">
                  <c:v>25424</c:v>
                </c:pt>
                <c:pt idx="1949" formatCode="0">
                  <c:v>25424</c:v>
                </c:pt>
                <c:pt idx="1950" formatCode="0">
                  <c:v>25424</c:v>
                </c:pt>
                <c:pt idx="1951" formatCode="0">
                  <c:v>25424</c:v>
                </c:pt>
                <c:pt idx="1952" formatCode="0">
                  <c:v>25424</c:v>
                </c:pt>
                <c:pt idx="1953" formatCode="0">
                  <c:v>25424</c:v>
                </c:pt>
                <c:pt idx="1954" formatCode="0">
                  <c:v>25424</c:v>
                </c:pt>
                <c:pt idx="1955" formatCode="0">
                  <c:v>25424</c:v>
                </c:pt>
                <c:pt idx="1956" formatCode="0">
                  <c:v>25424</c:v>
                </c:pt>
                <c:pt idx="1957" formatCode="0">
                  <c:v>25424</c:v>
                </c:pt>
                <c:pt idx="1958" formatCode="0">
                  <c:v>25424</c:v>
                </c:pt>
                <c:pt idx="1959" formatCode="0">
                  <c:v>25424</c:v>
                </c:pt>
                <c:pt idx="1960" formatCode="0">
                  <c:v>25424</c:v>
                </c:pt>
                <c:pt idx="1961" formatCode="0">
                  <c:v>25424</c:v>
                </c:pt>
                <c:pt idx="1962" formatCode="0">
                  <c:v>25424</c:v>
                </c:pt>
                <c:pt idx="1963" formatCode="0">
                  <c:v>25424</c:v>
                </c:pt>
                <c:pt idx="1964" formatCode="0">
                  <c:v>25424</c:v>
                </c:pt>
                <c:pt idx="1965" formatCode="0">
                  <c:v>25424</c:v>
                </c:pt>
                <c:pt idx="1966" formatCode="0">
                  <c:v>25424</c:v>
                </c:pt>
                <c:pt idx="1967" formatCode="0">
                  <c:v>25424</c:v>
                </c:pt>
                <c:pt idx="1968" formatCode="0">
                  <c:v>25423</c:v>
                </c:pt>
                <c:pt idx="1969" formatCode="0">
                  <c:v>25423</c:v>
                </c:pt>
                <c:pt idx="1970" formatCode="0">
                  <c:v>25423</c:v>
                </c:pt>
                <c:pt idx="1971" formatCode="0">
                  <c:v>25423</c:v>
                </c:pt>
                <c:pt idx="1972" formatCode="0">
                  <c:v>25423</c:v>
                </c:pt>
                <c:pt idx="1973" formatCode="0">
                  <c:v>25423</c:v>
                </c:pt>
                <c:pt idx="1974" formatCode="0">
                  <c:v>25423</c:v>
                </c:pt>
                <c:pt idx="1975" formatCode="0">
                  <c:v>25423</c:v>
                </c:pt>
                <c:pt idx="1976" formatCode="0">
                  <c:v>25424</c:v>
                </c:pt>
                <c:pt idx="1977" formatCode="0">
                  <c:v>25424</c:v>
                </c:pt>
                <c:pt idx="1978" formatCode="0">
                  <c:v>25424</c:v>
                </c:pt>
                <c:pt idx="1979" formatCode="0">
                  <c:v>25424</c:v>
                </c:pt>
                <c:pt idx="1980" formatCode="0">
                  <c:v>25424</c:v>
                </c:pt>
                <c:pt idx="1981" formatCode="0">
                  <c:v>25424</c:v>
                </c:pt>
                <c:pt idx="1982" formatCode="0">
                  <c:v>25424</c:v>
                </c:pt>
                <c:pt idx="1983" formatCode="0">
                  <c:v>25424</c:v>
                </c:pt>
                <c:pt idx="1984" formatCode="0">
                  <c:v>25424</c:v>
                </c:pt>
                <c:pt idx="1985" formatCode="0">
                  <c:v>25424</c:v>
                </c:pt>
                <c:pt idx="1986" formatCode="0">
                  <c:v>25424</c:v>
                </c:pt>
                <c:pt idx="1987" formatCode="0">
                  <c:v>25424</c:v>
                </c:pt>
                <c:pt idx="1988" formatCode="0">
                  <c:v>25424</c:v>
                </c:pt>
                <c:pt idx="1989" formatCode="0">
                  <c:v>25423</c:v>
                </c:pt>
                <c:pt idx="1990" formatCode="0">
                  <c:v>25423</c:v>
                </c:pt>
                <c:pt idx="1991" formatCode="0">
                  <c:v>25423</c:v>
                </c:pt>
                <c:pt idx="1992" formatCode="0">
                  <c:v>25423</c:v>
                </c:pt>
                <c:pt idx="1993" formatCode="0">
                  <c:v>25423</c:v>
                </c:pt>
                <c:pt idx="1994" formatCode="0">
                  <c:v>25423</c:v>
                </c:pt>
                <c:pt idx="1995" formatCode="0">
                  <c:v>25423</c:v>
                </c:pt>
                <c:pt idx="1996" formatCode="0">
                  <c:v>25423</c:v>
                </c:pt>
                <c:pt idx="1997" formatCode="0">
                  <c:v>25424</c:v>
                </c:pt>
                <c:pt idx="1998" formatCode="0">
                  <c:v>25424</c:v>
                </c:pt>
                <c:pt idx="1999" formatCode="0">
                  <c:v>25424</c:v>
                </c:pt>
                <c:pt idx="2000" formatCode="0">
                  <c:v>25424</c:v>
                </c:pt>
                <c:pt idx="2001" formatCode="0">
                  <c:v>25424</c:v>
                </c:pt>
                <c:pt idx="2002" formatCode="0">
                  <c:v>25424</c:v>
                </c:pt>
                <c:pt idx="2003" formatCode="0">
                  <c:v>25424</c:v>
                </c:pt>
                <c:pt idx="2004" formatCode="0">
                  <c:v>25424</c:v>
                </c:pt>
                <c:pt idx="2005" formatCode="0">
                  <c:v>25424</c:v>
                </c:pt>
                <c:pt idx="2006" formatCode="0">
                  <c:v>25424</c:v>
                </c:pt>
                <c:pt idx="2007" formatCode="0">
                  <c:v>25424</c:v>
                </c:pt>
                <c:pt idx="2008" formatCode="0">
                  <c:v>25424</c:v>
                </c:pt>
                <c:pt idx="2009" formatCode="0">
                  <c:v>25424</c:v>
                </c:pt>
                <c:pt idx="2010" formatCode="0">
                  <c:v>25424</c:v>
                </c:pt>
                <c:pt idx="2011" formatCode="0">
                  <c:v>25424</c:v>
                </c:pt>
                <c:pt idx="2012" formatCode="0">
                  <c:v>25424</c:v>
                </c:pt>
                <c:pt idx="2013" formatCode="0">
                  <c:v>25424</c:v>
                </c:pt>
                <c:pt idx="2014" formatCode="0">
                  <c:v>25424</c:v>
                </c:pt>
                <c:pt idx="2015" formatCode="0">
                  <c:v>25424</c:v>
                </c:pt>
                <c:pt idx="2016" formatCode="0">
                  <c:v>25424</c:v>
                </c:pt>
                <c:pt idx="2017" formatCode="0">
                  <c:v>25424</c:v>
                </c:pt>
                <c:pt idx="2018" formatCode="0">
                  <c:v>25424</c:v>
                </c:pt>
                <c:pt idx="2019" formatCode="0">
                  <c:v>25424</c:v>
                </c:pt>
                <c:pt idx="2020" formatCode="0">
                  <c:v>25424</c:v>
                </c:pt>
                <c:pt idx="2021" formatCode="0">
                  <c:v>25424</c:v>
                </c:pt>
                <c:pt idx="2022" formatCode="0">
                  <c:v>25424</c:v>
                </c:pt>
                <c:pt idx="2023" formatCode="0">
                  <c:v>25424</c:v>
                </c:pt>
                <c:pt idx="2024" formatCode="0">
                  <c:v>25424</c:v>
                </c:pt>
                <c:pt idx="2025" formatCode="0">
                  <c:v>25424</c:v>
                </c:pt>
                <c:pt idx="2026" formatCode="0">
                  <c:v>25424</c:v>
                </c:pt>
                <c:pt idx="2027" formatCode="0">
                  <c:v>25424</c:v>
                </c:pt>
                <c:pt idx="2028" formatCode="0">
                  <c:v>25424</c:v>
                </c:pt>
                <c:pt idx="2029" formatCode="0">
                  <c:v>25424</c:v>
                </c:pt>
                <c:pt idx="2030" formatCode="0">
                  <c:v>25424</c:v>
                </c:pt>
                <c:pt idx="2031" formatCode="0">
                  <c:v>25424</c:v>
                </c:pt>
                <c:pt idx="2032" formatCode="0">
                  <c:v>25424</c:v>
                </c:pt>
                <c:pt idx="2033" formatCode="0">
                  <c:v>25424</c:v>
                </c:pt>
                <c:pt idx="2034" formatCode="0">
                  <c:v>25424</c:v>
                </c:pt>
                <c:pt idx="2035" formatCode="0">
                  <c:v>25423</c:v>
                </c:pt>
                <c:pt idx="2036" formatCode="0">
                  <c:v>25423</c:v>
                </c:pt>
                <c:pt idx="2037" formatCode="0">
                  <c:v>25423</c:v>
                </c:pt>
                <c:pt idx="2038" formatCode="0">
                  <c:v>25423</c:v>
                </c:pt>
                <c:pt idx="2039" formatCode="0">
                  <c:v>25423</c:v>
                </c:pt>
                <c:pt idx="2040" formatCode="0">
                  <c:v>25423</c:v>
                </c:pt>
                <c:pt idx="2041" formatCode="0">
                  <c:v>25423</c:v>
                </c:pt>
                <c:pt idx="2042" formatCode="0">
                  <c:v>25423</c:v>
                </c:pt>
                <c:pt idx="2043" formatCode="0">
                  <c:v>25424</c:v>
                </c:pt>
                <c:pt idx="2044" formatCode="0">
                  <c:v>25424</c:v>
                </c:pt>
                <c:pt idx="2045" formatCode="0">
                  <c:v>25424</c:v>
                </c:pt>
                <c:pt idx="2046" formatCode="0">
                  <c:v>25424</c:v>
                </c:pt>
                <c:pt idx="2047" formatCode="0">
                  <c:v>25424</c:v>
                </c:pt>
                <c:pt idx="2048" formatCode="0">
                  <c:v>25424</c:v>
                </c:pt>
                <c:pt idx="2049" formatCode="0">
                  <c:v>25424</c:v>
                </c:pt>
                <c:pt idx="2050" formatCode="0">
                  <c:v>25424</c:v>
                </c:pt>
                <c:pt idx="2051" formatCode="0">
                  <c:v>25424</c:v>
                </c:pt>
                <c:pt idx="2052" formatCode="0">
                  <c:v>25424</c:v>
                </c:pt>
                <c:pt idx="2053" formatCode="0">
                  <c:v>25424</c:v>
                </c:pt>
                <c:pt idx="2054" formatCode="0">
                  <c:v>25424</c:v>
                </c:pt>
                <c:pt idx="2055" formatCode="0">
                  <c:v>25424</c:v>
                </c:pt>
                <c:pt idx="2056" formatCode="0">
                  <c:v>25423</c:v>
                </c:pt>
                <c:pt idx="2057" formatCode="0">
                  <c:v>25423</c:v>
                </c:pt>
                <c:pt idx="2058" formatCode="0">
                  <c:v>25423</c:v>
                </c:pt>
                <c:pt idx="2059" formatCode="0">
                  <c:v>25423</c:v>
                </c:pt>
                <c:pt idx="2060" formatCode="0">
                  <c:v>25423</c:v>
                </c:pt>
                <c:pt idx="2061" formatCode="0">
                  <c:v>25423</c:v>
                </c:pt>
                <c:pt idx="2062" formatCode="0">
                  <c:v>25423</c:v>
                </c:pt>
                <c:pt idx="2063" formatCode="0">
                  <c:v>25423</c:v>
                </c:pt>
                <c:pt idx="2064" formatCode="0">
                  <c:v>25424</c:v>
                </c:pt>
                <c:pt idx="2065" formatCode="0">
                  <c:v>25424</c:v>
                </c:pt>
                <c:pt idx="2066" formatCode="0">
                  <c:v>25424</c:v>
                </c:pt>
                <c:pt idx="2067" formatCode="0">
                  <c:v>25424</c:v>
                </c:pt>
                <c:pt idx="2068" formatCode="0">
                  <c:v>25424</c:v>
                </c:pt>
                <c:pt idx="2069" formatCode="0">
                  <c:v>25424</c:v>
                </c:pt>
                <c:pt idx="2070" formatCode="0">
                  <c:v>25424</c:v>
                </c:pt>
                <c:pt idx="2071" formatCode="0">
                  <c:v>25424</c:v>
                </c:pt>
                <c:pt idx="2072" formatCode="0">
                  <c:v>25424</c:v>
                </c:pt>
                <c:pt idx="2073" formatCode="0">
                  <c:v>25424</c:v>
                </c:pt>
                <c:pt idx="2074" formatCode="0">
                  <c:v>25424</c:v>
                </c:pt>
                <c:pt idx="2075" formatCode="0">
                  <c:v>25424</c:v>
                </c:pt>
                <c:pt idx="2076" formatCode="0">
                  <c:v>25424</c:v>
                </c:pt>
                <c:pt idx="2077" formatCode="0">
                  <c:v>25423</c:v>
                </c:pt>
                <c:pt idx="2078" formatCode="0">
                  <c:v>25423</c:v>
                </c:pt>
                <c:pt idx="2079" formatCode="0">
                  <c:v>25423</c:v>
                </c:pt>
                <c:pt idx="2080" formatCode="0">
                  <c:v>25423</c:v>
                </c:pt>
                <c:pt idx="2081" formatCode="0">
                  <c:v>25423</c:v>
                </c:pt>
                <c:pt idx="2082" formatCode="0">
                  <c:v>25423</c:v>
                </c:pt>
                <c:pt idx="2083" formatCode="0">
                  <c:v>25423</c:v>
                </c:pt>
                <c:pt idx="2084" formatCode="0">
                  <c:v>25423</c:v>
                </c:pt>
                <c:pt idx="2085" formatCode="0">
                  <c:v>25424</c:v>
                </c:pt>
                <c:pt idx="2086" formatCode="0">
                  <c:v>25424</c:v>
                </c:pt>
                <c:pt idx="2087" formatCode="0">
                  <c:v>25424</c:v>
                </c:pt>
                <c:pt idx="2088" formatCode="0">
                  <c:v>25424</c:v>
                </c:pt>
                <c:pt idx="2089" formatCode="0">
                  <c:v>25424</c:v>
                </c:pt>
                <c:pt idx="2090" formatCode="0">
                  <c:v>25424</c:v>
                </c:pt>
                <c:pt idx="2091" formatCode="0">
                  <c:v>25424</c:v>
                </c:pt>
                <c:pt idx="2092" formatCode="0">
                  <c:v>25424</c:v>
                </c:pt>
                <c:pt idx="2093" formatCode="0">
                  <c:v>25424</c:v>
                </c:pt>
                <c:pt idx="2094" formatCode="0">
                  <c:v>25424</c:v>
                </c:pt>
                <c:pt idx="2095" formatCode="0">
                  <c:v>25424</c:v>
                </c:pt>
                <c:pt idx="2096" formatCode="0">
                  <c:v>25424</c:v>
                </c:pt>
                <c:pt idx="2097" formatCode="0">
                  <c:v>25424</c:v>
                </c:pt>
                <c:pt idx="2098" formatCode="0">
                  <c:v>25424</c:v>
                </c:pt>
                <c:pt idx="2099" formatCode="0">
                  <c:v>25424</c:v>
                </c:pt>
                <c:pt idx="2100" formatCode="0">
                  <c:v>25424</c:v>
                </c:pt>
                <c:pt idx="2101" formatCode="0">
                  <c:v>25424</c:v>
                </c:pt>
                <c:pt idx="2102" formatCode="0">
                  <c:v>25424</c:v>
                </c:pt>
                <c:pt idx="2103" formatCode="0">
                  <c:v>25424</c:v>
                </c:pt>
                <c:pt idx="2104" formatCode="0">
                  <c:v>25424</c:v>
                </c:pt>
                <c:pt idx="2105" formatCode="0">
                  <c:v>25424</c:v>
                </c:pt>
                <c:pt idx="2106" formatCode="0">
                  <c:v>25424</c:v>
                </c:pt>
                <c:pt idx="2107" formatCode="0">
                  <c:v>25424</c:v>
                </c:pt>
                <c:pt idx="2108" formatCode="0">
                  <c:v>25424</c:v>
                </c:pt>
                <c:pt idx="2109" formatCode="0">
                  <c:v>25424</c:v>
                </c:pt>
                <c:pt idx="2110" formatCode="0">
                  <c:v>25424</c:v>
                </c:pt>
                <c:pt idx="2111" formatCode="0">
                  <c:v>25424</c:v>
                </c:pt>
                <c:pt idx="2112" formatCode="0">
                  <c:v>25424</c:v>
                </c:pt>
                <c:pt idx="2113" formatCode="0">
                  <c:v>25424</c:v>
                </c:pt>
                <c:pt idx="2114" formatCode="0">
                  <c:v>25424</c:v>
                </c:pt>
                <c:pt idx="2115" formatCode="0">
                  <c:v>25424</c:v>
                </c:pt>
                <c:pt idx="2116" formatCode="0">
                  <c:v>25424</c:v>
                </c:pt>
                <c:pt idx="2117" formatCode="0">
                  <c:v>25424</c:v>
                </c:pt>
                <c:pt idx="2118" formatCode="0">
                  <c:v>25424</c:v>
                </c:pt>
                <c:pt idx="2119" formatCode="0">
                  <c:v>25424</c:v>
                </c:pt>
                <c:pt idx="2120" formatCode="0">
                  <c:v>25424</c:v>
                </c:pt>
                <c:pt idx="2121" formatCode="0">
                  <c:v>25424</c:v>
                </c:pt>
                <c:pt idx="2122" formatCode="0">
                  <c:v>25424</c:v>
                </c:pt>
                <c:pt idx="2123" formatCode="0">
                  <c:v>25423</c:v>
                </c:pt>
                <c:pt idx="2124" formatCode="0">
                  <c:v>25423</c:v>
                </c:pt>
                <c:pt idx="2125" formatCode="0">
                  <c:v>25423</c:v>
                </c:pt>
                <c:pt idx="2126" formatCode="0">
                  <c:v>25423</c:v>
                </c:pt>
                <c:pt idx="2127" formatCode="0">
                  <c:v>25423</c:v>
                </c:pt>
                <c:pt idx="2128" formatCode="0">
                  <c:v>25423</c:v>
                </c:pt>
                <c:pt idx="2129" formatCode="0">
                  <c:v>25423</c:v>
                </c:pt>
                <c:pt idx="2130" formatCode="0">
                  <c:v>25423</c:v>
                </c:pt>
                <c:pt idx="2131" formatCode="0">
                  <c:v>25424</c:v>
                </c:pt>
                <c:pt idx="2132" formatCode="0">
                  <c:v>25424</c:v>
                </c:pt>
                <c:pt idx="2133" formatCode="0">
                  <c:v>25424</c:v>
                </c:pt>
                <c:pt idx="2134" formatCode="0">
                  <c:v>25424</c:v>
                </c:pt>
                <c:pt idx="2135" formatCode="0">
                  <c:v>25424</c:v>
                </c:pt>
                <c:pt idx="2136" formatCode="0">
                  <c:v>25424</c:v>
                </c:pt>
                <c:pt idx="2137" formatCode="0">
                  <c:v>25424</c:v>
                </c:pt>
                <c:pt idx="2138" formatCode="0">
                  <c:v>25424</c:v>
                </c:pt>
                <c:pt idx="2139" formatCode="0">
                  <c:v>25424</c:v>
                </c:pt>
                <c:pt idx="2140" formatCode="0">
                  <c:v>25424</c:v>
                </c:pt>
                <c:pt idx="2141" formatCode="0">
                  <c:v>25424</c:v>
                </c:pt>
                <c:pt idx="2142" formatCode="0">
                  <c:v>25424</c:v>
                </c:pt>
                <c:pt idx="2143" formatCode="0">
                  <c:v>25424</c:v>
                </c:pt>
                <c:pt idx="2144" formatCode="0">
                  <c:v>25423</c:v>
                </c:pt>
                <c:pt idx="2145" formatCode="0">
                  <c:v>25423</c:v>
                </c:pt>
                <c:pt idx="2146" formatCode="0">
                  <c:v>25423</c:v>
                </c:pt>
                <c:pt idx="2147" formatCode="0">
                  <c:v>25423</c:v>
                </c:pt>
                <c:pt idx="2148" formatCode="0">
                  <c:v>25423</c:v>
                </c:pt>
                <c:pt idx="2149" formatCode="0">
                  <c:v>25423</c:v>
                </c:pt>
                <c:pt idx="2150" formatCode="0">
                  <c:v>25423</c:v>
                </c:pt>
                <c:pt idx="2151" formatCode="0">
                  <c:v>25423</c:v>
                </c:pt>
                <c:pt idx="2152" formatCode="0">
                  <c:v>25424</c:v>
                </c:pt>
                <c:pt idx="2153" formatCode="0">
                  <c:v>25424</c:v>
                </c:pt>
                <c:pt idx="2154" formatCode="0">
                  <c:v>25424</c:v>
                </c:pt>
                <c:pt idx="2155" formatCode="0">
                  <c:v>25424</c:v>
                </c:pt>
                <c:pt idx="2156" formatCode="0">
                  <c:v>25424</c:v>
                </c:pt>
                <c:pt idx="2157" formatCode="0">
                  <c:v>25424</c:v>
                </c:pt>
                <c:pt idx="2158" formatCode="0">
                  <c:v>25424</c:v>
                </c:pt>
                <c:pt idx="2159" formatCode="0">
                  <c:v>25424</c:v>
                </c:pt>
                <c:pt idx="2160" formatCode="0">
                  <c:v>25424</c:v>
                </c:pt>
                <c:pt idx="2161" formatCode="0">
                  <c:v>25424</c:v>
                </c:pt>
                <c:pt idx="2162" formatCode="0">
                  <c:v>25424</c:v>
                </c:pt>
                <c:pt idx="2163" formatCode="0">
                  <c:v>25424</c:v>
                </c:pt>
                <c:pt idx="2164" formatCode="0">
                  <c:v>25424</c:v>
                </c:pt>
                <c:pt idx="2165" formatCode="0">
                  <c:v>25424</c:v>
                </c:pt>
                <c:pt idx="2166" formatCode="0">
                  <c:v>25424</c:v>
                </c:pt>
                <c:pt idx="2167" formatCode="0">
                  <c:v>25424</c:v>
                </c:pt>
                <c:pt idx="2168" formatCode="0">
                  <c:v>25424</c:v>
                </c:pt>
                <c:pt idx="2169" formatCode="0">
                  <c:v>25424</c:v>
                </c:pt>
                <c:pt idx="2170" formatCode="0">
                  <c:v>25424</c:v>
                </c:pt>
                <c:pt idx="2171" formatCode="0">
                  <c:v>25424</c:v>
                </c:pt>
                <c:pt idx="2172" formatCode="0">
                  <c:v>25424</c:v>
                </c:pt>
                <c:pt idx="2173" formatCode="0">
                  <c:v>25424</c:v>
                </c:pt>
                <c:pt idx="2174" formatCode="0">
                  <c:v>25424</c:v>
                </c:pt>
                <c:pt idx="2175" formatCode="0">
                  <c:v>25424</c:v>
                </c:pt>
                <c:pt idx="2176" formatCode="0">
                  <c:v>25424</c:v>
                </c:pt>
                <c:pt idx="2177" formatCode="0">
                  <c:v>25424</c:v>
                </c:pt>
                <c:pt idx="2178" formatCode="0">
                  <c:v>25424</c:v>
                </c:pt>
                <c:pt idx="2179" formatCode="0">
                  <c:v>25424</c:v>
                </c:pt>
                <c:pt idx="2180" formatCode="0">
                  <c:v>25424</c:v>
                </c:pt>
                <c:pt idx="2181" formatCode="0">
                  <c:v>25424</c:v>
                </c:pt>
                <c:pt idx="2182" formatCode="0">
                  <c:v>25424</c:v>
                </c:pt>
                <c:pt idx="2183" formatCode="0">
                  <c:v>25424</c:v>
                </c:pt>
                <c:pt idx="2184" formatCode="0">
                  <c:v>25424</c:v>
                </c:pt>
                <c:pt idx="2185" formatCode="0">
                  <c:v>25424</c:v>
                </c:pt>
                <c:pt idx="2186" formatCode="0">
                  <c:v>25424</c:v>
                </c:pt>
                <c:pt idx="2187" formatCode="0">
                  <c:v>25424</c:v>
                </c:pt>
                <c:pt idx="2188" formatCode="0">
                  <c:v>25424</c:v>
                </c:pt>
                <c:pt idx="2189" formatCode="0">
                  <c:v>25424</c:v>
                </c:pt>
                <c:pt idx="2190" formatCode="0">
                  <c:v>25423</c:v>
                </c:pt>
                <c:pt idx="2191" formatCode="0">
                  <c:v>25423</c:v>
                </c:pt>
                <c:pt idx="2192" formatCode="0">
                  <c:v>25423</c:v>
                </c:pt>
                <c:pt idx="2193" formatCode="0">
                  <c:v>25423</c:v>
                </c:pt>
                <c:pt idx="2194" formatCode="0">
                  <c:v>25423</c:v>
                </c:pt>
                <c:pt idx="2195" formatCode="0">
                  <c:v>25423</c:v>
                </c:pt>
                <c:pt idx="2196" formatCode="0">
                  <c:v>25423</c:v>
                </c:pt>
                <c:pt idx="2197" formatCode="0">
                  <c:v>25423</c:v>
                </c:pt>
                <c:pt idx="2198" formatCode="0">
                  <c:v>25424</c:v>
                </c:pt>
                <c:pt idx="2199" formatCode="0">
                  <c:v>25424</c:v>
                </c:pt>
                <c:pt idx="2200" formatCode="0">
                  <c:v>25424</c:v>
                </c:pt>
                <c:pt idx="2201" formatCode="0">
                  <c:v>25424</c:v>
                </c:pt>
                <c:pt idx="2202" formatCode="0">
                  <c:v>25424</c:v>
                </c:pt>
                <c:pt idx="2203" formatCode="0">
                  <c:v>25424</c:v>
                </c:pt>
                <c:pt idx="2204" formatCode="0">
                  <c:v>25424</c:v>
                </c:pt>
                <c:pt idx="2205" formatCode="0">
                  <c:v>25424</c:v>
                </c:pt>
                <c:pt idx="2206" formatCode="0">
                  <c:v>25424</c:v>
                </c:pt>
                <c:pt idx="2207" formatCode="0">
                  <c:v>25424</c:v>
                </c:pt>
                <c:pt idx="2208" formatCode="0">
                  <c:v>25424</c:v>
                </c:pt>
                <c:pt idx="2209" formatCode="0">
                  <c:v>25424</c:v>
                </c:pt>
                <c:pt idx="2210" formatCode="0">
                  <c:v>25424</c:v>
                </c:pt>
                <c:pt idx="2211" formatCode="0">
                  <c:v>25423</c:v>
                </c:pt>
                <c:pt idx="2212" formatCode="0">
                  <c:v>25423</c:v>
                </c:pt>
                <c:pt idx="2213" formatCode="0">
                  <c:v>25423</c:v>
                </c:pt>
                <c:pt idx="2214" formatCode="0">
                  <c:v>25423</c:v>
                </c:pt>
                <c:pt idx="2215" formatCode="0">
                  <c:v>25423</c:v>
                </c:pt>
                <c:pt idx="2216" formatCode="0">
                  <c:v>25423</c:v>
                </c:pt>
                <c:pt idx="2217" formatCode="0">
                  <c:v>25423</c:v>
                </c:pt>
                <c:pt idx="2218" formatCode="0">
                  <c:v>25423</c:v>
                </c:pt>
                <c:pt idx="2219" formatCode="0">
                  <c:v>25424</c:v>
                </c:pt>
                <c:pt idx="2220" formatCode="0">
                  <c:v>25424</c:v>
                </c:pt>
                <c:pt idx="2221" formatCode="0">
                  <c:v>25424</c:v>
                </c:pt>
                <c:pt idx="2222" formatCode="0">
                  <c:v>25424</c:v>
                </c:pt>
                <c:pt idx="2223" formatCode="0">
                  <c:v>25424</c:v>
                </c:pt>
                <c:pt idx="2224" formatCode="0">
                  <c:v>25424</c:v>
                </c:pt>
                <c:pt idx="2225" formatCode="0">
                  <c:v>25424</c:v>
                </c:pt>
                <c:pt idx="2226" formatCode="0">
                  <c:v>25424</c:v>
                </c:pt>
                <c:pt idx="2227" formatCode="0">
                  <c:v>25424</c:v>
                </c:pt>
                <c:pt idx="2228" formatCode="0">
                  <c:v>25424</c:v>
                </c:pt>
                <c:pt idx="2229" formatCode="0">
                  <c:v>25424</c:v>
                </c:pt>
                <c:pt idx="2230" formatCode="0">
                  <c:v>25424</c:v>
                </c:pt>
                <c:pt idx="2231" formatCode="0">
                  <c:v>25424</c:v>
                </c:pt>
                <c:pt idx="2232" formatCode="0">
                  <c:v>25423</c:v>
                </c:pt>
                <c:pt idx="2233" formatCode="0">
                  <c:v>25423</c:v>
                </c:pt>
                <c:pt idx="2234" formatCode="0">
                  <c:v>25423</c:v>
                </c:pt>
                <c:pt idx="2235" formatCode="0">
                  <c:v>25423</c:v>
                </c:pt>
                <c:pt idx="2236" formatCode="0">
                  <c:v>25423</c:v>
                </c:pt>
                <c:pt idx="2237" formatCode="0">
                  <c:v>25423</c:v>
                </c:pt>
                <c:pt idx="2238" formatCode="0">
                  <c:v>25423</c:v>
                </c:pt>
                <c:pt idx="2239" formatCode="0">
                  <c:v>25423</c:v>
                </c:pt>
                <c:pt idx="2240" formatCode="0">
                  <c:v>25424</c:v>
                </c:pt>
                <c:pt idx="2241" formatCode="0">
                  <c:v>25424</c:v>
                </c:pt>
                <c:pt idx="2242" formatCode="0">
                  <c:v>25424</c:v>
                </c:pt>
                <c:pt idx="2243" formatCode="0">
                  <c:v>25424</c:v>
                </c:pt>
                <c:pt idx="2244" formatCode="0">
                  <c:v>25424</c:v>
                </c:pt>
                <c:pt idx="2245" formatCode="0">
                  <c:v>25424</c:v>
                </c:pt>
                <c:pt idx="2246" formatCode="0">
                  <c:v>25424</c:v>
                </c:pt>
                <c:pt idx="2247" formatCode="0">
                  <c:v>25424</c:v>
                </c:pt>
                <c:pt idx="2248" formatCode="0">
                  <c:v>25424</c:v>
                </c:pt>
                <c:pt idx="2249" formatCode="0">
                  <c:v>25424</c:v>
                </c:pt>
                <c:pt idx="2250" formatCode="0">
                  <c:v>25424</c:v>
                </c:pt>
                <c:pt idx="2251" formatCode="0">
                  <c:v>25424</c:v>
                </c:pt>
                <c:pt idx="2252" formatCode="0">
                  <c:v>25424</c:v>
                </c:pt>
                <c:pt idx="2253" formatCode="0">
                  <c:v>25424</c:v>
                </c:pt>
                <c:pt idx="2254" formatCode="0">
                  <c:v>25424</c:v>
                </c:pt>
                <c:pt idx="2255" formatCode="0">
                  <c:v>25424</c:v>
                </c:pt>
                <c:pt idx="2256" formatCode="0">
                  <c:v>25424</c:v>
                </c:pt>
                <c:pt idx="2257" formatCode="0">
                  <c:v>25424</c:v>
                </c:pt>
                <c:pt idx="2258" formatCode="0">
                  <c:v>25424</c:v>
                </c:pt>
                <c:pt idx="2259" formatCode="0">
                  <c:v>25424</c:v>
                </c:pt>
                <c:pt idx="2260" formatCode="0">
                  <c:v>25424</c:v>
                </c:pt>
                <c:pt idx="2261" formatCode="0">
                  <c:v>25424</c:v>
                </c:pt>
                <c:pt idx="2262" formatCode="0">
                  <c:v>25424</c:v>
                </c:pt>
                <c:pt idx="2263" formatCode="0">
                  <c:v>25424</c:v>
                </c:pt>
                <c:pt idx="2264" formatCode="0">
                  <c:v>25424</c:v>
                </c:pt>
                <c:pt idx="2265" formatCode="0">
                  <c:v>25424</c:v>
                </c:pt>
                <c:pt idx="2266" formatCode="0">
                  <c:v>25424</c:v>
                </c:pt>
                <c:pt idx="2267" formatCode="0">
                  <c:v>25424</c:v>
                </c:pt>
                <c:pt idx="2268" formatCode="0">
                  <c:v>25424</c:v>
                </c:pt>
                <c:pt idx="2269" formatCode="0">
                  <c:v>25424</c:v>
                </c:pt>
                <c:pt idx="2270" formatCode="0">
                  <c:v>25424</c:v>
                </c:pt>
                <c:pt idx="2271" formatCode="0">
                  <c:v>25424</c:v>
                </c:pt>
                <c:pt idx="2272" formatCode="0">
                  <c:v>25424</c:v>
                </c:pt>
                <c:pt idx="2273" formatCode="0">
                  <c:v>25424</c:v>
                </c:pt>
                <c:pt idx="2274" formatCode="0">
                  <c:v>25424</c:v>
                </c:pt>
                <c:pt idx="2275" formatCode="0">
                  <c:v>25424</c:v>
                </c:pt>
                <c:pt idx="2276" formatCode="0">
                  <c:v>25424</c:v>
                </c:pt>
                <c:pt idx="2277" formatCode="0">
                  <c:v>25424</c:v>
                </c:pt>
                <c:pt idx="2278" formatCode="0">
                  <c:v>25423</c:v>
                </c:pt>
                <c:pt idx="2279" formatCode="0">
                  <c:v>25423</c:v>
                </c:pt>
                <c:pt idx="2280" formatCode="0">
                  <c:v>25423</c:v>
                </c:pt>
                <c:pt idx="2281" formatCode="0">
                  <c:v>25423</c:v>
                </c:pt>
                <c:pt idx="2282" formatCode="0">
                  <c:v>25423</c:v>
                </c:pt>
                <c:pt idx="2283" formatCode="0">
                  <c:v>25423</c:v>
                </c:pt>
                <c:pt idx="2284" formatCode="0">
                  <c:v>25423</c:v>
                </c:pt>
                <c:pt idx="2285" formatCode="0">
                  <c:v>25423</c:v>
                </c:pt>
                <c:pt idx="2286" formatCode="0">
                  <c:v>25424</c:v>
                </c:pt>
                <c:pt idx="2287" formatCode="0">
                  <c:v>25424</c:v>
                </c:pt>
                <c:pt idx="2288" formatCode="0">
                  <c:v>25424</c:v>
                </c:pt>
                <c:pt idx="2289" formatCode="0">
                  <c:v>25424</c:v>
                </c:pt>
                <c:pt idx="2290" formatCode="0">
                  <c:v>25424</c:v>
                </c:pt>
                <c:pt idx="2291" formatCode="0">
                  <c:v>25424</c:v>
                </c:pt>
                <c:pt idx="2292" formatCode="0">
                  <c:v>25424</c:v>
                </c:pt>
                <c:pt idx="2293" formatCode="0">
                  <c:v>25424</c:v>
                </c:pt>
                <c:pt idx="2294" formatCode="0">
                  <c:v>25424</c:v>
                </c:pt>
                <c:pt idx="2295" formatCode="0">
                  <c:v>25424</c:v>
                </c:pt>
                <c:pt idx="2296" formatCode="0">
                  <c:v>25424</c:v>
                </c:pt>
                <c:pt idx="2297" formatCode="0">
                  <c:v>25424</c:v>
                </c:pt>
                <c:pt idx="2298" formatCode="0">
                  <c:v>25424</c:v>
                </c:pt>
                <c:pt idx="2299" formatCode="0">
                  <c:v>25423</c:v>
                </c:pt>
                <c:pt idx="2300" formatCode="0">
                  <c:v>25423</c:v>
                </c:pt>
                <c:pt idx="2301" formatCode="0">
                  <c:v>25423</c:v>
                </c:pt>
                <c:pt idx="2302" formatCode="0">
                  <c:v>25423</c:v>
                </c:pt>
                <c:pt idx="2303" formatCode="0">
                  <c:v>25423</c:v>
                </c:pt>
                <c:pt idx="2304" formatCode="0">
                  <c:v>25423</c:v>
                </c:pt>
                <c:pt idx="2305" formatCode="0">
                  <c:v>25423</c:v>
                </c:pt>
                <c:pt idx="2306" formatCode="0">
                  <c:v>25423</c:v>
                </c:pt>
                <c:pt idx="2307" formatCode="0">
                  <c:v>25424</c:v>
                </c:pt>
                <c:pt idx="2308" formatCode="0">
                  <c:v>25424</c:v>
                </c:pt>
                <c:pt idx="2309" formatCode="0">
                  <c:v>25424</c:v>
                </c:pt>
                <c:pt idx="2310" formatCode="0">
                  <c:v>25424</c:v>
                </c:pt>
                <c:pt idx="2311" formatCode="0">
                  <c:v>25424</c:v>
                </c:pt>
                <c:pt idx="2312" formatCode="0">
                  <c:v>25424</c:v>
                </c:pt>
                <c:pt idx="2313" formatCode="0">
                  <c:v>25424</c:v>
                </c:pt>
                <c:pt idx="2314" formatCode="0">
                  <c:v>25424</c:v>
                </c:pt>
                <c:pt idx="2315" formatCode="0">
                  <c:v>25424</c:v>
                </c:pt>
                <c:pt idx="2316" formatCode="0">
                  <c:v>25424</c:v>
                </c:pt>
                <c:pt idx="2317" formatCode="0">
                  <c:v>25424</c:v>
                </c:pt>
                <c:pt idx="2318" formatCode="0">
                  <c:v>25424</c:v>
                </c:pt>
                <c:pt idx="2319" formatCode="0">
                  <c:v>25424</c:v>
                </c:pt>
                <c:pt idx="2320" formatCode="0">
                  <c:v>25424</c:v>
                </c:pt>
                <c:pt idx="2321" formatCode="0">
                  <c:v>25424</c:v>
                </c:pt>
                <c:pt idx="2322" formatCode="0">
                  <c:v>25424</c:v>
                </c:pt>
                <c:pt idx="2323" formatCode="0">
                  <c:v>25424</c:v>
                </c:pt>
                <c:pt idx="2324" formatCode="0">
                  <c:v>25424</c:v>
                </c:pt>
                <c:pt idx="2325" formatCode="0">
                  <c:v>25424</c:v>
                </c:pt>
                <c:pt idx="2326" formatCode="0">
                  <c:v>25424</c:v>
                </c:pt>
                <c:pt idx="2327" formatCode="0">
                  <c:v>25424</c:v>
                </c:pt>
                <c:pt idx="2328" formatCode="0">
                  <c:v>25424</c:v>
                </c:pt>
                <c:pt idx="2329" formatCode="0">
                  <c:v>25424</c:v>
                </c:pt>
                <c:pt idx="2330" formatCode="0">
                  <c:v>25424</c:v>
                </c:pt>
                <c:pt idx="2331" formatCode="0">
                  <c:v>25424</c:v>
                </c:pt>
                <c:pt idx="2332" formatCode="0">
                  <c:v>25424</c:v>
                </c:pt>
                <c:pt idx="2333" formatCode="0">
                  <c:v>25424</c:v>
                </c:pt>
                <c:pt idx="2334" formatCode="0">
                  <c:v>25424</c:v>
                </c:pt>
                <c:pt idx="2335" formatCode="0">
                  <c:v>25424</c:v>
                </c:pt>
                <c:pt idx="2336" formatCode="0">
                  <c:v>25424</c:v>
                </c:pt>
                <c:pt idx="2337" formatCode="0">
                  <c:v>25424</c:v>
                </c:pt>
                <c:pt idx="2338" formatCode="0">
                  <c:v>25424</c:v>
                </c:pt>
                <c:pt idx="2339" formatCode="0">
                  <c:v>25424</c:v>
                </c:pt>
                <c:pt idx="2340" formatCode="0">
                  <c:v>25424</c:v>
                </c:pt>
                <c:pt idx="2341" formatCode="0">
                  <c:v>25424</c:v>
                </c:pt>
                <c:pt idx="2342" formatCode="0">
                  <c:v>25424</c:v>
                </c:pt>
                <c:pt idx="2343" formatCode="0">
                  <c:v>25424</c:v>
                </c:pt>
                <c:pt idx="2344" formatCode="0">
                  <c:v>25424</c:v>
                </c:pt>
                <c:pt idx="2345" formatCode="0">
                  <c:v>25423</c:v>
                </c:pt>
                <c:pt idx="2346" formatCode="0">
                  <c:v>25423</c:v>
                </c:pt>
                <c:pt idx="2347" formatCode="0">
                  <c:v>25423</c:v>
                </c:pt>
                <c:pt idx="2348" formatCode="0">
                  <c:v>25423</c:v>
                </c:pt>
                <c:pt idx="2349" formatCode="0">
                  <c:v>25423</c:v>
                </c:pt>
                <c:pt idx="2350" formatCode="0">
                  <c:v>25423</c:v>
                </c:pt>
                <c:pt idx="2351" formatCode="0">
                  <c:v>25423</c:v>
                </c:pt>
                <c:pt idx="2352" formatCode="0">
                  <c:v>25423</c:v>
                </c:pt>
                <c:pt idx="2353" formatCode="0">
                  <c:v>25424</c:v>
                </c:pt>
                <c:pt idx="2354" formatCode="0">
                  <c:v>25424</c:v>
                </c:pt>
                <c:pt idx="2355" formatCode="0">
                  <c:v>25424</c:v>
                </c:pt>
                <c:pt idx="2356" formatCode="0">
                  <c:v>25424</c:v>
                </c:pt>
                <c:pt idx="2357" formatCode="0">
                  <c:v>25424</c:v>
                </c:pt>
                <c:pt idx="2358" formatCode="0">
                  <c:v>25424</c:v>
                </c:pt>
                <c:pt idx="2359" formatCode="0">
                  <c:v>25424</c:v>
                </c:pt>
                <c:pt idx="2360" formatCode="0">
                  <c:v>25424</c:v>
                </c:pt>
                <c:pt idx="2361" formatCode="0">
                  <c:v>25424</c:v>
                </c:pt>
                <c:pt idx="2362" formatCode="0">
                  <c:v>25424</c:v>
                </c:pt>
                <c:pt idx="2363" formatCode="0">
                  <c:v>25424</c:v>
                </c:pt>
                <c:pt idx="2364" formatCode="0">
                  <c:v>25424</c:v>
                </c:pt>
                <c:pt idx="2365" formatCode="0">
                  <c:v>25424</c:v>
                </c:pt>
                <c:pt idx="2366" formatCode="0">
                  <c:v>25423</c:v>
                </c:pt>
                <c:pt idx="2367" formatCode="0">
                  <c:v>25423</c:v>
                </c:pt>
                <c:pt idx="2368" formatCode="0">
                  <c:v>25423</c:v>
                </c:pt>
                <c:pt idx="2369" formatCode="0">
                  <c:v>25423</c:v>
                </c:pt>
                <c:pt idx="2370" formatCode="0">
                  <c:v>25423</c:v>
                </c:pt>
                <c:pt idx="2371" formatCode="0">
                  <c:v>25423</c:v>
                </c:pt>
                <c:pt idx="2372" formatCode="0">
                  <c:v>25423</c:v>
                </c:pt>
                <c:pt idx="2373" formatCode="0">
                  <c:v>25423</c:v>
                </c:pt>
                <c:pt idx="2374" formatCode="0">
                  <c:v>25424</c:v>
                </c:pt>
                <c:pt idx="2375" formatCode="0">
                  <c:v>25424</c:v>
                </c:pt>
                <c:pt idx="2376" formatCode="0">
                  <c:v>25424</c:v>
                </c:pt>
                <c:pt idx="2377" formatCode="0">
                  <c:v>25424</c:v>
                </c:pt>
                <c:pt idx="2378" formatCode="0">
                  <c:v>25424</c:v>
                </c:pt>
                <c:pt idx="2379" formatCode="0">
                  <c:v>25424</c:v>
                </c:pt>
                <c:pt idx="2380" formatCode="0">
                  <c:v>25424</c:v>
                </c:pt>
                <c:pt idx="2381" formatCode="0">
                  <c:v>25424</c:v>
                </c:pt>
                <c:pt idx="2382" formatCode="0">
                  <c:v>25424</c:v>
                </c:pt>
                <c:pt idx="2383" formatCode="0">
                  <c:v>25424</c:v>
                </c:pt>
                <c:pt idx="2384" formatCode="0">
                  <c:v>25424</c:v>
                </c:pt>
                <c:pt idx="2385" formatCode="0">
                  <c:v>25424</c:v>
                </c:pt>
                <c:pt idx="2386" formatCode="0">
                  <c:v>25424</c:v>
                </c:pt>
                <c:pt idx="2387" formatCode="0">
                  <c:v>25424</c:v>
                </c:pt>
                <c:pt idx="2388" formatCode="0">
                  <c:v>25424</c:v>
                </c:pt>
                <c:pt idx="2389" formatCode="0">
                  <c:v>25424</c:v>
                </c:pt>
                <c:pt idx="2390" formatCode="0">
                  <c:v>25424</c:v>
                </c:pt>
                <c:pt idx="2391" formatCode="0">
                  <c:v>25424</c:v>
                </c:pt>
                <c:pt idx="2392" formatCode="0">
                  <c:v>25424</c:v>
                </c:pt>
                <c:pt idx="2393" formatCode="0">
                  <c:v>25424</c:v>
                </c:pt>
                <c:pt idx="2394" formatCode="0">
                  <c:v>25424</c:v>
                </c:pt>
                <c:pt idx="2395" formatCode="0">
                  <c:v>25424</c:v>
                </c:pt>
                <c:pt idx="2396" formatCode="0">
                  <c:v>25424</c:v>
                </c:pt>
                <c:pt idx="2397" formatCode="0">
                  <c:v>25424</c:v>
                </c:pt>
                <c:pt idx="2398" formatCode="0">
                  <c:v>25424</c:v>
                </c:pt>
                <c:pt idx="2399" formatCode="0">
                  <c:v>25424</c:v>
                </c:pt>
                <c:pt idx="2400" formatCode="0">
                  <c:v>25424</c:v>
                </c:pt>
                <c:pt idx="2401" formatCode="0">
                  <c:v>25424</c:v>
                </c:pt>
                <c:pt idx="2402" formatCode="0">
                  <c:v>25424</c:v>
                </c:pt>
                <c:pt idx="2403" formatCode="0">
                  <c:v>25424</c:v>
                </c:pt>
                <c:pt idx="2404" formatCode="0">
                  <c:v>25424</c:v>
                </c:pt>
                <c:pt idx="2405" formatCode="0">
                  <c:v>25424</c:v>
                </c:pt>
                <c:pt idx="2406" formatCode="0">
                  <c:v>25424</c:v>
                </c:pt>
                <c:pt idx="2407" formatCode="0">
                  <c:v>25424</c:v>
                </c:pt>
                <c:pt idx="2408" formatCode="0">
                  <c:v>25424</c:v>
                </c:pt>
                <c:pt idx="2409" formatCode="0">
                  <c:v>25424</c:v>
                </c:pt>
                <c:pt idx="2410" formatCode="0">
                  <c:v>25424</c:v>
                </c:pt>
                <c:pt idx="2411" formatCode="0">
                  <c:v>25424</c:v>
                </c:pt>
                <c:pt idx="2412" formatCode="0">
                  <c:v>25423</c:v>
                </c:pt>
                <c:pt idx="2413" formatCode="0">
                  <c:v>25423</c:v>
                </c:pt>
                <c:pt idx="2414" formatCode="0">
                  <c:v>25423</c:v>
                </c:pt>
                <c:pt idx="2415" formatCode="0">
                  <c:v>25423</c:v>
                </c:pt>
                <c:pt idx="2416" formatCode="0">
                  <c:v>25423</c:v>
                </c:pt>
                <c:pt idx="2417" formatCode="0">
                  <c:v>25423</c:v>
                </c:pt>
                <c:pt idx="2418" formatCode="0">
                  <c:v>25423</c:v>
                </c:pt>
                <c:pt idx="2419" formatCode="0">
                  <c:v>25423</c:v>
                </c:pt>
                <c:pt idx="2420" formatCode="0">
                  <c:v>25424</c:v>
                </c:pt>
                <c:pt idx="2421" formatCode="0">
                  <c:v>25424</c:v>
                </c:pt>
                <c:pt idx="2422" formatCode="0">
                  <c:v>25424</c:v>
                </c:pt>
                <c:pt idx="2423" formatCode="0">
                  <c:v>25424</c:v>
                </c:pt>
                <c:pt idx="2424" formatCode="0">
                  <c:v>25424</c:v>
                </c:pt>
                <c:pt idx="2425" formatCode="0">
                  <c:v>25424</c:v>
                </c:pt>
                <c:pt idx="2426" formatCode="0">
                  <c:v>25424</c:v>
                </c:pt>
                <c:pt idx="2427" formatCode="0">
                  <c:v>25424</c:v>
                </c:pt>
                <c:pt idx="2428" formatCode="0">
                  <c:v>25424</c:v>
                </c:pt>
                <c:pt idx="2429" formatCode="0">
                  <c:v>25424</c:v>
                </c:pt>
                <c:pt idx="2430" formatCode="0">
                  <c:v>25424</c:v>
                </c:pt>
                <c:pt idx="2431" formatCode="0">
                  <c:v>25424</c:v>
                </c:pt>
                <c:pt idx="2432" formatCode="0">
                  <c:v>25424</c:v>
                </c:pt>
                <c:pt idx="2433" formatCode="0">
                  <c:v>25423</c:v>
                </c:pt>
                <c:pt idx="2434" formatCode="0">
                  <c:v>25423</c:v>
                </c:pt>
                <c:pt idx="2435" formatCode="0">
                  <c:v>25423</c:v>
                </c:pt>
                <c:pt idx="2436" formatCode="0">
                  <c:v>25423</c:v>
                </c:pt>
                <c:pt idx="2437" formatCode="0">
                  <c:v>25423</c:v>
                </c:pt>
                <c:pt idx="2438" formatCode="0">
                  <c:v>25423</c:v>
                </c:pt>
                <c:pt idx="2439" formatCode="0">
                  <c:v>25423</c:v>
                </c:pt>
                <c:pt idx="2440" formatCode="0">
                  <c:v>25423</c:v>
                </c:pt>
                <c:pt idx="2441" formatCode="0">
                  <c:v>25424</c:v>
                </c:pt>
                <c:pt idx="2442" formatCode="0">
                  <c:v>25424</c:v>
                </c:pt>
                <c:pt idx="2443" formatCode="0">
                  <c:v>25424</c:v>
                </c:pt>
                <c:pt idx="2444" formatCode="0">
                  <c:v>25424</c:v>
                </c:pt>
                <c:pt idx="2445" formatCode="0">
                  <c:v>25424</c:v>
                </c:pt>
                <c:pt idx="2446" formatCode="0">
                  <c:v>25424</c:v>
                </c:pt>
                <c:pt idx="2447" formatCode="0">
                  <c:v>25424</c:v>
                </c:pt>
                <c:pt idx="2448" formatCode="0">
                  <c:v>25424</c:v>
                </c:pt>
                <c:pt idx="2449" formatCode="0">
                  <c:v>25424</c:v>
                </c:pt>
                <c:pt idx="2450" formatCode="0">
                  <c:v>25424</c:v>
                </c:pt>
                <c:pt idx="2451" formatCode="0">
                  <c:v>25424</c:v>
                </c:pt>
                <c:pt idx="2452" formatCode="0">
                  <c:v>25424</c:v>
                </c:pt>
                <c:pt idx="2453" formatCode="0">
                  <c:v>25424</c:v>
                </c:pt>
                <c:pt idx="2454" formatCode="0">
                  <c:v>25423</c:v>
                </c:pt>
                <c:pt idx="2455" formatCode="0">
                  <c:v>25423</c:v>
                </c:pt>
                <c:pt idx="2456" formatCode="0">
                  <c:v>25423</c:v>
                </c:pt>
                <c:pt idx="2457" formatCode="0">
                  <c:v>25423</c:v>
                </c:pt>
                <c:pt idx="2458" formatCode="0">
                  <c:v>25423</c:v>
                </c:pt>
                <c:pt idx="2459" formatCode="0">
                  <c:v>25423</c:v>
                </c:pt>
                <c:pt idx="2460" formatCode="0">
                  <c:v>25423</c:v>
                </c:pt>
                <c:pt idx="2461" formatCode="0">
                  <c:v>25423</c:v>
                </c:pt>
                <c:pt idx="2462" formatCode="0">
                  <c:v>25424</c:v>
                </c:pt>
                <c:pt idx="2463" formatCode="0">
                  <c:v>25424</c:v>
                </c:pt>
                <c:pt idx="2464" formatCode="0">
                  <c:v>25424</c:v>
                </c:pt>
                <c:pt idx="2465" formatCode="0">
                  <c:v>25424</c:v>
                </c:pt>
                <c:pt idx="2466" formatCode="0">
                  <c:v>25424</c:v>
                </c:pt>
                <c:pt idx="2467" formatCode="0">
                  <c:v>25424</c:v>
                </c:pt>
                <c:pt idx="2468" formatCode="0">
                  <c:v>25424</c:v>
                </c:pt>
                <c:pt idx="2469" formatCode="0">
                  <c:v>25424</c:v>
                </c:pt>
                <c:pt idx="2470" formatCode="0">
                  <c:v>25424</c:v>
                </c:pt>
                <c:pt idx="2471" formatCode="0">
                  <c:v>25424</c:v>
                </c:pt>
                <c:pt idx="2472" formatCode="0">
                  <c:v>25424</c:v>
                </c:pt>
                <c:pt idx="2473" formatCode="0">
                  <c:v>25424</c:v>
                </c:pt>
                <c:pt idx="2474" formatCode="0">
                  <c:v>25424</c:v>
                </c:pt>
                <c:pt idx="2475" formatCode="0">
                  <c:v>25424</c:v>
                </c:pt>
                <c:pt idx="2476" formatCode="0">
                  <c:v>25424</c:v>
                </c:pt>
                <c:pt idx="2477" formatCode="0">
                  <c:v>25424</c:v>
                </c:pt>
                <c:pt idx="2478" formatCode="0">
                  <c:v>25424</c:v>
                </c:pt>
                <c:pt idx="2479" formatCode="0">
                  <c:v>25424</c:v>
                </c:pt>
                <c:pt idx="2480" formatCode="0">
                  <c:v>25424</c:v>
                </c:pt>
                <c:pt idx="2481" formatCode="0">
                  <c:v>25424</c:v>
                </c:pt>
                <c:pt idx="2482" formatCode="0">
                  <c:v>25424</c:v>
                </c:pt>
                <c:pt idx="2483" formatCode="0">
                  <c:v>25424</c:v>
                </c:pt>
                <c:pt idx="2484" formatCode="0">
                  <c:v>25424</c:v>
                </c:pt>
                <c:pt idx="2485" formatCode="0">
                  <c:v>25424</c:v>
                </c:pt>
                <c:pt idx="2486" formatCode="0">
                  <c:v>25424</c:v>
                </c:pt>
                <c:pt idx="2487" formatCode="0">
                  <c:v>25424</c:v>
                </c:pt>
                <c:pt idx="2488" formatCode="0">
                  <c:v>25424</c:v>
                </c:pt>
                <c:pt idx="2489" formatCode="0">
                  <c:v>25424</c:v>
                </c:pt>
                <c:pt idx="2490" formatCode="0">
                  <c:v>25424</c:v>
                </c:pt>
                <c:pt idx="2491" formatCode="0">
                  <c:v>25424</c:v>
                </c:pt>
                <c:pt idx="2492" formatCode="0">
                  <c:v>25424</c:v>
                </c:pt>
                <c:pt idx="2493" formatCode="0">
                  <c:v>25424</c:v>
                </c:pt>
                <c:pt idx="2494" formatCode="0">
                  <c:v>25424</c:v>
                </c:pt>
                <c:pt idx="2495" formatCode="0">
                  <c:v>25424</c:v>
                </c:pt>
                <c:pt idx="2496" formatCode="0">
                  <c:v>25424</c:v>
                </c:pt>
                <c:pt idx="2497" formatCode="0">
                  <c:v>25424</c:v>
                </c:pt>
                <c:pt idx="2498" formatCode="0">
                  <c:v>25424</c:v>
                </c:pt>
                <c:pt idx="2499" formatCode="0">
                  <c:v>25424</c:v>
                </c:pt>
                <c:pt idx="2500" formatCode="0">
                  <c:v>25423</c:v>
                </c:pt>
                <c:pt idx="2501" formatCode="0">
                  <c:v>25423</c:v>
                </c:pt>
                <c:pt idx="2502" formatCode="0">
                  <c:v>25423</c:v>
                </c:pt>
                <c:pt idx="2503" formatCode="0">
                  <c:v>25423</c:v>
                </c:pt>
                <c:pt idx="2504" formatCode="0">
                  <c:v>25423</c:v>
                </c:pt>
                <c:pt idx="2505" formatCode="0">
                  <c:v>25423</c:v>
                </c:pt>
                <c:pt idx="2506" formatCode="0">
                  <c:v>25423</c:v>
                </c:pt>
                <c:pt idx="2507" formatCode="0">
                  <c:v>25423</c:v>
                </c:pt>
                <c:pt idx="2508" formatCode="0">
                  <c:v>25424</c:v>
                </c:pt>
                <c:pt idx="2509" formatCode="0">
                  <c:v>25424</c:v>
                </c:pt>
                <c:pt idx="2510" formatCode="0">
                  <c:v>25424</c:v>
                </c:pt>
                <c:pt idx="2511" formatCode="0">
                  <c:v>25424</c:v>
                </c:pt>
                <c:pt idx="2512" formatCode="0">
                  <c:v>25424</c:v>
                </c:pt>
                <c:pt idx="2513" formatCode="0">
                  <c:v>25424</c:v>
                </c:pt>
                <c:pt idx="2514" formatCode="0">
                  <c:v>25424</c:v>
                </c:pt>
                <c:pt idx="2515" formatCode="0">
                  <c:v>25424</c:v>
                </c:pt>
                <c:pt idx="2516" formatCode="0">
                  <c:v>25424</c:v>
                </c:pt>
                <c:pt idx="2517" formatCode="0">
                  <c:v>25424</c:v>
                </c:pt>
                <c:pt idx="2518" formatCode="0">
                  <c:v>25424</c:v>
                </c:pt>
                <c:pt idx="2519" formatCode="0">
                  <c:v>25424</c:v>
                </c:pt>
                <c:pt idx="2520" formatCode="0">
                  <c:v>25424</c:v>
                </c:pt>
                <c:pt idx="2521" formatCode="0">
                  <c:v>25423</c:v>
                </c:pt>
                <c:pt idx="2522" formatCode="0">
                  <c:v>25423</c:v>
                </c:pt>
                <c:pt idx="2523" formatCode="0">
                  <c:v>25423</c:v>
                </c:pt>
                <c:pt idx="2524" formatCode="0">
                  <c:v>25423</c:v>
                </c:pt>
                <c:pt idx="2525" formatCode="0">
                  <c:v>25423</c:v>
                </c:pt>
                <c:pt idx="2526" formatCode="0">
                  <c:v>25423</c:v>
                </c:pt>
                <c:pt idx="2527" formatCode="0">
                  <c:v>25423</c:v>
                </c:pt>
                <c:pt idx="2528" formatCode="0">
                  <c:v>25423</c:v>
                </c:pt>
                <c:pt idx="2529" formatCode="0">
                  <c:v>25424</c:v>
                </c:pt>
                <c:pt idx="2530" formatCode="0">
                  <c:v>25424</c:v>
                </c:pt>
                <c:pt idx="2531" formatCode="0">
                  <c:v>25424</c:v>
                </c:pt>
                <c:pt idx="2532" formatCode="0">
                  <c:v>25424</c:v>
                </c:pt>
                <c:pt idx="2533" formatCode="0">
                  <c:v>25424</c:v>
                </c:pt>
                <c:pt idx="2534" formatCode="0">
                  <c:v>25424</c:v>
                </c:pt>
                <c:pt idx="2535" formatCode="0">
                  <c:v>25424</c:v>
                </c:pt>
                <c:pt idx="2536" formatCode="0">
                  <c:v>25424</c:v>
                </c:pt>
                <c:pt idx="2537" formatCode="0">
                  <c:v>25424</c:v>
                </c:pt>
                <c:pt idx="2538" formatCode="0">
                  <c:v>25424</c:v>
                </c:pt>
                <c:pt idx="2539" formatCode="0">
                  <c:v>25424</c:v>
                </c:pt>
                <c:pt idx="2540" formatCode="0">
                  <c:v>25424</c:v>
                </c:pt>
                <c:pt idx="2541" formatCode="0">
                  <c:v>25424</c:v>
                </c:pt>
                <c:pt idx="2542" formatCode="0">
                  <c:v>25424</c:v>
                </c:pt>
                <c:pt idx="2543" formatCode="0">
                  <c:v>25424</c:v>
                </c:pt>
                <c:pt idx="2544" formatCode="0">
                  <c:v>25424</c:v>
                </c:pt>
                <c:pt idx="2545" formatCode="0">
                  <c:v>25424</c:v>
                </c:pt>
                <c:pt idx="2546" formatCode="0">
                  <c:v>25424</c:v>
                </c:pt>
                <c:pt idx="2547" formatCode="0">
                  <c:v>25424</c:v>
                </c:pt>
                <c:pt idx="2548" formatCode="0">
                  <c:v>25424</c:v>
                </c:pt>
                <c:pt idx="2549" formatCode="0">
                  <c:v>25424</c:v>
                </c:pt>
                <c:pt idx="2550" formatCode="0">
                  <c:v>25424</c:v>
                </c:pt>
                <c:pt idx="2551" formatCode="0">
                  <c:v>25424</c:v>
                </c:pt>
                <c:pt idx="2552" formatCode="0">
                  <c:v>25424</c:v>
                </c:pt>
                <c:pt idx="2553" formatCode="0">
                  <c:v>25424</c:v>
                </c:pt>
                <c:pt idx="2554" formatCode="0">
                  <c:v>25424</c:v>
                </c:pt>
                <c:pt idx="2555" formatCode="0">
                  <c:v>25424</c:v>
                </c:pt>
                <c:pt idx="2556" formatCode="0">
                  <c:v>25424</c:v>
                </c:pt>
                <c:pt idx="2557" formatCode="0">
                  <c:v>25424</c:v>
                </c:pt>
                <c:pt idx="2558" formatCode="0">
                  <c:v>25424</c:v>
                </c:pt>
                <c:pt idx="2559" formatCode="0">
                  <c:v>25424</c:v>
                </c:pt>
                <c:pt idx="2560" formatCode="0">
                  <c:v>25424</c:v>
                </c:pt>
                <c:pt idx="2561" formatCode="0">
                  <c:v>25424</c:v>
                </c:pt>
                <c:pt idx="2562" formatCode="0">
                  <c:v>25424</c:v>
                </c:pt>
                <c:pt idx="2563" formatCode="0">
                  <c:v>25424</c:v>
                </c:pt>
                <c:pt idx="2564" formatCode="0">
                  <c:v>25424</c:v>
                </c:pt>
                <c:pt idx="2565" formatCode="0">
                  <c:v>25424</c:v>
                </c:pt>
                <c:pt idx="2566" formatCode="0">
                  <c:v>25424</c:v>
                </c:pt>
                <c:pt idx="2567" formatCode="0">
                  <c:v>25423</c:v>
                </c:pt>
                <c:pt idx="2568" formatCode="0">
                  <c:v>25423</c:v>
                </c:pt>
                <c:pt idx="2569" formatCode="0">
                  <c:v>25423</c:v>
                </c:pt>
                <c:pt idx="2570" formatCode="0">
                  <c:v>25423</c:v>
                </c:pt>
                <c:pt idx="2571" formatCode="0">
                  <c:v>25423</c:v>
                </c:pt>
                <c:pt idx="2572" formatCode="0">
                  <c:v>25423</c:v>
                </c:pt>
                <c:pt idx="2573" formatCode="0">
                  <c:v>25423</c:v>
                </c:pt>
                <c:pt idx="2574" formatCode="0">
                  <c:v>25423</c:v>
                </c:pt>
                <c:pt idx="2575" formatCode="0">
                  <c:v>25424</c:v>
                </c:pt>
                <c:pt idx="2576" formatCode="0">
                  <c:v>25424</c:v>
                </c:pt>
                <c:pt idx="2577" formatCode="0">
                  <c:v>25424</c:v>
                </c:pt>
                <c:pt idx="2578" formatCode="0">
                  <c:v>25424</c:v>
                </c:pt>
                <c:pt idx="2579" formatCode="0">
                  <c:v>25424</c:v>
                </c:pt>
                <c:pt idx="2580" formatCode="0">
                  <c:v>25424</c:v>
                </c:pt>
                <c:pt idx="2581" formatCode="0">
                  <c:v>25424</c:v>
                </c:pt>
                <c:pt idx="2582" formatCode="0">
                  <c:v>25424</c:v>
                </c:pt>
                <c:pt idx="2583" formatCode="0">
                  <c:v>25424</c:v>
                </c:pt>
                <c:pt idx="2584" formatCode="0">
                  <c:v>25424</c:v>
                </c:pt>
                <c:pt idx="2585" formatCode="0">
                  <c:v>25424</c:v>
                </c:pt>
                <c:pt idx="2586" formatCode="0">
                  <c:v>25424</c:v>
                </c:pt>
                <c:pt idx="2587" formatCode="0">
                  <c:v>25424</c:v>
                </c:pt>
                <c:pt idx="2588" formatCode="0">
                  <c:v>25423</c:v>
                </c:pt>
                <c:pt idx="2589" formatCode="0">
                  <c:v>25423</c:v>
                </c:pt>
                <c:pt idx="2590" formatCode="0">
                  <c:v>25423</c:v>
                </c:pt>
                <c:pt idx="2591" formatCode="0">
                  <c:v>25423</c:v>
                </c:pt>
                <c:pt idx="2592" formatCode="0">
                  <c:v>25423</c:v>
                </c:pt>
                <c:pt idx="2593" formatCode="0">
                  <c:v>25423</c:v>
                </c:pt>
                <c:pt idx="2594" formatCode="0">
                  <c:v>25423</c:v>
                </c:pt>
                <c:pt idx="2595" formatCode="0">
                  <c:v>25423</c:v>
                </c:pt>
                <c:pt idx="2596" formatCode="0">
                  <c:v>25424</c:v>
                </c:pt>
                <c:pt idx="2597" formatCode="0">
                  <c:v>25424</c:v>
                </c:pt>
                <c:pt idx="2598" formatCode="0">
                  <c:v>25424</c:v>
                </c:pt>
                <c:pt idx="2599" formatCode="0">
                  <c:v>25424</c:v>
                </c:pt>
                <c:pt idx="2600" formatCode="0">
                  <c:v>25424</c:v>
                </c:pt>
                <c:pt idx="2601" formatCode="0">
                  <c:v>25424</c:v>
                </c:pt>
                <c:pt idx="2602" formatCode="0">
                  <c:v>25424</c:v>
                </c:pt>
                <c:pt idx="2603" formatCode="0">
                  <c:v>25424</c:v>
                </c:pt>
                <c:pt idx="2604" formatCode="0">
                  <c:v>25424</c:v>
                </c:pt>
                <c:pt idx="2605" formatCode="0">
                  <c:v>25424</c:v>
                </c:pt>
                <c:pt idx="2606" formatCode="0">
                  <c:v>25424</c:v>
                </c:pt>
                <c:pt idx="2607" formatCode="0">
                  <c:v>25424</c:v>
                </c:pt>
                <c:pt idx="2608" formatCode="0">
                  <c:v>25424</c:v>
                </c:pt>
                <c:pt idx="2609" formatCode="0">
                  <c:v>25423</c:v>
                </c:pt>
                <c:pt idx="2610" formatCode="0">
                  <c:v>25423</c:v>
                </c:pt>
                <c:pt idx="2611" formatCode="0">
                  <c:v>25423</c:v>
                </c:pt>
                <c:pt idx="2612" formatCode="0">
                  <c:v>25423</c:v>
                </c:pt>
                <c:pt idx="2613" formatCode="0">
                  <c:v>25423</c:v>
                </c:pt>
                <c:pt idx="2614" formatCode="0">
                  <c:v>25423</c:v>
                </c:pt>
                <c:pt idx="2615" formatCode="0">
                  <c:v>25423</c:v>
                </c:pt>
                <c:pt idx="2616" formatCode="0">
                  <c:v>25423</c:v>
                </c:pt>
                <c:pt idx="2617" formatCode="0">
                  <c:v>25424</c:v>
                </c:pt>
                <c:pt idx="2618" formatCode="0">
                  <c:v>25424</c:v>
                </c:pt>
                <c:pt idx="2619" formatCode="0">
                  <c:v>25424</c:v>
                </c:pt>
                <c:pt idx="2620" formatCode="0">
                  <c:v>25424</c:v>
                </c:pt>
                <c:pt idx="2621" formatCode="0">
                  <c:v>25424</c:v>
                </c:pt>
                <c:pt idx="2622" formatCode="0">
                  <c:v>25424</c:v>
                </c:pt>
                <c:pt idx="2623" formatCode="0">
                  <c:v>25424</c:v>
                </c:pt>
                <c:pt idx="2624" formatCode="0">
                  <c:v>25424</c:v>
                </c:pt>
                <c:pt idx="2625" formatCode="0">
                  <c:v>25424</c:v>
                </c:pt>
                <c:pt idx="2626" formatCode="0">
                  <c:v>25424</c:v>
                </c:pt>
                <c:pt idx="2627" formatCode="0">
                  <c:v>25424</c:v>
                </c:pt>
                <c:pt idx="2628" formatCode="0">
                  <c:v>25424</c:v>
                </c:pt>
                <c:pt idx="2629" formatCode="0">
                  <c:v>25424</c:v>
                </c:pt>
                <c:pt idx="2630" formatCode="0">
                  <c:v>25424</c:v>
                </c:pt>
                <c:pt idx="2631" formatCode="0">
                  <c:v>25424</c:v>
                </c:pt>
                <c:pt idx="2632" formatCode="0">
                  <c:v>25424</c:v>
                </c:pt>
                <c:pt idx="2633" formatCode="0">
                  <c:v>25424</c:v>
                </c:pt>
                <c:pt idx="2634" formatCode="0">
                  <c:v>25424</c:v>
                </c:pt>
                <c:pt idx="2635" formatCode="0">
                  <c:v>25424</c:v>
                </c:pt>
                <c:pt idx="2636" formatCode="0">
                  <c:v>25424</c:v>
                </c:pt>
                <c:pt idx="2637" formatCode="0">
                  <c:v>25424</c:v>
                </c:pt>
                <c:pt idx="2638" formatCode="0">
                  <c:v>25424</c:v>
                </c:pt>
                <c:pt idx="2639" formatCode="0">
                  <c:v>25424</c:v>
                </c:pt>
                <c:pt idx="2640" formatCode="0">
                  <c:v>25424</c:v>
                </c:pt>
                <c:pt idx="2641" formatCode="0">
                  <c:v>25424</c:v>
                </c:pt>
                <c:pt idx="2642" formatCode="0">
                  <c:v>25424</c:v>
                </c:pt>
                <c:pt idx="2643" formatCode="0">
                  <c:v>25424</c:v>
                </c:pt>
                <c:pt idx="2644" formatCode="0">
                  <c:v>25424</c:v>
                </c:pt>
                <c:pt idx="2645" formatCode="0">
                  <c:v>25424</c:v>
                </c:pt>
                <c:pt idx="2646" formatCode="0">
                  <c:v>25424</c:v>
                </c:pt>
                <c:pt idx="2647" formatCode="0">
                  <c:v>25424</c:v>
                </c:pt>
                <c:pt idx="2648" formatCode="0">
                  <c:v>25424</c:v>
                </c:pt>
                <c:pt idx="2649" formatCode="0">
                  <c:v>25424</c:v>
                </c:pt>
                <c:pt idx="2650" formatCode="0">
                  <c:v>25424</c:v>
                </c:pt>
                <c:pt idx="2651" formatCode="0">
                  <c:v>25424</c:v>
                </c:pt>
                <c:pt idx="2652" formatCode="0">
                  <c:v>25424</c:v>
                </c:pt>
                <c:pt idx="2653" formatCode="0">
                  <c:v>25424</c:v>
                </c:pt>
                <c:pt idx="2654" formatCode="0">
                  <c:v>25424</c:v>
                </c:pt>
                <c:pt idx="2655" formatCode="0">
                  <c:v>25423</c:v>
                </c:pt>
                <c:pt idx="2656" formatCode="0">
                  <c:v>25423</c:v>
                </c:pt>
                <c:pt idx="2657" formatCode="0">
                  <c:v>25423</c:v>
                </c:pt>
                <c:pt idx="2658" formatCode="0">
                  <c:v>25423</c:v>
                </c:pt>
                <c:pt idx="2659" formatCode="0">
                  <c:v>25423</c:v>
                </c:pt>
                <c:pt idx="2660" formatCode="0">
                  <c:v>25423</c:v>
                </c:pt>
                <c:pt idx="2661" formatCode="0">
                  <c:v>25423</c:v>
                </c:pt>
                <c:pt idx="2662" formatCode="0">
                  <c:v>25423</c:v>
                </c:pt>
                <c:pt idx="2663" formatCode="0">
                  <c:v>25424</c:v>
                </c:pt>
                <c:pt idx="2664" formatCode="0">
                  <c:v>25424</c:v>
                </c:pt>
                <c:pt idx="2665" formatCode="0">
                  <c:v>25424</c:v>
                </c:pt>
                <c:pt idx="2666" formatCode="0">
                  <c:v>25424</c:v>
                </c:pt>
                <c:pt idx="2667" formatCode="0">
                  <c:v>25424</c:v>
                </c:pt>
                <c:pt idx="2668" formatCode="0">
                  <c:v>25424</c:v>
                </c:pt>
                <c:pt idx="2669" formatCode="0">
                  <c:v>25424</c:v>
                </c:pt>
                <c:pt idx="2670" formatCode="0">
                  <c:v>25424</c:v>
                </c:pt>
                <c:pt idx="2671" formatCode="0">
                  <c:v>25424</c:v>
                </c:pt>
                <c:pt idx="2672" formatCode="0">
                  <c:v>25424</c:v>
                </c:pt>
                <c:pt idx="2673" formatCode="0">
                  <c:v>25424</c:v>
                </c:pt>
                <c:pt idx="2674" formatCode="0">
                  <c:v>25424</c:v>
                </c:pt>
                <c:pt idx="2675" formatCode="0">
                  <c:v>25424</c:v>
                </c:pt>
                <c:pt idx="2676" formatCode="0">
                  <c:v>25423</c:v>
                </c:pt>
                <c:pt idx="2677" formatCode="0">
                  <c:v>25423</c:v>
                </c:pt>
                <c:pt idx="2678" formatCode="0">
                  <c:v>25423</c:v>
                </c:pt>
                <c:pt idx="2679" formatCode="0">
                  <c:v>25423</c:v>
                </c:pt>
                <c:pt idx="2680" formatCode="0">
                  <c:v>25423</c:v>
                </c:pt>
                <c:pt idx="2681" formatCode="0">
                  <c:v>25423</c:v>
                </c:pt>
                <c:pt idx="2682" formatCode="0">
                  <c:v>25423</c:v>
                </c:pt>
                <c:pt idx="2683" formatCode="0">
                  <c:v>25423</c:v>
                </c:pt>
                <c:pt idx="2684" formatCode="0">
                  <c:v>25424</c:v>
                </c:pt>
                <c:pt idx="2685" formatCode="0">
                  <c:v>25424</c:v>
                </c:pt>
                <c:pt idx="2686" formatCode="0">
                  <c:v>25424</c:v>
                </c:pt>
                <c:pt idx="2687" formatCode="0">
                  <c:v>25424</c:v>
                </c:pt>
                <c:pt idx="2688" formatCode="0">
                  <c:v>25424</c:v>
                </c:pt>
                <c:pt idx="2689" formatCode="0">
                  <c:v>25424</c:v>
                </c:pt>
                <c:pt idx="2690" formatCode="0">
                  <c:v>25424</c:v>
                </c:pt>
                <c:pt idx="2691" formatCode="0">
                  <c:v>25424</c:v>
                </c:pt>
                <c:pt idx="2692" formatCode="0">
                  <c:v>25424</c:v>
                </c:pt>
                <c:pt idx="2693" formatCode="0">
                  <c:v>25424</c:v>
                </c:pt>
                <c:pt idx="2694" formatCode="0">
                  <c:v>25424</c:v>
                </c:pt>
                <c:pt idx="2695" formatCode="0">
                  <c:v>25424</c:v>
                </c:pt>
                <c:pt idx="2696" formatCode="0">
                  <c:v>25424</c:v>
                </c:pt>
                <c:pt idx="2697" formatCode="0">
                  <c:v>25424</c:v>
                </c:pt>
                <c:pt idx="2698" formatCode="0">
                  <c:v>25424</c:v>
                </c:pt>
                <c:pt idx="2699" formatCode="0">
                  <c:v>25424</c:v>
                </c:pt>
                <c:pt idx="2700" formatCode="0">
                  <c:v>25424</c:v>
                </c:pt>
                <c:pt idx="2701" formatCode="0">
                  <c:v>25424</c:v>
                </c:pt>
                <c:pt idx="2702" formatCode="0">
                  <c:v>25424</c:v>
                </c:pt>
                <c:pt idx="2703" formatCode="0">
                  <c:v>25424</c:v>
                </c:pt>
                <c:pt idx="2704" formatCode="0">
                  <c:v>25424</c:v>
                </c:pt>
                <c:pt idx="2705" formatCode="0">
                  <c:v>25424</c:v>
                </c:pt>
                <c:pt idx="2706" formatCode="0">
                  <c:v>25424</c:v>
                </c:pt>
                <c:pt idx="2707" formatCode="0">
                  <c:v>25424</c:v>
                </c:pt>
                <c:pt idx="2708" formatCode="0">
                  <c:v>25424</c:v>
                </c:pt>
                <c:pt idx="2709" formatCode="0">
                  <c:v>25424</c:v>
                </c:pt>
                <c:pt idx="2710" formatCode="0">
                  <c:v>25424</c:v>
                </c:pt>
                <c:pt idx="2711" formatCode="0">
                  <c:v>25424</c:v>
                </c:pt>
                <c:pt idx="2712" formatCode="0">
                  <c:v>25424</c:v>
                </c:pt>
                <c:pt idx="2713" formatCode="0">
                  <c:v>25424</c:v>
                </c:pt>
                <c:pt idx="2714" formatCode="0">
                  <c:v>25424</c:v>
                </c:pt>
                <c:pt idx="2715" formatCode="0">
                  <c:v>25424</c:v>
                </c:pt>
                <c:pt idx="2716" formatCode="0">
                  <c:v>25424</c:v>
                </c:pt>
                <c:pt idx="2717" formatCode="0">
                  <c:v>25424</c:v>
                </c:pt>
                <c:pt idx="2718" formatCode="0">
                  <c:v>25424</c:v>
                </c:pt>
                <c:pt idx="2719" formatCode="0">
                  <c:v>25424</c:v>
                </c:pt>
                <c:pt idx="2720" formatCode="0">
                  <c:v>25424</c:v>
                </c:pt>
                <c:pt idx="2721" formatCode="0">
                  <c:v>25424</c:v>
                </c:pt>
                <c:pt idx="2722" formatCode="0">
                  <c:v>25423</c:v>
                </c:pt>
                <c:pt idx="2723" formatCode="0">
                  <c:v>25423</c:v>
                </c:pt>
                <c:pt idx="2724" formatCode="0">
                  <c:v>25423</c:v>
                </c:pt>
                <c:pt idx="2725" formatCode="0">
                  <c:v>25423</c:v>
                </c:pt>
                <c:pt idx="2726" formatCode="0">
                  <c:v>25423</c:v>
                </c:pt>
                <c:pt idx="2727" formatCode="0">
                  <c:v>25423</c:v>
                </c:pt>
                <c:pt idx="2728" formatCode="0">
                  <c:v>25423</c:v>
                </c:pt>
                <c:pt idx="2729" formatCode="0">
                  <c:v>25423</c:v>
                </c:pt>
                <c:pt idx="2730" formatCode="0">
                  <c:v>25424</c:v>
                </c:pt>
                <c:pt idx="2731" formatCode="0">
                  <c:v>25424</c:v>
                </c:pt>
                <c:pt idx="2732" formatCode="0">
                  <c:v>25424</c:v>
                </c:pt>
                <c:pt idx="2733" formatCode="0">
                  <c:v>25424</c:v>
                </c:pt>
                <c:pt idx="2734" formatCode="0">
                  <c:v>25424</c:v>
                </c:pt>
                <c:pt idx="2735" formatCode="0">
                  <c:v>25424</c:v>
                </c:pt>
                <c:pt idx="2736" formatCode="0">
                  <c:v>25424</c:v>
                </c:pt>
                <c:pt idx="2737" formatCode="0">
                  <c:v>25424</c:v>
                </c:pt>
                <c:pt idx="2738" formatCode="0">
                  <c:v>25424</c:v>
                </c:pt>
                <c:pt idx="2739" formatCode="0">
                  <c:v>25424</c:v>
                </c:pt>
                <c:pt idx="2740" formatCode="0">
                  <c:v>25424</c:v>
                </c:pt>
                <c:pt idx="2741" formatCode="0">
                  <c:v>25424</c:v>
                </c:pt>
                <c:pt idx="2742" formatCode="0">
                  <c:v>25424</c:v>
                </c:pt>
                <c:pt idx="2743" formatCode="0">
                  <c:v>25423</c:v>
                </c:pt>
                <c:pt idx="2744" formatCode="0">
                  <c:v>25423</c:v>
                </c:pt>
                <c:pt idx="2745" formatCode="0">
                  <c:v>25423</c:v>
                </c:pt>
                <c:pt idx="2746" formatCode="0">
                  <c:v>25423</c:v>
                </c:pt>
                <c:pt idx="2747" formatCode="0">
                  <c:v>25423</c:v>
                </c:pt>
                <c:pt idx="2748" formatCode="0">
                  <c:v>25423</c:v>
                </c:pt>
                <c:pt idx="2749" formatCode="0">
                  <c:v>25423</c:v>
                </c:pt>
                <c:pt idx="2750" formatCode="0">
                  <c:v>25423</c:v>
                </c:pt>
                <c:pt idx="2751" formatCode="0">
                  <c:v>25424</c:v>
                </c:pt>
                <c:pt idx="2752" formatCode="0">
                  <c:v>25424</c:v>
                </c:pt>
                <c:pt idx="2753" formatCode="0">
                  <c:v>25424</c:v>
                </c:pt>
                <c:pt idx="2754" formatCode="0">
                  <c:v>25424</c:v>
                </c:pt>
                <c:pt idx="2755" formatCode="0">
                  <c:v>25424</c:v>
                </c:pt>
                <c:pt idx="2756" formatCode="0">
                  <c:v>25424</c:v>
                </c:pt>
                <c:pt idx="2757" formatCode="0">
                  <c:v>25424</c:v>
                </c:pt>
                <c:pt idx="2758" formatCode="0">
                  <c:v>25424</c:v>
                </c:pt>
                <c:pt idx="2759" formatCode="0">
                  <c:v>25424</c:v>
                </c:pt>
                <c:pt idx="2760" formatCode="0">
                  <c:v>25424</c:v>
                </c:pt>
                <c:pt idx="2761" formatCode="0">
                  <c:v>25424</c:v>
                </c:pt>
                <c:pt idx="2762" formatCode="0">
                  <c:v>25424</c:v>
                </c:pt>
                <c:pt idx="2763" formatCode="0">
                  <c:v>25424</c:v>
                </c:pt>
                <c:pt idx="2764" formatCode="0">
                  <c:v>25423</c:v>
                </c:pt>
                <c:pt idx="2765" formatCode="0">
                  <c:v>25423</c:v>
                </c:pt>
                <c:pt idx="2766" formatCode="0">
                  <c:v>25423</c:v>
                </c:pt>
                <c:pt idx="2767" formatCode="0">
                  <c:v>25423</c:v>
                </c:pt>
                <c:pt idx="2768" formatCode="0">
                  <c:v>25423</c:v>
                </c:pt>
                <c:pt idx="2769" formatCode="0">
                  <c:v>25423</c:v>
                </c:pt>
                <c:pt idx="2770" formatCode="0">
                  <c:v>25423</c:v>
                </c:pt>
                <c:pt idx="2771" formatCode="0">
                  <c:v>25423</c:v>
                </c:pt>
                <c:pt idx="2772" formatCode="0">
                  <c:v>25424</c:v>
                </c:pt>
                <c:pt idx="2773" formatCode="0">
                  <c:v>25424</c:v>
                </c:pt>
                <c:pt idx="2774" formatCode="0">
                  <c:v>25424</c:v>
                </c:pt>
                <c:pt idx="2775" formatCode="0">
                  <c:v>25424</c:v>
                </c:pt>
                <c:pt idx="2776" formatCode="0">
                  <c:v>25424</c:v>
                </c:pt>
                <c:pt idx="2777" formatCode="0">
                  <c:v>25424</c:v>
                </c:pt>
                <c:pt idx="2778" formatCode="0">
                  <c:v>25424</c:v>
                </c:pt>
                <c:pt idx="2779" formatCode="0">
                  <c:v>25424</c:v>
                </c:pt>
                <c:pt idx="2780" formatCode="0">
                  <c:v>25424</c:v>
                </c:pt>
                <c:pt idx="2781" formatCode="0">
                  <c:v>25424</c:v>
                </c:pt>
                <c:pt idx="2782" formatCode="0">
                  <c:v>25424</c:v>
                </c:pt>
                <c:pt idx="2783" formatCode="0">
                  <c:v>25424</c:v>
                </c:pt>
                <c:pt idx="2784" formatCode="0">
                  <c:v>25424</c:v>
                </c:pt>
                <c:pt idx="2785" formatCode="0">
                  <c:v>25424</c:v>
                </c:pt>
                <c:pt idx="2786" formatCode="0">
                  <c:v>25424</c:v>
                </c:pt>
                <c:pt idx="2787" formatCode="0">
                  <c:v>25424</c:v>
                </c:pt>
                <c:pt idx="2788" formatCode="0">
                  <c:v>25424</c:v>
                </c:pt>
                <c:pt idx="2789" formatCode="0">
                  <c:v>25424</c:v>
                </c:pt>
                <c:pt idx="2790" formatCode="0">
                  <c:v>25424</c:v>
                </c:pt>
                <c:pt idx="2791" formatCode="0">
                  <c:v>25424</c:v>
                </c:pt>
                <c:pt idx="2792" formatCode="0">
                  <c:v>25424</c:v>
                </c:pt>
                <c:pt idx="2793" formatCode="0">
                  <c:v>25424</c:v>
                </c:pt>
                <c:pt idx="2794" formatCode="0">
                  <c:v>25424</c:v>
                </c:pt>
                <c:pt idx="2795" formatCode="0">
                  <c:v>25424</c:v>
                </c:pt>
                <c:pt idx="2796" formatCode="0">
                  <c:v>25424</c:v>
                </c:pt>
                <c:pt idx="2797" formatCode="0">
                  <c:v>25424</c:v>
                </c:pt>
                <c:pt idx="2798" formatCode="0">
                  <c:v>25424</c:v>
                </c:pt>
                <c:pt idx="2799" formatCode="0">
                  <c:v>25424</c:v>
                </c:pt>
                <c:pt idx="2800" formatCode="0">
                  <c:v>25424</c:v>
                </c:pt>
                <c:pt idx="2801" formatCode="0">
                  <c:v>25424</c:v>
                </c:pt>
                <c:pt idx="2802" formatCode="0">
                  <c:v>25424</c:v>
                </c:pt>
                <c:pt idx="2803" formatCode="0">
                  <c:v>25424</c:v>
                </c:pt>
                <c:pt idx="2804" formatCode="0">
                  <c:v>25424</c:v>
                </c:pt>
                <c:pt idx="2805" formatCode="0">
                  <c:v>25424</c:v>
                </c:pt>
                <c:pt idx="2806" formatCode="0">
                  <c:v>25424</c:v>
                </c:pt>
                <c:pt idx="2807" formatCode="0">
                  <c:v>25424</c:v>
                </c:pt>
                <c:pt idx="2808" formatCode="0">
                  <c:v>25424</c:v>
                </c:pt>
                <c:pt idx="2809" formatCode="0">
                  <c:v>25424</c:v>
                </c:pt>
                <c:pt idx="2810" formatCode="0">
                  <c:v>25423</c:v>
                </c:pt>
                <c:pt idx="2811" formatCode="0">
                  <c:v>25423</c:v>
                </c:pt>
                <c:pt idx="2812" formatCode="0">
                  <c:v>25423</c:v>
                </c:pt>
                <c:pt idx="2813" formatCode="0">
                  <c:v>25423</c:v>
                </c:pt>
                <c:pt idx="2814" formatCode="0">
                  <c:v>25423</c:v>
                </c:pt>
                <c:pt idx="2815" formatCode="0">
                  <c:v>25423</c:v>
                </c:pt>
                <c:pt idx="2816" formatCode="0">
                  <c:v>25423</c:v>
                </c:pt>
                <c:pt idx="2817" formatCode="0">
                  <c:v>25423</c:v>
                </c:pt>
                <c:pt idx="2818" formatCode="0">
                  <c:v>25424</c:v>
                </c:pt>
                <c:pt idx="2819" formatCode="0">
                  <c:v>25424</c:v>
                </c:pt>
                <c:pt idx="2820" formatCode="0">
                  <c:v>25424</c:v>
                </c:pt>
                <c:pt idx="2821" formatCode="0">
                  <c:v>25424</c:v>
                </c:pt>
                <c:pt idx="2822" formatCode="0">
                  <c:v>25424</c:v>
                </c:pt>
                <c:pt idx="2823" formatCode="0">
                  <c:v>25424</c:v>
                </c:pt>
                <c:pt idx="2824" formatCode="0">
                  <c:v>25424</c:v>
                </c:pt>
                <c:pt idx="2825" formatCode="0">
                  <c:v>25424</c:v>
                </c:pt>
                <c:pt idx="2826" formatCode="0">
                  <c:v>25424</c:v>
                </c:pt>
                <c:pt idx="2827" formatCode="0">
                  <c:v>25424</c:v>
                </c:pt>
                <c:pt idx="2828" formatCode="0">
                  <c:v>25424</c:v>
                </c:pt>
                <c:pt idx="2829" formatCode="0">
                  <c:v>25424</c:v>
                </c:pt>
                <c:pt idx="2830" formatCode="0">
                  <c:v>25424</c:v>
                </c:pt>
                <c:pt idx="2831" formatCode="0">
                  <c:v>25423</c:v>
                </c:pt>
                <c:pt idx="2832" formatCode="0">
                  <c:v>25423</c:v>
                </c:pt>
                <c:pt idx="2833" formatCode="0">
                  <c:v>25423</c:v>
                </c:pt>
                <c:pt idx="2834" formatCode="0">
                  <c:v>25423</c:v>
                </c:pt>
                <c:pt idx="2835" formatCode="0">
                  <c:v>25423</c:v>
                </c:pt>
                <c:pt idx="2836" formatCode="0">
                  <c:v>25423</c:v>
                </c:pt>
                <c:pt idx="2837" formatCode="0">
                  <c:v>25423</c:v>
                </c:pt>
                <c:pt idx="2838" formatCode="0">
                  <c:v>25423</c:v>
                </c:pt>
                <c:pt idx="2839" formatCode="0">
                  <c:v>25424</c:v>
                </c:pt>
                <c:pt idx="2840" formatCode="0">
                  <c:v>25424</c:v>
                </c:pt>
                <c:pt idx="2841" formatCode="0">
                  <c:v>25424</c:v>
                </c:pt>
                <c:pt idx="2842" formatCode="0">
                  <c:v>25424</c:v>
                </c:pt>
                <c:pt idx="2843" formatCode="0">
                  <c:v>25424</c:v>
                </c:pt>
                <c:pt idx="2844" formatCode="0">
                  <c:v>25424</c:v>
                </c:pt>
                <c:pt idx="2845" formatCode="0">
                  <c:v>25424</c:v>
                </c:pt>
                <c:pt idx="2846" formatCode="0">
                  <c:v>25424</c:v>
                </c:pt>
                <c:pt idx="2847" formatCode="0">
                  <c:v>25424</c:v>
                </c:pt>
                <c:pt idx="2848" formatCode="0">
                  <c:v>25424</c:v>
                </c:pt>
                <c:pt idx="2849" formatCode="0">
                  <c:v>25424</c:v>
                </c:pt>
                <c:pt idx="2850" formatCode="0">
                  <c:v>25424</c:v>
                </c:pt>
                <c:pt idx="2851" formatCode="0">
                  <c:v>25424</c:v>
                </c:pt>
                <c:pt idx="2852" formatCode="0">
                  <c:v>25424</c:v>
                </c:pt>
                <c:pt idx="2853" formatCode="0">
                  <c:v>25424</c:v>
                </c:pt>
                <c:pt idx="2854" formatCode="0">
                  <c:v>25424</c:v>
                </c:pt>
                <c:pt idx="2855" formatCode="0">
                  <c:v>25424</c:v>
                </c:pt>
                <c:pt idx="2856" formatCode="0">
                  <c:v>25424</c:v>
                </c:pt>
                <c:pt idx="2857" formatCode="0">
                  <c:v>25424</c:v>
                </c:pt>
                <c:pt idx="2858" formatCode="0">
                  <c:v>25424</c:v>
                </c:pt>
                <c:pt idx="2859" formatCode="0">
                  <c:v>25424</c:v>
                </c:pt>
                <c:pt idx="2860" formatCode="0">
                  <c:v>25424</c:v>
                </c:pt>
                <c:pt idx="2861" formatCode="0">
                  <c:v>25424</c:v>
                </c:pt>
                <c:pt idx="2862" formatCode="0">
                  <c:v>25424</c:v>
                </c:pt>
                <c:pt idx="2863" formatCode="0">
                  <c:v>25424</c:v>
                </c:pt>
                <c:pt idx="2864" formatCode="0">
                  <c:v>25424</c:v>
                </c:pt>
                <c:pt idx="2865" formatCode="0">
                  <c:v>25424</c:v>
                </c:pt>
                <c:pt idx="2866" formatCode="0">
                  <c:v>25424</c:v>
                </c:pt>
                <c:pt idx="2867" formatCode="0">
                  <c:v>25424</c:v>
                </c:pt>
                <c:pt idx="2868" formatCode="0">
                  <c:v>25424</c:v>
                </c:pt>
                <c:pt idx="2869" formatCode="0">
                  <c:v>25424</c:v>
                </c:pt>
                <c:pt idx="2870" formatCode="0">
                  <c:v>25424</c:v>
                </c:pt>
                <c:pt idx="2871" formatCode="0">
                  <c:v>25424</c:v>
                </c:pt>
                <c:pt idx="2872" formatCode="0">
                  <c:v>25424</c:v>
                </c:pt>
                <c:pt idx="2873" formatCode="0">
                  <c:v>25424</c:v>
                </c:pt>
                <c:pt idx="2874" formatCode="0">
                  <c:v>25424</c:v>
                </c:pt>
                <c:pt idx="2875" formatCode="0">
                  <c:v>25424</c:v>
                </c:pt>
                <c:pt idx="2876" formatCode="0">
                  <c:v>25424</c:v>
                </c:pt>
                <c:pt idx="2877" formatCode="0">
                  <c:v>25423</c:v>
                </c:pt>
                <c:pt idx="2878" formatCode="0">
                  <c:v>25423</c:v>
                </c:pt>
                <c:pt idx="2879" formatCode="0">
                  <c:v>25423</c:v>
                </c:pt>
                <c:pt idx="2880" formatCode="0">
                  <c:v>25423</c:v>
                </c:pt>
                <c:pt idx="2881" formatCode="0">
                  <c:v>25423</c:v>
                </c:pt>
                <c:pt idx="2882" formatCode="0">
                  <c:v>25423</c:v>
                </c:pt>
                <c:pt idx="2883" formatCode="0">
                  <c:v>25423</c:v>
                </c:pt>
                <c:pt idx="2884" formatCode="0">
                  <c:v>25423</c:v>
                </c:pt>
                <c:pt idx="2885" formatCode="0">
                  <c:v>25424</c:v>
                </c:pt>
                <c:pt idx="2886" formatCode="0">
                  <c:v>25424</c:v>
                </c:pt>
                <c:pt idx="2887" formatCode="0">
                  <c:v>25424</c:v>
                </c:pt>
                <c:pt idx="2888" formatCode="0">
                  <c:v>25424</c:v>
                </c:pt>
                <c:pt idx="2889" formatCode="0">
                  <c:v>25424</c:v>
                </c:pt>
                <c:pt idx="2890" formatCode="0">
                  <c:v>25424</c:v>
                </c:pt>
                <c:pt idx="2891" formatCode="0">
                  <c:v>25424</c:v>
                </c:pt>
                <c:pt idx="2892" formatCode="0">
                  <c:v>25424</c:v>
                </c:pt>
                <c:pt idx="2893" formatCode="0">
                  <c:v>25424</c:v>
                </c:pt>
                <c:pt idx="2894" formatCode="0">
                  <c:v>25424</c:v>
                </c:pt>
                <c:pt idx="2895" formatCode="0">
                  <c:v>25424</c:v>
                </c:pt>
                <c:pt idx="2896" formatCode="0">
                  <c:v>25424</c:v>
                </c:pt>
                <c:pt idx="2897" formatCode="0">
                  <c:v>25424</c:v>
                </c:pt>
                <c:pt idx="2898" formatCode="0">
                  <c:v>25423</c:v>
                </c:pt>
                <c:pt idx="2899" formatCode="0">
                  <c:v>25423</c:v>
                </c:pt>
                <c:pt idx="2900" formatCode="0">
                  <c:v>25423</c:v>
                </c:pt>
                <c:pt idx="2901" formatCode="0">
                  <c:v>25423</c:v>
                </c:pt>
                <c:pt idx="2902" formatCode="0">
                  <c:v>25423</c:v>
                </c:pt>
                <c:pt idx="2903" formatCode="0">
                  <c:v>25423</c:v>
                </c:pt>
                <c:pt idx="2904" formatCode="0">
                  <c:v>25423</c:v>
                </c:pt>
                <c:pt idx="2905" formatCode="0">
                  <c:v>25423</c:v>
                </c:pt>
                <c:pt idx="2906" formatCode="0">
                  <c:v>25424</c:v>
                </c:pt>
                <c:pt idx="2907" formatCode="0">
                  <c:v>25424</c:v>
                </c:pt>
                <c:pt idx="2908" formatCode="0">
                  <c:v>25424</c:v>
                </c:pt>
                <c:pt idx="2909" formatCode="0">
                  <c:v>25424</c:v>
                </c:pt>
                <c:pt idx="2910" formatCode="0">
                  <c:v>25424</c:v>
                </c:pt>
                <c:pt idx="2911" formatCode="0">
                  <c:v>25424</c:v>
                </c:pt>
                <c:pt idx="2912" formatCode="0">
                  <c:v>25424</c:v>
                </c:pt>
                <c:pt idx="2913" formatCode="0">
                  <c:v>25424</c:v>
                </c:pt>
                <c:pt idx="2914" formatCode="0">
                  <c:v>25424</c:v>
                </c:pt>
                <c:pt idx="2915" formatCode="0">
                  <c:v>25424</c:v>
                </c:pt>
                <c:pt idx="2916" formatCode="0">
                  <c:v>25424</c:v>
                </c:pt>
                <c:pt idx="2917" formatCode="0">
                  <c:v>25424</c:v>
                </c:pt>
                <c:pt idx="2918" formatCode="0">
                  <c:v>25424</c:v>
                </c:pt>
                <c:pt idx="2919" formatCode="0">
                  <c:v>25423</c:v>
                </c:pt>
                <c:pt idx="2920" formatCode="0">
                  <c:v>25423</c:v>
                </c:pt>
                <c:pt idx="2921" formatCode="0">
                  <c:v>25423</c:v>
                </c:pt>
                <c:pt idx="2922" formatCode="0">
                  <c:v>25423</c:v>
                </c:pt>
                <c:pt idx="2923" formatCode="0">
                  <c:v>25423</c:v>
                </c:pt>
                <c:pt idx="2924" formatCode="0">
                  <c:v>25423</c:v>
                </c:pt>
                <c:pt idx="2925" formatCode="0">
                  <c:v>25423</c:v>
                </c:pt>
                <c:pt idx="2926" formatCode="0">
                  <c:v>25423</c:v>
                </c:pt>
                <c:pt idx="2927" formatCode="0">
                  <c:v>25424</c:v>
                </c:pt>
                <c:pt idx="2928" formatCode="0">
                  <c:v>25424</c:v>
                </c:pt>
                <c:pt idx="2929" formatCode="0">
                  <c:v>25424</c:v>
                </c:pt>
                <c:pt idx="2930" formatCode="0">
                  <c:v>25424</c:v>
                </c:pt>
                <c:pt idx="2931" formatCode="0">
                  <c:v>25424</c:v>
                </c:pt>
                <c:pt idx="2932" formatCode="0">
                  <c:v>25424</c:v>
                </c:pt>
                <c:pt idx="2933" formatCode="0">
                  <c:v>25424</c:v>
                </c:pt>
                <c:pt idx="2934" formatCode="0">
                  <c:v>25424</c:v>
                </c:pt>
                <c:pt idx="2935" formatCode="0">
                  <c:v>25424</c:v>
                </c:pt>
                <c:pt idx="2936" formatCode="0">
                  <c:v>25424</c:v>
                </c:pt>
                <c:pt idx="2937" formatCode="0">
                  <c:v>25424</c:v>
                </c:pt>
                <c:pt idx="2938" formatCode="0">
                  <c:v>25424</c:v>
                </c:pt>
                <c:pt idx="2939" formatCode="0">
                  <c:v>25424</c:v>
                </c:pt>
                <c:pt idx="2940" formatCode="0">
                  <c:v>25424</c:v>
                </c:pt>
                <c:pt idx="2941" formatCode="0">
                  <c:v>25424</c:v>
                </c:pt>
                <c:pt idx="2942" formatCode="0">
                  <c:v>25424</c:v>
                </c:pt>
                <c:pt idx="2943" formatCode="0">
                  <c:v>25424</c:v>
                </c:pt>
                <c:pt idx="2944" formatCode="0">
                  <c:v>25424</c:v>
                </c:pt>
                <c:pt idx="2945" formatCode="0">
                  <c:v>25424</c:v>
                </c:pt>
                <c:pt idx="2946" formatCode="0">
                  <c:v>25424</c:v>
                </c:pt>
                <c:pt idx="2947" formatCode="0">
                  <c:v>25424</c:v>
                </c:pt>
                <c:pt idx="2948" formatCode="0">
                  <c:v>25424</c:v>
                </c:pt>
                <c:pt idx="2949" formatCode="0">
                  <c:v>25424</c:v>
                </c:pt>
                <c:pt idx="2950" formatCode="0">
                  <c:v>25424</c:v>
                </c:pt>
                <c:pt idx="2951" formatCode="0">
                  <c:v>25424</c:v>
                </c:pt>
                <c:pt idx="2952" formatCode="0">
                  <c:v>25424</c:v>
                </c:pt>
                <c:pt idx="2953" formatCode="0">
                  <c:v>25424</c:v>
                </c:pt>
                <c:pt idx="2954" formatCode="0">
                  <c:v>25424</c:v>
                </c:pt>
                <c:pt idx="2955" formatCode="0">
                  <c:v>25424</c:v>
                </c:pt>
                <c:pt idx="2956" formatCode="0">
                  <c:v>25424</c:v>
                </c:pt>
                <c:pt idx="2957" formatCode="0">
                  <c:v>25424</c:v>
                </c:pt>
                <c:pt idx="2958" formatCode="0">
                  <c:v>25424</c:v>
                </c:pt>
                <c:pt idx="2959" formatCode="0">
                  <c:v>25424</c:v>
                </c:pt>
                <c:pt idx="2960" formatCode="0">
                  <c:v>25424</c:v>
                </c:pt>
                <c:pt idx="2961" formatCode="0">
                  <c:v>25424</c:v>
                </c:pt>
                <c:pt idx="2962" formatCode="0">
                  <c:v>25424</c:v>
                </c:pt>
                <c:pt idx="2963" formatCode="0">
                  <c:v>25424</c:v>
                </c:pt>
                <c:pt idx="2964" formatCode="0">
                  <c:v>25424</c:v>
                </c:pt>
                <c:pt idx="2965" formatCode="0">
                  <c:v>25423</c:v>
                </c:pt>
                <c:pt idx="2966" formatCode="0">
                  <c:v>25423</c:v>
                </c:pt>
                <c:pt idx="2967" formatCode="0">
                  <c:v>25423</c:v>
                </c:pt>
                <c:pt idx="2968" formatCode="0">
                  <c:v>25423</c:v>
                </c:pt>
                <c:pt idx="2969" formatCode="0">
                  <c:v>25423</c:v>
                </c:pt>
                <c:pt idx="2970" formatCode="0">
                  <c:v>25423</c:v>
                </c:pt>
                <c:pt idx="2971" formatCode="0">
                  <c:v>25423</c:v>
                </c:pt>
                <c:pt idx="2972" formatCode="0">
                  <c:v>25423</c:v>
                </c:pt>
                <c:pt idx="2973" formatCode="0">
                  <c:v>25424</c:v>
                </c:pt>
                <c:pt idx="2974" formatCode="0">
                  <c:v>25424</c:v>
                </c:pt>
                <c:pt idx="2975" formatCode="0">
                  <c:v>25424</c:v>
                </c:pt>
                <c:pt idx="2976" formatCode="0">
                  <c:v>25424</c:v>
                </c:pt>
                <c:pt idx="2977" formatCode="0">
                  <c:v>25424</c:v>
                </c:pt>
                <c:pt idx="2978" formatCode="0">
                  <c:v>25424</c:v>
                </c:pt>
                <c:pt idx="2979" formatCode="0">
                  <c:v>25424</c:v>
                </c:pt>
                <c:pt idx="2980" formatCode="0">
                  <c:v>25424</c:v>
                </c:pt>
                <c:pt idx="2981" formatCode="0">
                  <c:v>25424</c:v>
                </c:pt>
                <c:pt idx="2982" formatCode="0">
                  <c:v>25424</c:v>
                </c:pt>
                <c:pt idx="2983" formatCode="0">
                  <c:v>25424</c:v>
                </c:pt>
                <c:pt idx="2984" formatCode="0">
                  <c:v>25424</c:v>
                </c:pt>
                <c:pt idx="2985" formatCode="0">
                  <c:v>25424</c:v>
                </c:pt>
                <c:pt idx="2986" formatCode="0">
                  <c:v>25423</c:v>
                </c:pt>
                <c:pt idx="2987" formatCode="0">
                  <c:v>25423</c:v>
                </c:pt>
                <c:pt idx="2988" formatCode="0">
                  <c:v>25423</c:v>
                </c:pt>
                <c:pt idx="2989" formatCode="0">
                  <c:v>25423</c:v>
                </c:pt>
                <c:pt idx="2990" formatCode="0">
                  <c:v>25423</c:v>
                </c:pt>
                <c:pt idx="2991" formatCode="0">
                  <c:v>25423</c:v>
                </c:pt>
                <c:pt idx="2992" formatCode="0">
                  <c:v>25423</c:v>
                </c:pt>
                <c:pt idx="2993" formatCode="0">
                  <c:v>25423</c:v>
                </c:pt>
                <c:pt idx="2994" formatCode="0">
                  <c:v>25424</c:v>
                </c:pt>
                <c:pt idx="2995" formatCode="0">
                  <c:v>25424</c:v>
                </c:pt>
                <c:pt idx="2996" formatCode="0">
                  <c:v>25424</c:v>
                </c:pt>
                <c:pt idx="2997" formatCode="0">
                  <c:v>25424</c:v>
                </c:pt>
                <c:pt idx="2998" formatCode="0">
                  <c:v>25424</c:v>
                </c:pt>
                <c:pt idx="2999" formatCode="0">
                  <c:v>25424</c:v>
                </c:pt>
                <c:pt idx="3000" formatCode="0">
                  <c:v>25424</c:v>
                </c:pt>
                <c:pt idx="3001" formatCode="0">
                  <c:v>25424</c:v>
                </c:pt>
                <c:pt idx="3002" formatCode="0">
                  <c:v>25424</c:v>
                </c:pt>
                <c:pt idx="3003" formatCode="0">
                  <c:v>25424</c:v>
                </c:pt>
                <c:pt idx="3004" formatCode="0">
                  <c:v>25424</c:v>
                </c:pt>
                <c:pt idx="3005" formatCode="0">
                  <c:v>25424</c:v>
                </c:pt>
                <c:pt idx="3006" formatCode="0">
                  <c:v>25424</c:v>
                </c:pt>
                <c:pt idx="3007" formatCode="0">
                  <c:v>25424</c:v>
                </c:pt>
                <c:pt idx="3008" formatCode="0">
                  <c:v>25424</c:v>
                </c:pt>
                <c:pt idx="3009" formatCode="0">
                  <c:v>25424</c:v>
                </c:pt>
                <c:pt idx="3010" formatCode="0">
                  <c:v>25424</c:v>
                </c:pt>
                <c:pt idx="3011" formatCode="0">
                  <c:v>25424</c:v>
                </c:pt>
                <c:pt idx="3012" formatCode="0">
                  <c:v>25424</c:v>
                </c:pt>
                <c:pt idx="3013" formatCode="0">
                  <c:v>25424</c:v>
                </c:pt>
                <c:pt idx="3014" formatCode="0">
                  <c:v>25424</c:v>
                </c:pt>
                <c:pt idx="3015" formatCode="0">
                  <c:v>25424</c:v>
                </c:pt>
                <c:pt idx="3016" formatCode="0">
                  <c:v>25424</c:v>
                </c:pt>
                <c:pt idx="3017" formatCode="0">
                  <c:v>25424</c:v>
                </c:pt>
                <c:pt idx="3018" formatCode="0">
                  <c:v>25424</c:v>
                </c:pt>
                <c:pt idx="3019" formatCode="0">
                  <c:v>25424</c:v>
                </c:pt>
                <c:pt idx="3020" formatCode="0">
                  <c:v>25424</c:v>
                </c:pt>
                <c:pt idx="3021" formatCode="0">
                  <c:v>25424</c:v>
                </c:pt>
                <c:pt idx="3022" formatCode="0">
                  <c:v>25424</c:v>
                </c:pt>
                <c:pt idx="3023" formatCode="0">
                  <c:v>25424</c:v>
                </c:pt>
                <c:pt idx="3024" formatCode="0">
                  <c:v>25424</c:v>
                </c:pt>
                <c:pt idx="3025" formatCode="0">
                  <c:v>25424</c:v>
                </c:pt>
                <c:pt idx="3026" formatCode="0">
                  <c:v>25424</c:v>
                </c:pt>
                <c:pt idx="3027" formatCode="0">
                  <c:v>25424</c:v>
                </c:pt>
                <c:pt idx="3028" formatCode="0">
                  <c:v>25424</c:v>
                </c:pt>
                <c:pt idx="3029" formatCode="0">
                  <c:v>25424</c:v>
                </c:pt>
                <c:pt idx="3030" formatCode="0">
                  <c:v>25424</c:v>
                </c:pt>
                <c:pt idx="3031" formatCode="0">
                  <c:v>25424</c:v>
                </c:pt>
                <c:pt idx="3032" formatCode="0">
                  <c:v>25423</c:v>
                </c:pt>
                <c:pt idx="3033" formatCode="0">
                  <c:v>25423</c:v>
                </c:pt>
                <c:pt idx="3034" formatCode="0">
                  <c:v>25423</c:v>
                </c:pt>
                <c:pt idx="3035" formatCode="0">
                  <c:v>25423</c:v>
                </c:pt>
                <c:pt idx="3036" formatCode="0">
                  <c:v>25423</c:v>
                </c:pt>
                <c:pt idx="3037" formatCode="0">
                  <c:v>25423</c:v>
                </c:pt>
                <c:pt idx="3038" formatCode="0">
                  <c:v>25423</c:v>
                </c:pt>
                <c:pt idx="3039" formatCode="0">
                  <c:v>25423</c:v>
                </c:pt>
                <c:pt idx="3040" formatCode="0">
                  <c:v>25424</c:v>
                </c:pt>
                <c:pt idx="3041" formatCode="0">
                  <c:v>25424</c:v>
                </c:pt>
                <c:pt idx="3042" formatCode="0">
                  <c:v>25424</c:v>
                </c:pt>
                <c:pt idx="3043" formatCode="0">
                  <c:v>25424</c:v>
                </c:pt>
                <c:pt idx="3044" formatCode="0">
                  <c:v>25424</c:v>
                </c:pt>
                <c:pt idx="3045" formatCode="0">
                  <c:v>25424</c:v>
                </c:pt>
                <c:pt idx="3046" formatCode="0">
                  <c:v>25424</c:v>
                </c:pt>
                <c:pt idx="3047" formatCode="0">
                  <c:v>25424</c:v>
                </c:pt>
                <c:pt idx="3048" formatCode="0">
                  <c:v>25424</c:v>
                </c:pt>
                <c:pt idx="3049" formatCode="0">
                  <c:v>25424</c:v>
                </c:pt>
                <c:pt idx="3050" formatCode="0">
                  <c:v>25424</c:v>
                </c:pt>
                <c:pt idx="3051" formatCode="0">
                  <c:v>25424</c:v>
                </c:pt>
                <c:pt idx="3052" formatCode="0">
                  <c:v>25424</c:v>
                </c:pt>
                <c:pt idx="3053" formatCode="0">
                  <c:v>25423</c:v>
                </c:pt>
                <c:pt idx="3054" formatCode="0">
                  <c:v>25423</c:v>
                </c:pt>
                <c:pt idx="3055" formatCode="0">
                  <c:v>25423</c:v>
                </c:pt>
                <c:pt idx="3056" formatCode="0">
                  <c:v>25423</c:v>
                </c:pt>
                <c:pt idx="3057" formatCode="0">
                  <c:v>25423</c:v>
                </c:pt>
                <c:pt idx="3058" formatCode="0">
                  <c:v>25423</c:v>
                </c:pt>
                <c:pt idx="3059" formatCode="0">
                  <c:v>25423</c:v>
                </c:pt>
                <c:pt idx="3060" formatCode="0">
                  <c:v>25423</c:v>
                </c:pt>
                <c:pt idx="3061" formatCode="0">
                  <c:v>25424</c:v>
                </c:pt>
                <c:pt idx="3062" formatCode="0">
                  <c:v>25424</c:v>
                </c:pt>
                <c:pt idx="3063" formatCode="0">
                  <c:v>25424</c:v>
                </c:pt>
                <c:pt idx="3064" formatCode="0">
                  <c:v>25424</c:v>
                </c:pt>
                <c:pt idx="3065" formatCode="0">
                  <c:v>25424</c:v>
                </c:pt>
                <c:pt idx="3066" formatCode="0">
                  <c:v>25424</c:v>
                </c:pt>
                <c:pt idx="3067" formatCode="0">
                  <c:v>25424</c:v>
                </c:pt>
                <c:pt idx="3068" formatCode="0">
                  <c:v>25424</c:v>
                </c:pt>
                <c:pt idx="3069" formatCode="0">
                  <c:v>25424</c:v>
                </c:pt>
                <c:pt idx="3070" formatCode="0">
                  <c:v>25424</c:v>
                </c:pt>
                <c:pt idx="3071" formatCode="0">
                  <c:v>25424</c:v>
                </c:pt>
                <c:pt idx="3072" formatCode="0">
                  <c:v>25424</c:v>
                </c:pt>
                <c:pt idx="3073" formatCode="0">
                  <c:v>25424</c:v>
                </c:pt>
                <c:pt idx="3074" formatCode="0">
                  <c:v>25424</c:v>
                </c:pt>
                <c:pt idx="3075" formatCode="0">
                  <c:v>25424</c:v>
                </c:pt>
                <c:pt idx="3076" formatCode="0">
                  <c:v>25424</c:v>
                </c:pt>
                <c:pt idx="3077" formatCode="0">
                  <c:v>25424</c:v>
                </c:pt>
                <c:pt idx="3078" formatCode="0">
                  <c:v>25424</c:v>
                </c:pt>
                <c:pt idx="3079" formatCode="0">
                  <c:v>25424</c:v>
                </c:pt>
                <c:pt idx="3080" formatCode="0">
                  <c:v>25424</c:v>
                </c:pt>
                <c:pt idx="3081" formatCode="0">
                  <c:v>25424</c:v>
                </c:pt>
                <c:pt idx="3082" formatCode="0">
                  <c:v>25424</c:v>
                </c:pt>
                <c:pt idx="3083" formatCode="0">
                  <c:v>25424</c:v>
                </c:pt>
                <c:pt idx="3084" formatCode="0">
                  <c:v>25424</c:v>
                </c:pt>
                <c:pt idx="3085" formatCode="0">
                  <c:v>25424</c:v>
                </c:pt>
                <c:pt idx="3086" formatCode="0">
                  <c:v>25424</c:v>
                </c:pt>
                <c:pt idx="3087" formatCode="0">
                  <c:v>25424</c:v>
                </c:pt>
                <c:pt idx="3088" formatCode="0">
                  <c:v>25424</c:v>
                </c:pt>
                <c:pt idx="3089" formatCode="0">
                  <c:v>25424</c:v>
                </c:pt>
                <c:pt idx="3090" formatCode="0">
                  <c:v>25424</c:v>
                </c:pt>
                <c:pt idx="3091" formatCode="0">
                  <c:v>25424</c:v>
                </c:pt>
                <c:pt idx="3092" formatCode="0">
                  <c:v>25424</c:v>
                </c:pt>
                <c:pt idx="3093" formatCode="0">
                  <c:v>25424</c:v>
                </c:pt>
                <c:pt idx="3094" formatCode="0">
                  <c:v>25424</c:v>
                </c:pt>
                <c:pt idx="3095" formatCode="0">
                  <c:v>25424</c:v>
                </c:pt>
                <c:pt idx="3096" formatCode="0">
                  <c:v>25424</c:v>
                </c:pt>
                <c:pt idx="3097" formatCode="0">
                  <c:v>25424</c:v>
                </c:pt>
                <c:pt idx="3098" formatCode="0">
                  <c:v>25424</c:v>
                </c:pt>
                <c:pt idx="3099" formatCode="0">
                  <c:v>25423</c:v>
                </c:pt>
                <c:pt idx="3100" formatCode="0">
                  <c:v>25423</c:v>
                </c:pt>
                <c:pt idx="3101" formatCode="0">
                  <c:v>25423</c:v>
                </c:pt>
                <c:pt idx="3102" formatCode="0">
                  <c:v>25423</c:v>
                </c:pt>
                <c:pt idx="3103" formatCode="0">
                  <c:v>25423</c:v>
                </c:pt>
                <c:pt idx="3104" formatCode="0">
                  <c:v>25423</c:v>
                </c:pt>
                <c:pt idx="3105" formatCode="0">
                  <c:v>25423</c:v>
                </c:pt>
                <c:pt idx="3106" formatCode="0">
                  <c:v>25423</c:v>
                </c:pt>
                <c:pt idx="3107" formatCode="0">
                  <c:v>25424</c:v>
                </c:pt>
                <c:pt idx="3108" formatCode="0">
                  <c:v>25424</c:v>
                </c:pt>
                <c:pt idx="3109" formatCode="0">
                  <c:v>25424</c:v>
                </c:pt>
                <c:pt idx="3110" formatCode="0">
                  <c:v>25424</c:v>
                </c:pt>
                <c:pt idx="3111" formatCode="0">
                  <c:v>25424</c:v>
                </c:pt>
                <c:pt idx="3112" formatCode="0">
                  <c:v>25424</c:v>
                </c:pt>
                <c:pt idx="3113" formatCode="0">
                  <c:v>25424</c:v>
                </c:pt>
                <c:pt idx="3114" formatCode="0">
                  <c:v>25424</c:v>
                </c:pt>
                <c:pt idx="3115" formatCode="0">
                  <c:v>25424</c:v>
                </c:pt>
                <c:pt idx="3116" formatCode="0">
                  <c:v>25424</c:v>
                </c:pt>
                <c:pt idx="3117" formatCode="0">
                  <c:v>25424</c:v>
                </c:pt>
                <c:pt idx="3118" formatCode="0">
                  <c:v>25424</c:v>
                </c:pt>
                <c:pt idx="3119" formatCode="0">
                  <c:v>25424</c:v>
                </c:pt>
                <c:pt idx="3120" formatCode="0">
                  <c:v>25423</c:v>
                </c:pt>
                <c:pt idx="3121" formatCode="0">
                  <c:v>25423</c:v>
                </c:pt>
                <c:pt idx="3122" formatCode="0">
                  <c:v>25423</c:v>
                </c:pt>
                <c:pt idx="3123" formatCode="0">
                  <c:v>25423</c:v>
                </c:pt>
                <c:pt idx="3124" formatCode="0">
                  <c:v>25423</c:v>
                </c:pt>
                <c:pt idx="3125" formatCode="0">
                  <c:v>25423</c:v>
                </c:pt>
                <c:pt idx="3126" formatCode="0">
                  <c:v>25423</c:v>
                </c:pt>
                <c:pt idx="3127" formatCode="0">
                  <c:v>25423</c:v>
                </c:pt>
                <c:pt idx="3128" formatCode="0">
                  <c:v>25424</c:v>
                </c:pt>
                <c:pt idx="3129" formatCode="0">
                  <c:v>25424</c:v>
                </c:pt>
                <c:pt idx="3130" formatCode="0">
                  <c:v>25424</c:v>
                </c:pt>
                <c:pt idx="3131" formatCode="0">
                  <c:v>25424</c:v>
                </c:pt>
                <c:pt idx="3132" formatCode="0">
                  <c:v>25424</c:v>
                </c:pt>
                <c:pt idx="3133" formatCode="0">
                  <c:v>25424</c:v>
                </c:pt>
                <c:pt idx="3134" formatCode="0">
                  <c:v>25424</c:v>
                </c:pt>
                <c:pt idx="3135" formatCode="0">
                  <c:v>25424</c:v>
                </c:pt>
                <c:pt idx="3136" formatCode="0">
                  <c:v>25424</c:v>
                </c:pt>
                <c:pt idx="3137" formatCode="0">
                  <c:v>25424</c:v>
                </c:pt>
                <c:pt idx="3138" formatCode="0">
                  <c:v>25424</c:v>
                </c:pt>
                <c:pt idx="3139" formatCode="0">
                  <c:v>25424</c:v>
                </c:pt>
                <c:pt idx="3140" formatCode="0">
                  <c:v>25424</c:v>
                </c:pt>
                <c:pt idx="3141" formatCode="0">
                  <c:v>25423</c:v>
                </c:pt>
                <c:pt idx="3142" formatCode="0">
                  <c:v>25423</c:v>
                </c:pt>
                <c:pt idx="3143" formatCode="0">
                  <c:v>25423</c:v>
                </c:pt>
                <c:pt idx="3144" formatCode="0">
                  <c:v>25423</c:v>
                </c:pt>
                <c:pt idx="3145" formatCode="0">
                  <c:v>25423</c:v>
                </c:pt>
                <c:pt idx="3146" formatCode="0">
                  <c:v>25423</c:v>
                </c:pt>
                <c:pt idx="3147" formatCode="0">
                  <c:v>25423</c:v>
                </c:pt>
                <c:pt idx="3148" formatCode="0">
                  <c:v>25423</c:v>
                </c:pt>
                <c:pt idx="3149" formatCode="0">
                  <c:v>25424</c:v>
                </c:pt>
                <c:pt idx="3150" formatCode="0">
                  <c:v>25424</c:v>
                </c:pt>
                <c:pt idx="3151" formatCode="0">
                  <c:v>25424</c:v>
                </c:pt>
                <c:pt idx="3152" formatCode="0">
                  <c:v>25424</c:v>
                </c:pt>
                <c:pt idx="3153" formatCode="0">
                  <c:v>25424</c:v>
                </c:pt>
                <c:pt idx="3154" formatCode="0">
                  <c:v>25424</c:v>
                </c:pt>
                <c:pt idx="3155" formatCode="0">
                  <c:v>25424</c:v>
                </c:pt>
                <c:pt idx="3156" formatCode="0">
                  <c:v>25424</c:v>
                </c:pt>
                <c:pt idx="3157" formatCode="0">
                  <c:v>25424</c:v>
                </c:pt>
                <c:pt idx="3158" formatCode="0">
                  <c:v>25424</c:v>
                </c:pt>
                <c:pt idx="3159" formatCode="0">
                  <c:v>25424</c:v>
                </c:pt>
                <c:pt idx="3160" formatCode="0">
                  <c:v>25424</c:v>
                </c:pt>
                <c:pt idx="3161" formatCode="0">
                  <c:v>25424</c:v>
                </c:pt>
                <c:pt idx="3162" formatCode="0">
                  <c:v>25424</c:v>
                </c:pt>
                <c:pt idx="3163" formatCode="0">
                  <c:v>25424</c:v>
                </c:pt>
                <c:pt idx="3164" formatCode="0">
                  <c:v>25424</c:v>
                </c:pt>
                <c:pt idx="3165" formatCode="0">
                  <c:v>25424</c:v>
                </c:pt>
                <c:pt idx="3166" formatCode="0">
                  <c:v>25424</c:v>
                </c:pt>
                <c:pt idx="3167" formatCode="0">
                  <c:v>25424</c:v>
                </c:pt>
                <c:pt idx="3168" formatCode="0">
                  <c:v>25424</c:v>
                </c:pt>
                <c:pt idx="3169" formatCode="0">
                  <c:v>25424</c:v>
                </c:pt>
                <c:pt idx="3170" formatCode="0">
                  <c:v>25424</c:v>
                </c:pt>
                <c:pt idx="3171" formatCode="0">
                  <c:v>25424</c:v>
                </c:pt>
                <c:pt idx="3172" formatCode="0">
                  <c:v>25424</c:v>
                </c:pt>
                <c:pt idx="3173" formatCode="0">
                  <c:v>25424</c:v>
                </c:pt>
                <c:pt idx="3174" formatCode="0">
                  <c:v>25424</c:v>
                </c:pt>
                <c:pt idx="3175" formatCode="0">
                  <c:v>25424</c:v>
                </c:pt>
                <c:pt idx="3176" formatCode="0">
                  <c:v>25424</c:v>
                </c:pt>
                <c:pt idx="3177" formatCode="0">
                  <c:v>25424</c:v>
                </c:pt>
                <c:pt idx="3178" formatCode="0">
                  <c:v>25424</c:v>
                </c:pt>
                <c:pt idx="3179" formatCode="0">
                  <c:v>25424</c:v>
                </c:pt>
                <c:pt idx="3180" formatCode="0">
                  <c:v>25424</c:v>
                </c:pt>
                <c:pt idx="3181" formatCode="0">
                  <c:v>25424</c:v>
                </c:pt>
                <c:pt idx="3182" formatCode="0">
                  <c:v>25424</c:v>
                </c:pt>
                <c:pt idx="3183" formatCode="0">
                  <c:v>25424</c:v>
                </c:pt>
                <c:pt idx="3184" formatCode="0">
                  <c:v>25424</c:v>
                </c:pt>
                <c:pt idx="3185" formatCode="0">
                  <c:v>25424</c:v>
                </c:pt>
                <c:pt idx="3186" formatCode="0">
                  <c:v>25424</c:v>
                </c:pt>
                <c:pt idx="3187" formatCode="0">
                  <c:v>25423</c:v>
                </c:pt>
                <c:pt idx="3188" formatCode="0">
                  <c:v>25423</c:v>
                </c:pt>
                <c:pt idx="3189" formatCode="0">
                  <c:v>25423</c:v>
                </c:pt>
                <c:pt idx="3190" formatCode="0">
                  <c:v>25423</c:v>
                </c:pt>
                <c:pt idx="3191" formatCode="0">
                  <c:v>25423</c:v>
                </c:pt>
                <c:pt idx="3192" formatCode="0">
                  <c:v>25423</c:v>
                </c:pt>
                <c:pt idx="3193" formatCode="0">
                  <c:v>25423</c:v>
                </c:pt>
                <c:pt idx="3194" formatCode="0">
                  <c:v>25423</c:v>
                </c:pt>
                <c:pt idx="3195" formatCode="0">
                  <c:v>25424</c:v>
                </c:pt>
                <c:pt idx="3196" formatCode="0">
                  <c:v>25424</c:v>
                </c:pt>
                <c:pt idx="3197" formatCode="0">
                  <c:v>25424</c:v>
                </c:pt>
                <c:pt idx="3198" formatCode="0">
                  <c:v>25424</c:v>
                </c:pt>
                <c:pt idx="3199" formatCode="0">
                  <c:v>25424</c:v>
                </c:pt>
                <c:pt idx="3200" formatCode="0">
                  <c:v>25424</c:v>
                </c:pt>
                <c:pt idx="3201" formatCode="0">
                  <c:v>25424</c:v>
                </c:pt>
                <c:pt idx="3202" formatCode="0">
                  <c:v>25424</c:v>
                </c:pt>
                <c:pt idx="3203" formatCode="0">
                  <c:v>25424</c:v>
                </c:pt>
                <c:pt idx="3204" formatCode="0">
                  <c:v>25424</c:v>
                </c:pt>
                <c:pt idx="3205" formatCode="0">
                  <c:v>25424</c:v>
                </c:pt>
                <c:pt idx="3206" formatCode="0">
                  <c:v>25424</c:v>
                </c:pt>
                <c:pt idx="3207" formatCode="0">
                  <c:v>25424</c:v>
                </c:pt>
                <c:pt idx="3208" formatCode="0">
                  <c:v>25423</c:v>
                </c:pt>
                <c:pt idx="3209" formatCode="0">
                  <c:v>25423</c:v>
                </c:pt>
                <c:pt idx="3210" formatCode="0">
                  <c:v>25423</c:v>
                </c:pt>
                <c:pt idx="3211" formatCode="0">
                  <c:v>25423</c:v>
                </c:pt>
                <c:pt idx="3212" formatCode="0">
                  <c:v>25423</c:v>
                </c:pt>
                <c:pt idx="3213" formatCode="0">
                  <c:v>25423</c:v>
                </c:pt>
                <c:pt idx="3214" formatCode="0">
                  <c:v>25423</c:v>
                </c:pt>
                <c:pt idx="3215" formatCode="0">
                  <c:v>25423</c:v>
                </c:pt>
                <c:pt idx="3216" formatCode="0">
                  <c:v>25424</c:v>
                </c:pt>
                <c:pt idx="3217" formatCode="0">
                  <c:v>25424</c:v>
                </c:pt>
                <c:pt idx="3218" formatCode="0">
                  <c:v>25424</c:v>
                </c:pt>
                <c:pt idx="3219" formatCode="0">
                  <c:v>25424</c:v>
                </c:pt>
                <c:pt idx="3220" formatCode="0">
                  <c:v>25424</c:v>
                </c:pt>
                <c:pt idx="3221" formatCode="0">
                  <c:v>25424</c:v>
                </c:pt>
                <c:pt idx="3222" formatCode="0">
                  <c:v>25424</c:v>
                </c:pt>
                <c:pt idx="3223" formatCode="0">
                  <c:v>25424</c:v>
                </c:pt>
                <c:pt idx="3224" formatCode="0">
                  <c:v>25424</c:v>
                </c:pt>
                <c:pt idx="3225" formatCode="0">
                  <c:v>25424</c:v>
                </c:pt>
                <c:pt idx="3226" formatCode="0">
                  <c:v>25424</c:v>
                </c:pt>
                <c:pt idx="3227" formatCode="0">
                  <c:v>25424</c:v>
                </c:pt>
                <c:pt idx="3228" formatCode="0">
                  <c:v>25424</c:v>
                </c:pt>
                <c:pt idx="3229" formatCode="0">
                  <c:v>25424</c:v>
                </c:pt>
                <c:pt idx="3230" formatCode="0">
                  <c:v>25424</c:v>
                </c:pt>
                <c:pt idx="3231" formatCode="0">
                  <c:v>25424</c:v>
                </c:pt>
                <c:pt idx="3232" formatCode="0">
                  <c:v>25424</c:v>
                </c:pt>
                <c:pt idx="3233" formatCode="0">
                  <c:v>25424</c:v>
                </c:pt>
                <c:pt idx="3234" formatCode="0">
                  <c:v>25424</c:v>
                </c:pt>
                <c:pt idx="3235" formatCode="0">
                  <c:v>25424</c:v>
                </c:pt>
                <c:pt idx="3236" formatCode="0">
                  <c:v>25424</c:v>
                </c:pt>
                <c:pt idx="3237" formatCode="0">
                  <c:v>25424</c:v>
                </c:pt>
                <c:pt idx="3238" formatCode="0">
                  <c:v>25424</c:v>
                </c:pt>
                <c:pt idx="3239" formatCode="0">
                  <c:v>25424</c:v>
                </c:pt>
                <c:pt idx="3240" formatCode="0">
                  <c:v>25424</c:v>
                </c:pt>
                <c:pt idx="3241" formatCode="0">
                  <c:v>25424</c:v>
                </c:pt>
                <c:pt idx="3242" formatCode="0">
                  <c:v>25424</c:v>
                </c:pt>
                <c:pt idx="3243" formatCode="0">
                  <c:v>25424</c:v>
                </c:pt>
                <c:pt idx="3244" formatCode="0">
                  <c:v>25424</c:v>
                </c:pt>
                <c:pt idx="3245" formatCode="0">
                  <c:v>25424</c:v>
                </c:pt>
                <c:pt idx="3246" formatCode="0">
                  <c:v>25424</c:v>
                </c:pt>
                <c:pt idx="3247" formatCode="0">
                  <c:v>25424</c:v>
                </c:pt>
                <c:pt idx="3248" formatCode="0">
                  <c:v>25424</c:v>
                </c:pt>
                <c:pt idx="3249" formatCode="0">
                  <c:v>25424</c:v>
                </c:pt>
                <c:pt idx="3250" formatCode="0">
                  <c:v>25424</c:v>
                </c:pt>
                <c:pt idx="3251" formatCode="0">
                  <c:v>25424</c:v>
                </c:pt>
                <c:pt idx="3252" formatCode="0">
                  <c:v>25424</c:v>
                </c:pt>
                <c:pt idx="3253" formatCode="0">
                  <c:v>25424</c:v>
                </c:pt>
                <c:pt idx="3254" formatCode="0">
                  <c:v>25423</c:v>
                </c:pt>
                <c:pt idx="3255" formatCode="0">
                  <c:v>25423</c:v>
                </c:pt>
                <c:pt idx="3256" formatCode="0">
                  <c:v>25423</c:v>
                </c:pt>
                <c:pt idx="3257" formatCode="0">
                  <c:v>25423</c:v>
                </c:pt>
                <c:pt idx="3258" formatCode="0">
                  <c:v>25423</c:v>
                </c:pt>
                <c:pt idx="3259" formatCode="0">
                  <c:v>25423</c:v>
                </c:pt>
                <c:pt idx="3260" formatCode="0">
                  <c:v>25423</c:v>
                </c:pt>
                <c:pt idx="3261" formatCode="0">
                  <c:v>25423</c:v>
                </c:pt>
                <c:pt idx="3262" formatCode="0">
                  <c:v>25424</c:v>
                </c:pt>
                <c:pt idx="3263" formatCode="0">
                  <c:v>25424</c:v>
                </c:pt>
                <c:pt idx="3264" formatCode="0">
                  <c:v>25424</c:v>
                </c:pt>
                <c:pt idx="3265" formatCode="0">
                  <c:v>25424</c:v>
                </c:pt>
                <c:pt idx="3266" formatCode="0">
                  <c:v>25424</c:v>
                </c:pt>
                <c:pt idx="3267" formatCode="0">
                  <c:v>25424</c:v>
                </c:pt>
                <c:pt idx="3268" formatCode="0">
                  <c:v>25424</c:v>
                </c:pt>
                <c:pt idx="3269" formatCode="0">
                  <c:v>25424</c:v>
                </c:pt>
                <c:pt idx="3270" formatCode="0">
                  <c:v>25424</c:v>
                </c:pt>
                <c:pt idx="3271" formatCode="0">
                  <c:v>25424</c:v>
                </c:pt>
                <c:pt idx="3272" formatCode="0">
                  <c:v>25424</c:v>
                </c:pt>
                <c:pt idx="3273" formatCode="0">
                  <c:v>25424</c:v>
                </c:pt>
                <c:pt idx="3274" formatCode="0">
                  <c:v>25424</c:v>
                </c:pt>
                <c:pt idx="3275" formatCode="0">
                  <c:v>25423</c:v>
                </c:pt>
                <c:pt idx="3276" formatCode="0">
                  <c:v>25423</c:v>
                </c:pt>
                <c:pt idx="3277" formatCode="0">
                  <c:v>25423</c:v>
                </c:pt>
                <c:pt idx="3278" formatCode="0">
                  <c:v>25423</c:v>
                </c:pt>
                <c:pt idx="3279" formatCode="0">
                  <c:v>25423</c:v>
                </c:pt>
                <c:pt idx="3280" formatCode="0">
                  <c:v>25423</c:v>
                </c:pt>
                <c:pt idx="3281" formatCode="0">
                  <c:v>25423</c:v>
                </c:pt>
                <c:pt idx="3282" formatCode="0">
                  <c:v>25423</c:v>
                </c:pt>
                <c:pt idx="3283" formatCode="0">
                  <c:v>25424</c:v>
                </c:pt>
                <c:pt idx="3284" formatCode="0">
                  <c:v>25424</c:v>
                </c:pt>
                <c:pt idx="3285" formatCode="0">
                  <c:v>25424</c:v>
                </c:pt>
                <c:pt idx="3286" formatCode="0">
                  <c:v>25424</c:v>
                </c:pt>
                <c:pt idx="3287" formatCode="0">
                  <c:v>25424</c:v>
                </c:pt>
                <c:pt idx="3288" formatCode="0">
                  <c:v>25424</c:v>
                </c:pt>
                <c:pt idx="3289" formatCode="0">
                  <c:v>25424</c:v>
                </c:pt>
                <c:pt idx="3290" formatCode="0">
                  <c:v>25424</c:v>
                </c:pt>
                <c:pt idx="3291" formatCode="0">
                  <c:v>25424</c:v>
                </c:pt>
                <c:pt idx="3292" formatCode="0">
                  <c:v>25424</c:v>
                </c:pt>
                <c:pt idx="3293" formatCode="0">
                  <c:v>25424</c:v>
                </c:pt>
                <c:pt idx="3294" formatCode="0">
                  <c:v>25424</c:v>
                </c:pt>
                <c:pt idx="3295" formatCode="0">
                  <c:v>25424</c:v>
                </c:pt>
                <c:pt idx="3296" formatCode="0">
                  <c:v>25423</c:v>
                </c:pt>
                <c:pt idx="3297" formatCode="0">
                  <c:v>25423</c:v>
                </c:pt>
                <c:pt idx="3298" formatCode="0">
                  <c:v>25423</c:v>
                </c:pt>
                <c:pt idx="3299" formatCode="0">
                  <c:v>25423</c:v>
                </c:pt>
                <c:pt idx="3300" formatCode="0">
                  <c:v>25423</c:v>
                </c:pt>
                <c:pt idx="3301" formatCode="0">
                  <c:v>25423</c:v>
                </c:pt>
                <c:pt idx="3302" formatCode="0">
                  <c:v>25423</c:v>
                </c:pt>
                <c:pt idx="3303" formatCode="0">
                  <c:v>25423</c:v>
                </c:pt>
                <c:pt idx="3304" formatCode="0">
                  <c:v>25424</c:v>
                </c:pt>
                <c:pt idx="3305" formatCode="0">
                  <c:v>25424</c:v>
                </c:pt>
                <c:pt idx="3306" formatCode="0">
                  <c:v>25424</c:v>
                </c:pt>
                <c:pt idx="3307" formatCode="0">
                  <c:v>25424</c:v>
                </c:pt>
                <c:pt idx="3308" formatCode="0">
                  <c:v>25424</c:v>
                </c:pt>
                <c:pt idx="3309" formatCode="0">
                  <c:v>25424</c:v>
                </c:pt>
                <c:pt idx="3310" formatCode="0">
                  <c:v>25424</c:v>
                </c:pt>
                <c:pt idx="3311" formatCode="0">
                  <c:v>25424</c:v>
                </c:pt>
                <c:pt idx="3312" formatCode="0">
                  <c:v>25424</c:v>
                </c:pt>
                <c:pt idx="3313" formatCode="0">
                  <c:v>25424</c:v>
                </c:pt>
                <c:pt idx="3314" formatCode="0">
                  <c:v>25424</c:v>
                </c:pt>
                <c:pt idx="3315" formatCode="0">
                  <c:v>25424</c:v>
                </c:pt>
                <c:pt idx="3316" formatCode="0">
                  <c:v>25424</c:v>
                </c:pt>
                <c:pt idx="3317" formatCode="0">
                  <c:v>25424</c:v>
                </c:pt>
                <c:pt idx="3318" formatCode="0">
                  <c:v>25424</c:v>
                </c:pt>
                <c:pt idx="3319" formatCode="0">
                  <c:v>25424</c:v>
                </c:pt>
                <c:pt idx="3320" formatCode="0">
                  <c:v>25424</c:v>
                </c:pt>
                <c:pt idx="3321" formatCode="0">
                  <c:v>25424</c:v>
                </c:pt>
                <c:pt idx="3322" formatCode="0">
                  <c:v>25424</c:v>
                </c:pt>
                <c:pt idx="3323" formatCode="0">
                  <c:v>25424</c:v>
                </c:pt>
                <c:pt idx="3324" formatCode="0">
                  <c:v>25424</c:v>
                </c:pt>
                <c:pt idx="3325" formatCode="0">
                  <c:v>25424</c:v>
                </c:pt>
                <c:pt idx="3326" formatCode="0">
                  <c:v>25424</c:v>
                </c:pt>
                <c:pt idx="3327" formatCode="0">
                  <c:v>25424</c:v>
                </c:pt>
                <c:pt idx="3328" formatCode="0">
                  <c:v>25424</c:v>
                </c:pt>
                <c:pt idx="3329" formatCode="0">
                  <c:v>25424</c:v>
                </c:pt>
                <c:pt idx="3330" formatCode="0">
                  <c:v>25424</c:v>
                </c:pt>
                <c:pt idx="3331" formatCode="0">
                  <c:v>25424</c:v>
                </c:pt>
                <c:pt idx="3332" formatCode="0">
                  <c:v>25424</c:v>
                </c:pt>
                <c:pt idx="3333" formatCode="0">
                  <c:v>25424</c:v>
                </c:pt>
                <c:pt idx="3334" formatCode="0">
                  <c:v>25424</c:v>
                </c:pt>
                <c:pt idx="3335" formatCode="0">
                  <c:v>25424</c:v>
                </c:pt>
                <c:pt idx="3336" formatCode="0">
                  <c:v>25424</c:v>
                </c:pt>
                <c:pt idx="3337" formatCode="0">
                  <c:v>25424</c:v>
                </c:pt>
                <c:pt idx="3338" formatCode="0">
                  <c:v>25424</c:v>
                </c:pt>
                <c:pt idx="3339" formatCode="0">
                  <c:v>25424</c:v>
                </c:pt>
                <c:pt idx="3340" formatCode="0">
                  <c:v>25424</c:v>
                </c:pt>
                <c:pt idx="3341" formatCode="0">
                  <c:v>25424</c:v>
                </c:pt>
                <c:pt idx="3342" formatCode="0">
                  <c:v>25423</c:v>
                </c:pt>
                <c:pt idx="3343" formatCode="0">
                  <c:v>25423</c:v>
                </c:pt>
                <c:pt idx="3344" formatCode="0">
                  <c:v>25423</c:v>
                </c:pt>
                <c:pt idx="3345" formatCode="0">
                  <c:v>25423</c:v>
                </c:pt>
                <c:pt idx="3346" formatCode="0">
                  <c:v>25423</c:v>
                </c:pt>
                <c:pt idx="3347" formatCode="0">
                  <c:v>25423</c:v>
                </c:pt>
                <c:pt idx="3348" formatCode="0">
                  <c:v>25423</c:v>
                </c:pt>
                <c:pt idx="3349" formatCode="0">
                  <c:v>25423</c:v>
                </c:pt>
                <c:pt idx="3350" formatCode="0">
                  <c:v>25424</c:v>
                </c:pt>
                <c:pt idx="3351" formatCode="0">
                  <c:v>25424</c:v>
                </c:pt>
                <c:pt idx="3352" formatCode="0">
                  <c:v>25424</c:v>
                </c:pt>
                <c:pt idx="3353" formatCode="0">
                  <c:v>25424</c:v>
                </c:pt>
                <c:pt idx="3354" formatCode="0">
                  <c:v>25424</c:v>
                </c:pt>
                <c:pt idx="3355" formatCode="0">
                  <c:v>25424</c:v>
                </c:pt>
                <c:pt idx="3356" formatCode="0">
                  <c:v>25424</c:v>
                </c:pt>
                <c:pt idx="3357" formatCode="0">
                  <c:v>25424</c:v>
                </c:pt>
                <c:pt idx="3358" formatCode="0">
                  <c:v>25424</c:v>
                </c:pt>
                <c:pt idx="3359" formatCode="0">
                  <c:v>25424</c:v>
                </c:pt>
                <c:pt idx="3360" formatCode="0">
                  <c:v>25424</c:v>
                </c:pt>
                <c:pt idx="3361" formatCode="0">
                  <c:v>25424</c:v>
                </c:pt>
                <c:pt idx="3362" formatCode="0">
                  <c:v>25424</c:v>
                </c:pt>
                <c:pt idx="3363" formatCode="0">
                  <c:v>25423</c:v>
                </c:pt>
                <c:pt idx="3364" formatCode="0">
                  <c:v>25423</c:v>
                </c:pt>
                <c:pt idx="3365" formatCode="0">
                  <c:v>25423</c:v>
                </c:pt>
                <c:pt idx="3366" formatCode="0">
                  <c:v>25423</c:v>
                </c:pt>
                <c:pt idx="3367" formatCode="0">
                  <c:v>25423</c:v>
                </c:pt>
                <c:pt idx="3368" formatCode="0">
                  <c:v>25423</c:v>
                </c:pt>
                <c:pt idx="3369" formatCode="0">
                  <c:v>25423</c:v>
                </c:pt>
                <c:pt idx="3370" formatCode="0">
                  <c:v>25423</c:v>
                </c:pt>
                <c:pt idx="3371" formatCode="0">
                  <c:v>25424</c:v>
                </c:pt>
                <c:pt idx="3372" formatCode="0">
                  <c:v>25424</c:v>
                </c:pt>
                <c:pt idx="3373" formatCode="0">
                  <c:v>25424</c:v>
                </c:pt>
                <c:pt idx="3374" formatCode="0">
                  <c:v>25424</c:v>
                </c:pt>
                <c:pt idx="3375" formatCode="0">
                  <c:v>25424</c:v>
                </c:pt>
                <c:pt idx="3376" formatCode="0">
                  <c:v>25424</c:v>
                </c:pt>
                <c:pt idx="3377" formatCode="0">
                  <c:v>25424</c:v>
                </c:pt>
                <c:pt idx="3378" formatCode="0">
                  <c:v>25424</c:v>
                </c:pt>
                <c:pt idx="3379" formatCode="0">
                  <c:v>25424</c:v>
                </c:pt>
                <c:pt idx="3380" formatCode="0">
                  <c:v>25424</c:v>
                </c:pt>
                <c:pt idx="3381" formatCode="0">
                  <c:v>25424</c:v>
                </c:pt>
                <c:pt idx="3382" formatCode="0">
                  <c:v>25424</c:v>
                </c:pt>
                <c:pt idx="3383" formatCode="0">
                  <c:v>25424</c:v>
                </c:pt>
                <c:pt idx="3384" formatCode="0">
                  <c:v>25424</c:v>
                </c:pt>
                <c:pt idx="3385" formatCode="0">
                  <c:v>25424</c:v>
                </c:pt>
                <c:pt idx="3386" formatCode="0">
                  <c:v>25424</c:v>
                </c:pt>
                <c:pt idx="3387" formatCode="0">
                  <c:v>25424</c:v>
                </c:pt>
                <c:pt idx="3388" formatCode="0">
                  <c:v>25424</c:v>
                </c:pt>
                <c:pt idx="3389" formatCode="0">
                  <c:v>25424</c:v>
                </c:pt>
                <c:pt idx="3390" formatCode="0">
                  <c:v>25424</c:v>
                </c:pt>
                <c:pt idx="3391" formatCode="0">
                  <c:v>25424</c:v>
                </c:pt>
                <c:pt idx="3392" formatCode="0">
                  <c:v>25424</c:v>
                </c:pt>
                <c:pt idx="3393" formatCode="0">
                  <c:v>25424</c:v>
                </c:pt>
                <c:pt idx="3394" formatCode="0">
                  <c:v>25424</c:v>
                </c:pt>
                <c:pt idx="3395" formatCode="0">
                  <c:v>25424</c:v>
                </c:pt>
                <c:pt idx="3396" formatCode="0">
                  <c:v>25424</c:v>
                </c:pt>
                <c:pt idx="3397" formatCode="0">
                  <c:v>25424</c:v>
                </c:pt>
                <c:pt idx="3398" formatCode="0">
                  <c:v>25424</c:v>
                </c:pt>
                <c:pt idx="3399" formatCode="0">
                  <c:v>25424</c:v>
                </c:pt>
                <c:pt idx="3400" formatCode="0">
                  <c:v>25424</c:v>
                </c:pt>
                <c:pt idx="3401" formatCode="0">
                  <c:v>25424</c:v>
                </c:pt>
                <c:pt idx="3402" formatCode="0">
                  <c:v>25424</c:v>
                </c:pt>
                <c:pt idx="3403" formatCode="0">
                  <c:v>25424</c:v>
                </c:pt>
                <c:pt idx="3404" formatCode="0">
                  <c:v>25424</c:v>
                </c:pt>
                <c:pt idx="3405" formatCode="0">
                  <c:v>25424</c:v>
                </c:pt>
                <c:pt idx="3406" formatCode="0">
                  <c:v>25424</c:v>
                </c:pt>
                <c:pt idx="3407" formatCode="0">
                  <c:v>25424</c:v>
                </c:pt>
                <c:pt idx="3408" formatCode="0">
                  <c:v>25424</c:v>
                </c:pt>
                <c:pt idx="3409" formatCode="0">
                  <c:v>25423</c:v>
                </c:pt>
                <c:pt idx="3410" formatCode="0">
                  <c:v>25423</c:v>
                </c:pt>
                <c:pt idx="3411" formatCode="0">
                  <c:v>25423</c:v>
                </c:pt>
                <c:pt idx="3412" formatCode="0">
                  <c:v>25423</c:v>
                </c:pt>
                <c:pt idx="3413" formatCode="0">
                  <c:v>25423</c:v>
                </c:pt>
                <c:pt idx="3414" formatCode="0">
                  <c:v>25423</c:v>
                </c:pt>
                <c:pt idx="3415" formatCode="0">
                  <c:v>25423</c:v>
                </c:pt>
                <c:pt idx="3416" formatCode="0">
                  <c:v>25423</c:v>
                </c:pt>
                <c:pt idx="3417" formatCode="0">
                  <c:v>25424</c:v>
                </c:pt>
                <c:pt idx="3418" formatCode="0">
                  <c:v>25424</c:v>
                </c:pt>
                <c:pt idx="3419" formatCode="0">
                  <c:v>25424</c:v>
                </c:pt>
                <c:pt idx="3420" formatCode="0">
                  <c:v>25424</c:v>
                </c:pt>
                <c:pt idx="3421" formatCode="0">
                  <c:v>25424</c:v>
                </c:pt>
                <c:pt idx="3422" formatCode="0">
                  <c:v>25424</c:v>
                </c:pt>
                <c:pt idx="3423" formatCode="0">
                  <c:v>25424</c:v>
                </c:pt>
                <c:pt idx="3424" formatCode="0">
                  <c:v>25424</c:v>
                </c:pt>
                <c:pt idx="3425" formatCode="0">
                  <c:v>25424</c:v>
                </c:pt>
                <c:pt idx="3426" formatCode="0">
                  <c:v>25424</c:v>
                </c:pt>
                <c:pt idx="3427" formatCode="0">
                  <c:v>25424</c:v>
                </c:pt>
                <c:pt idx="3428" formatCode="0">
                  <c:v>25424</c:v>
                </c:pt>
                <c:pt idx="3429" formatCode="0">
                  <c:v>25424</c:v>
                </c:pt>
                <c:pt idx="3430" formatCode="0">
                  <c:v>25423</c:v>
                </c:pt>
                <c:pt idx="3431" formatCode="0">
                  <c:v>25423</c:v>
                </c:pt>
                <c:pt idx="3432" formatCode="0">
                  <c:v>25423</c:v>
                </c:pt>
                <c:pt idx="3433" formatCode="0">
                  <c:v>25423</c:v>
                </c:pt>
                <c:pt idx="3434" formatCode="0">
                  <c:v>25423</c:v>
                </c:pt>
                <c:pt idx="3435" formatCode="0">
                  <c:v>25423</c:v>
                </c:pt>
                <c:pt idx="3436" formatCode="0">
                  <c:v>25423</c:v>
                </c:pt>
                <c:pt idx="3437" formatCode="0">
                  <c:v>25423</c:v>
                </c:pt>
                <c:pt idx="3438" formatCode="0">
                  <c:v>25424</c:v>
                </c:pt>
                <c:pt idx="3439" formatCode="0">
                  <c:v>25424</c:v>
                </c:pt>
                <c:pt idx="3440" formatCode="0">
                  <c:v>25424</c:v>
                </c:pt>
                <c:pt idx="3441" formatCode="0">
                  <c:v>25424</c:v>
                </c:pt>
                <c:pt idx="3442" formatCode="0">
                  <c:v>25424</c:v>
                </c:pt>
                <c:pt idx="3443" formatCode="0">
                  <c:v>25424</c:v>
                </c:pt>
                <c:pt idx="3444" formatCode="0">
                  <c:v>25424</c:v>
                </c:pt>
                <c:pt idx="3445" formatCode="0">
                  <c:v>25424</c:v>
                </c:pt>
                <c:pt idx="3446" formatCode="0">
                  <c:v>25424</c:v>
                </c:pt>
                <c:pt idx="3447" formatCode="0">
                  <c:v>25424</c:v>
                </c:pt>
                <c:pt idx="3448" formatCode="0">
                  <c:v>25424</c:v>
                </c:pt>
                <c:pt idx="3449" formatCode="0">
                  <c:v>25424</c:v>
                </c:pt>
                <c:pt idx="3450" formatCode="0">
                  <c:v>25424</c:v>
                </c:pt>
                <c:pt idx="3451" formatCode="0">
                  <c:v>25423</c:v>
                </c:pt>
                <c:pt idx="3452" formatCode="0">
                  <c:v>25423</c:v>
                </c:pt>
                <c:pt idx="3453" formatCode="0">
                  <c:v>25423</c:v>
                </c:pt>
                <c:pt idx="3454" formatCode="0">
                  <c:v>25423</c:v>
                </c:pt>
                <c:pt idx="3455" formatCode="0">
                  <c:v>25423</c:v>
                </c:pt>
                <c:pt idx="3456" formatCode="0">
                  <c:v>25423</c:v>
                </c:pt>
                <c:pt idx="3457" formatCode="0">
                  <c:v>25423</c:v>
                </c:pt>
                <c:pt idx="3458" formatCode="0">
                  <c:v>25423</c:v>
                </c:pt>
                <c:pt idx="3459" formatCode="0">
                  <c:v>25424</c:v>
                </c:pt>
                <c:pt idx="3460" formatCode="0">
                  <c:v>25424</c:v>
                </c:pt>
                <c:pt idx="3461" formatCode="0">
                  <c:v>25424</c:v>
                </c:pt>
                <c:pt idx="3462" formatCode="0">
                  <c:v>25424</c:v>
                </c:pt>
                <c:pt idx="3463" formatCode="0">
                  <c:v>25424</c:v>
                </c:pt>
                <c:pt idx="3464" formatCode="0">
                  <c:v>25424</c:v>
                </c:pt>
                <c:pt idx="3465" formatCode="0">
                  <c:v>25424</c:v>
                </c:pt>
                <c:pt idx="3466" formatCode="0">
                  <c:v>25424</c:v>
                </c:pt>
                <c:pt idx="3467" formatCode="0">
                  <c:v>25424</c:v>
                </c:pt>
                <c:pt idx="3468" formatCode="0">
                  <c:v>25424</c:v>
                </c:pt>
                <c:pt idx="3469" formatCode="0">
                  <c:v>25424</c:v>
                </c:pt>
                <c:pt idx="3470" formatCode="0">
                  <c:v>25424</c:v>
                </c:pt>
                <c:pt idx="3471" formatCode="0">
                  <c:v>25424</c:v>
                </c:pt>
                <c:pt idx="3472" formatCode="0">
                  <c:v>25424</c:v>
                </c:pt>
                <c:pt idx="3473" formatCode="0">
                  <c:v>25424</c:v>
                </c:pt>
                <c:pt idx="3474" formatCode="0">
                  <c:v>25424</c:v>
                </c:pt>
                <c:pt idx="3475" formatCode="0">
                  <c:v>25424</c:v>
                </c:pt>
                <c:pt idx="3476" formatCode="0">
                  <c:v>25424</c:v>
                </c:pt>
                <c:pt idx="3477" formatCode="0">
                  <c:v>25424</c:v>
                </c:pt>
                <c:pt idx="3478" formatCode="0">
                  <c:v>25424</c:v>
                </c:pt>
                <c:pt idx="3479" formatCode="0">
                  <c:v>25424</c:v>
                </c:pt>
                <c:pt idx="3480" formatCode="0">
                  <c:v>25424</c:v>
                </c:pt>
                <c:pt idx="3481" formatCode="0">
                  <c:v>25424</c:v>
                </c:pt>
                <c:pt idx="3482" formatCode="0">
                  <c:v>25424</c:v>
                </c:pt>
                <c:pt idx="3483" formatCode="0">
                  <c:v>25424</c:v>
                </c:pt>
                <c:pt idx="3484" formatCode="0">
                  <c:v>25424</c:v>
                </c:pt>
                <c:pt idx="3485" formatCode="0">
                  <c:v>25424</c:v>
                </c:pt>
                <c:pt idx="3486" formatCode="0">
                  <c:v>25424</c:v>
                </c:pt>
                <c:pt idx="3487" formatCode="0">
                  <c:v>25424</c:v>
                </c:pt>
                <c:pt idx="3488" formatCode="0">
                  <c:v>25424</c:v>
                </c:pt>
                <c:pt idx="3489" formatCode="0">
                  <c:v>25424</c:v>
                </c:pt>
                <c:pt idx="3490" formatCode="0">
                  <c:v>25424</c:v>
                </c:pt>
                <c:pt idx="3491" formatCode="0">
                  <c:v>25424</c:v>
                </c:pt>
                <c:pt idx="3492" formatCode="0">
                  <c:v>25424</c:v>
                </c:pt>
                <c:pt idx="3493" formatCode="0">
                  <c:v>25424</c:v>
                </c:pt>
                <c:pt idx="3494" formatCode="0">
                  <c:v>25424</c:v>
                </c:pt>
                <c:pt idx="3495" formatCode="0">
                  <c:v>25424</c:v>
                </c:pt>
                <c:pt idx="3496" formatCode="0">
                  <c:v>25424</c:v>
                </c:pt>
                <c:pt idx="3497" formatCode="0">
                  <c:v>25423</c:v>
                </c:pt>
                <c:pt idx="3498" formatCode="0">
                  <c:v>25423</c:v>
                </c:pt>
                <c:pt idx="3499" formatCode="0">
                  <c:v>25423</c:v>
                </c:pt>
                <c:pt idx="3500" formatCode="0">
                  <c:v>25423</c:v>
                </c:pt>
                <c:pt idx="3501" formatCode="0">
                  <c:v>25423</c:v>
                </c:pt>
                <c:pt idx="3502" formatCode="0">
                  <c:v>25423</c:v>
                </c:pt>
                <c:pt idx="3503" formatCode="0">
                  <c:v>25423</c:v>
                </c:pt>
                <c:pt idx="3504" formatCode="0">
                  <c:v>25423</c:v>
                </c:pt>
                <c:pt idx="3505" formatCode="0">
                  <c:v>25424</c:v>
                </c:pt>
                <c:pt idx="3506" formatCode="0">
                  <c:v>25424</c:v>
                </c:pt>
                <c:pt idx="3507" formatCode="0">
                  <c:v>25424</c:v>
                </c:pt>
                <c:pt idx="3508" formatCode="0">
                  <c:v>25424</c:v>
                </c:pt>
                <c:pt idx="3509" formatCode="0">
                  <c:v>25424</c:v>
                </c:pt>
                <c:pt idx="3510" formatCode="0">
                  <c:v>25424</c:v>
                </c:pt>
                <c:pt idx="3511" formatCode="0">
                  <c:v>25424</c:v>
                </c:pt>
                <c:pt idx="3512" formatCode="0">
                  <c:v>25424</c:v>
                </c:pt>
                <c:pt idx="3513" formatCode="0">
                  <c:v>25424</c:v>
                </c:pt>
                <c:pt idx="3514" formatCode="0">
                  <c:v>25424</c:v>
                </c:pt>
                <c:pt idx="3515" formatCode="0">
                  <c:v>25424</c:v>
                </c:pt>
                <c:pt idx="3516" formatCode="0">
                  <c:v>25424</c:v>
                </c:pt>
                <c:pt idx="3517" formatCode="0">
                  <c:v>25424</c:v>
                </c:pt>
                <c:pt idx="3518" formatCode="0">
                  <c:v>25423</c:v>
                </c:pt>
                <c:pt idx="3519" formatCode="0">
                  <c:v>25423</c:v>
                </c:pt>
                <c:pt idx="3520" formatCode="0">
                  <c:v>25423</c:v>
                </c:pt>
                <c:pt idx="3521" formatCode="0">
                  <c:v>25423</c:v>
                </c:pt>
                <c:pt idx="3522" formatCode="0">
                  <c:v>25423</c:v>
                </c:pt>
                <c:pt idx="3523" formatCode="0">
                  <c:v>25423</c:v>
                </c:pt>
                <c:pt idx="3524" formatCode="0">
                  <c:v>25423</c:v>
                </c:pt>
                <c:pt idx="3525" formatCode="0">
                  <c:v>25423</c:v>
                </c:pt>
                <c:pt idx="3526" formatCode="0">
                  <c:v>25424</c:v>
                </c:pt>
                <c:pt idx="3527" formatCode="0">
                  <c:v>25424</c:v>
                </c:pt>
                <c:pt idx="3528" formatCode="0">
                  <c:v>25424</c:v>
                </c:pt>
                <c:pt idx="3529" formatCode="0">
                  <c:v>25424</c:v>
                </c:pt>
                <c:pt idx="3530" formatCode="0">
                  <c:v>25424</c:v>
                </c:pt>
                <c:pt idx="3531" formatCode="0">
                  <c:v>25424</c:v>
                </c:pt>
                <c:pt idx="3532" formatCode="0">
                  <c:v>25424</c:v>
                </c:pt>
                <c:pt idx="3533" formatCode="0">
                  <c:v>25424</c:v>
                </c:pt>
                <c:pt idx="3534" formatCode="0">
                  <c:v>25424</c:v>
                </c:pt>
                <c:pt idx="3535" formatCode="0">
                  <c:v>25424</c:v>
                </c:pt>
                <c:pt idx="3536" formatCode="0">
                  <c:v>25424</c:v>
                </c:pt>
                <c:pt idx="3537" formatCode="0">
                  <c:v>25424</c:v>
                </c:pt>
                <c:pt idx="3538" formatCode="0">
                  <c:v>25424</c:v>
                </c:pt>
                <c:pt idx="3539" formatCode="0">
                  <c:v>25424</c:v>
                </c:pt>
                <c:pt idx="3540" formatCode="0">
                  <c:v>25424</c:v>
                </c:pt>
                <c:pt idx="3541" formatCode="0">
                  <c:v>25424</c:v>
                </c:pt>
                <c:pt idx="3542" formatCode="0">
                  <c:v>25424</c:v>
                </c:pt>
                <c:pt idx="3543" formatCode="0">
                  <c:v>25424</c:v>
                </c:pt>
                <c:pt idx="3544" formatCode="0">
                  <c:v>25424</c:v>
                </c:pt>
                <c:pt idx="3545" formatCode="0">
                  <c:v>25424</c:v>
                </c:pt>
                <c:pt idx="3546" formatCode="0">
                  <c:v>25424</c:v>
                </c:pt>
                <c:pt idx="3547" formatCode="0">
                  <c:v>25424</c:v>
                </c:pt>
                <c:pt idx="3548" formatCode="0">
                  <c:v>25424</c:v>
                </c:pt>
                <c:pt idx="3549" formatCode="0">
                  <c:v>25424</c:v>
                </c:pt>
                <c:pt idx="3550" formatCode="0">
                  <c:v>25424</c:v>
                </c:pt>
                <c:pt idx="3551" formatCode="0">
                  <c:v>25424</c:v>
                </c:pt>
                <c:pt idx="3552" formatCode="0">
                  <c:v>25424</c:v>
                </c:pt>
                <c:pt idx="3553" formatCode="0">
                  <c:v>25424</c:v>
                </c:pt>
                <c:pt idx="3554" formatCode="0">
                  <c:v>25424</c:v>
                </c:pt>
                <c:pt idx="3555" formatCode="0">
                  <c:v>25424</c:v>
                </c:pt>
                <c:pt idx="3556" formatCode="0">
                  <c:v>25424</c:v>
                </c:pt>
                <c:pt idx="3557" formatCode="0">
                  <c:v>25424</c:v>
                </c:pt>
                <c:pt idx="3558" formatCode="0">
                  <c:v>25424</c:v>
                </c:pt>
                <c:pt idx="3559" formatCode="0">
                  <c:v>25424</c:v>
                </c:pt>
                <c:pt idx="3560" formatCode="0">
                  <c:v>25424</c:v>
                </c:pt>
                <c:pt idx="3561" formatCode="0">
                  <c:v>25424</c:v>
                </c:pt>
                <c:pt idx="3562" formatCode="0">
                  <c:v>25424</c:v>
                </c:pt>
                <c:pt idx="3563" formatCode="0">
                  <c:v>25424</c:v>
                </c:pt>
                <c:pt idx="3564" formatCode="0">
                  <c:v>25423</c:v>
                </c:pt>
                <c:pt idx="3565" formatCode="0">
                  <c:v>25423</c:v>
                </c:pt>
                <c:pt idx="3566" formatCode="0">
                  <c:v>25423</c:v>
                </c:pt>
                <c:pt idx="3567" formatCode="0">
                  <c:v>25423</c:v>
                </c:pt>
                <c:pt idx="3568" formatCode="0">
                  <c:v>25423</c:v>
                </c:pt>
                <c:pt idx="3569" formatCode="0">
                  <c:v>25423</c:v>
                </c:pt>
                <c:pt idx="3570" formatCode="0">
                  <c:v>25423</c:v>
                </c:pt>
                <c:pt idx="3571" formatCode="0">
                  <c:v>25423</c:v>
                </c:pt>
                <c:pt idx="3572" formatCode="0">
                  <c:v>25424</c:v>
                </c:pt>
                <c:pt idx="3573" formatCode="0">
                  <c:v>25424</c:v>
                </c:pt>
                <c:pt idx="3574" formatCode="0">
                  <c:v>25424</c:v>
                </c:pt>
                <c:pt idx="3575" formatCode="0">
                  <c:v>25424</c:v>
                </c:pt>
                <c:pt idx="3576" formatCode="0">
                  <c:v>25424</c:v>
                </c:pt>
                <c:pt idx="3577" formatCode="0">
                  <c:v>25424</c:v>
                </c:pt>
                <c:pt idx="3578" formatCode="0">
                  <c:v>25424</c:v>
                </c:pt>
                <c:pt idx="3579" formatCode="0">
                  <c:v>25424</c:v>
                </c:pt>
                <c:pt idx="3580" formatCode="0">
                  <c:v>25424</c:v>
                </c:pt>
                <c:pt idx="3581" formatCode="0">
                  <c:v>25424</c:v>
                </c:pt>
                <c:pt idx="3582" formatCode="0">
                  <c:v>25424</c:v>
                </c:pt>
                <c:pt idx="3583" formatCode="0">
                  <c:v>25424</c:v>
                </c:pt>
                <c:pt idx="3584" formatCode="0">
                  <c:v>25424</c:v>
                </c:pt>
                <c:pt idx="3585" formatCode="0">
                  <c:v>25423</c:v>
                </c:pt>
                <c:pt idx="3586" formatCode="0">
                  <c:v>25423</c:v>
                </c:pt>
                <c:pt idx="3587" formatCode="0">
                  <c:v>25423</c:v>
                </c:pt>
                <c:pt idx="3588" formatCode="0">
                  <c:v>25423</c:v>
                </c:pt>
                <c:pt idx="3589" formatCode="0">
                  <c:v>25423</c:v>
                </c:pt>
                <c:pt idx="3590" formatCode="0">
                  <c:v>25423</c:v>
                </c:pt>
                <c:pt idx="3591" formatCode="0">
                  <c:v>25423</c:v>
                </c:pt>
                <c:pt idx="3592" formatCode="0">
                  <c:v>25423</c:v>
                </c:pt>
                <c:pt idx="3593" formatCode="0">
                  <c:v>25424</c:v>
                </c:pt>
                <c:pt idx="3594" formatCode="0">
                  <c:v>25424</c:v>
                </c:pt>
                <c:pt idx="3595" formatCode="0">
                  <c:v>25424</c:v>
                </c:pt>
                <c:pt idx="3596" formatCode="0">
                  <c:v>25424</c:v>
                </c:pt>
                <c:pt idx="3597" formatCode="0">
                  <c:v>25424</c:v>
                </c:pt>
                <c:pt idx="3598" formatCode="0">
                  <c:v>25424</c:v>
                </c:pt>
                <c:pt idx="3599" formatCode="0">
                  <c:v>25424</c:v>
                </c:pt>
                <c:pt idx="3600" formatCode="0">
                  <c:v>25424</c:v>
                </c:pt>
                <c:pt idx="3601" formatCode="0">
                  <c:v>25424</c:v>
                </c:pt>
                <c:pt idx="3602" formatCode="0">
                  <c:v>25424</c:v>
                </c:pt>
                <c:pt idx="3603" formatCode="0">
                  <c:v>25424</c:v>
                </c:pt>
                <c:pt idx="3604" formatCode="0">
                  <c:v>25424</c:v>
                </c:pt>
                <c:pt idx="3605" formatCode="0">
                  <c:v>25424</c:v>
                </c:pt>
                <c:pt idx="3606" formatCode="0">
                  <c:v>25424</c:v>
                </c:pt>
                <c:pt idx="3607" formatCode="0">
                  <c:v>25424</c:v>
                </c:pt>
                <c:pt idx="3608" formatCode="0">
                  <c:v>25424</c:v>
                </c:pt>
                <c:pt idx="3609" formatCode="0">
                  <c:v>25424</c:v>
                </c:pt>
                <c:pt idx="3610" formatCode="0">
                  <c:v>25424</c:v>
                </c:pt>
                <c:pt idx="3611" formatCode="0">
                  <c:v>25424</c:v>
                </c:pt>
                <c:pt idx="3612" formatCode="0">
                  <c:v>25424</c:v>
                </c:pt>
                <c:pt idx="3613" formatCode="0">
                  <c:v>25424</c:v>
                </c:pt>
                <c:pt idx="3614" formatCode="0">
                  <c:v>25424</c:v>
                </c:pt>
                <c:pt idx="3615" formatCode="0">
                  <c:v>25424</c:v>
                </c:pt>
                <c:pt idx="3616" formatCode="0">
                  <c:v>25424</c:v>
                </c:pt>
                <c:pt idx="3617" formatCode="0">
                  <c:v>25424</c:v>
                </c:pt>
                <c:pt idx="3618" formatCode="0">
                  <c:v>25424</c:v>
                </c:pt>
                <c:pt idx="3619" formatCode="0">
                  <c:v>25424</c:v>
                </c:pt>
                <c:pt idx="3620" formatCode="0">
                  <c:v>25424</c:v>
                </c:pt>
                <c:pt idx="3621" formatCode="0">
                  <c:v>25424</c:v>
                </c:pt>
                <c:pt idx="3622" formatCode="0">
                  <c:v>25424</c:v>
                </c:pt>
                <c:pt idx="3623" formatCode="0">
                  <c:v>25424</c:v>
                </c:pt>
                <c:pt idx="3624" formatCode="0">
                  <c:v>25424</c:v>
                </c:pt>
                <c:pt idx="3625" formatCode="0">
                  <c:v>25424</c:v>
                </c:pt>
                <c:pt idx="3626" formatCode="0">
                  <c:v>25424</c:v>
                </c:pt>
                <c:pt idx="3627" formatCode="0">
                  <c:v>25424</c:v>
                </c:pt>
                <c:pt idx="3628" formatCode="0">
                  <c:v>25424</c:v>
                </c:pt>
                <c:pt idx="3629" formatCode="0">
                  <c:v>25424</c:v>
                </c:pt>
                <c:pt idx="3630" formatCode="0">
                  <c:v>25424</c:v>
                </c:pt>
                <c:pt idx="3631" formatCode="0">
                  <c:v>25423</c:v>
                </c:pt>
                <c:pt idx="3632" formatCode="0">
                  <c:v>25423</c:v>
                </c:pt>
                <c:pt idx="3633" formatCode="0">
                  <c:v>25423</c:v>
                </c:pt>
                <c:pt idx="3634" formatCode="0">
                  <c:v>25423</c:v>
                </c:pt>
                <c:pt idx="3635" formatCode="0">
                  <c:v>25423</c:v>
                </c:pt>
                <c:pt idx="3636" formatCode="0">
                  <c:v>25423</c:v>
                </c:pt>
                <c:pt idx="3637" formatCode="0">
                  <c:v>25423</c:v>
                </c:pt>
                <c:pt idx="3638" formatCode="0">
                  <c:v>25423</c:v>
                </c:pt>
                <c:pt idx="3639" formatCode="0">
                  <c:v>25424</c:v>
                </c:pt>
                <c:pt idx="3640" formatCode="0">
                  <c:v>25424</c:v>
                </c:pt>
                <c:pt idx="3641" formatCode="0">
                  <c:v>25424</c:v>
                </c:pt>
                <c:pt idx="3642" formatCode="0">
                  <c:v>25424</c:v>
                </c:pt>
                <c:pt idx="3643" formatCode="0">
                  <c:v>25424</c:v>
                </c:pt>
                <c:pt idx="3644" formatCode="0">
                  <c:v>25424</c:v>
                </c:pt>
                <c:pt idx="3645" formatCode="0">
                  <c:v>25424</c:v>
                </c:pt>
                <c:pt idx="3646" formatCode="0">
                  <c:v>25424</c:v>
                </c:pt>
                <c:pt idx="3647" formatCode="0">
                  <c:v>25424</c:v>
                </c:pt>
                <c:pt idx="3648" formatCode="0">
                  <c:v>25424</c:v>
                </c:pt>
                <c:pt idx="3649" formatCode="0">
                  <c:v>25424</c:v>
                </c:pt>
                <c:pt idx="3650" formatCode="0">
                  <c:v>25424</c:v>
                </c:pt>
                <c:pt idx="3651" formatCode="0">
                  <c:v>25424</c:v>
                </c:pt>
                <c:pt idx="3652" formatCode="0">
                  <c:v>25423</c:v>
                </c:pt>
                <c:pt idx="3653" formatCode="0">
                  <c:v>25423</c:v>
                </c:pt>
                <c:pt idx="3654" formatCode="0">
                  <c:v>25423</c:v>
                </c:pt>
                <c:pt idx="3655" formatCode="0">
                  <c:v>25423</c:v>
                </c:pt>
                <c:pt idx="3656" formatCode="0">
                  <c:v>25423</c:v>
                </c:pt>
                <c:pt idx="3657" formatCode="0">
                  <c:v>25423</c:v>
                </c:pt>
                <c:pt idx="3658" formatCode="0">
                  <c:v>25423</c:v>
                </c:pt>
                <c:pt idx="3659" formatCode="0">
                  <c:v>25423</c:v>
                </c:pt>
                <c:pt idx="3660" formatCode="0">
                  <c:v>25424</c:v>
                </c:pt>
                <c:pt idx="3661" formatCode="0">
                  <c:v>25424</c:v>
                </c:pt>
                <c:pt idx="3662" formatCode="0">
                  <c:v>25424</c:v>
                </c:pt>
                <c:pt idx="3663" formatCode="0">
                  <c:v>25424</c:v>
                </c:pt>
                <c:pt idx="3664" formatCode="0">
                  <c:v>25424</c:v>
                </c:pt>
                <c:pt idx="3665" formatCode="0">
                  <c:v>25424</c:v>
                </c:pt>
                <c:pt idx="3666" formatCode="0">
                  <c:v>25424</c:v>
                </c:pt>
                <c:pt idx="3667" formatCode="0">
                  <c:v>25424</c:v>
                </c:pt>
                <c:pt idx="3668" formatCode="0">
                  <c:v>25424</c:v>
                </c:pt>
                <c:pt idx="3669" formatCode="0">
                  <c:v>25424</c:v>
                </c:pt>
                <c:pt idx="3670" formatCode="0">
                  <c:v>25424</c:v>
                </c:pt>
                <c:pt idx="3671" formatCode="0">
                  <c:v>25424</c:v>
                </c:pt>
                <c:pt idx="3672" formatCode="0">
                  <c:v>25424</c:v>
                </c:pt>
                <c:pt idx="3673" formatCode="0">
                  <c:v>25423</c:v>
                </c:pt>
                <c:pt idx="3674" formatCode="0">
                  <c:v>25423</c:v>
                </c:pt>
                <c:pt idx="3675" formatCode="0">
                  <c:v>25423</c:v>
                </c:pt>
                <c:pt idx="3676" formatCode="0">
                  <c:v>25423</c:v>
                </c:pt>
                <c:pt idx="3677" formatCode="0">
                  <c:v>25423</c:v>
                </c:pt>
                <c:pt idx="3678" formatCode="0">
                  <c:v>25423</c:v>
                </c:pt>
                <c:pt idx="3679" formatCode="0">
                  <c:v>25423</c:v>
                </c:pt>
                <c:pt idx="3680" formatCode="0">
                  <c:v>25423</c:v>
                </c:pt>
                <c:pt idx="3681" formatCode="0">
                  <c:v>25424</c:v>
                </c:pt>
                <c:pt idx="3682" formatCode="0">
                  <c:v>25424</c:v>
                </c:pt>
                <c:pt idx="3683" formatCode="0">
                  <c:v>25424</c:v>
                </c:pt>
                <c:pt idx="3684" formatCode="0">
                  <c:v>25424</c:v>
                </c:pt>
                <c:pt idx="3685" formatCode="0">
                  <c:v>25424</c:v>
                </c:pt>
                <c:pt idx="3686" formatCode="0">
                  <c:v>25424</c:v>
                </c:pt>
                <c:pt idx="3687" formatCode="0">
                  <c:v>25424</c:v>
                </c:pt>
                <c:pt idx="3688" formatCode="0">
                  <c:v>25424</c:v>
                </c:pt>
                <c:pt idx="3689" formatCode="0">
                  <c:v>25424</c:v>
                </c:pt>
                <c:pt idx="3690" formatCode="0">
                  <c:v>25424</c:v>
                </c:pt>
                <c:pt idx="3691" formatCode="0">
                  <c:v>25424</c:v>
                </c:pt>
                <c:pt idx="3692" formatCode="0">
                  <c:v>25424</c:v>
                </c:pt>
                <c:pt idx="3693" formatCode="0">
                  <c:v>25424</c:v>
                </c:pt>
                <c:pt idx="3694" formatCode="0">
                  <c:v>25424</c:v>
                </c:pt>
                <c:pt idx="3695" formatCode="0">
                  <c:v>25424</c:v>
                </c:pt>
                <c:pt idx="3696" formatCode="0">
                  <c:v>25424</c:v>
                </c:pt>
                <c:pt idx="3697" formatCode="0">
                  <c:v>25424</c:v>
                </c:pt>
                <c:pt idx="3698" formatCode="0">
                  <c:v>25424</c:v>
                </c:pt>
                <c:pt idx="3699" formatCode="0">
                  <c:v>25424</c:v>
                </c:pt>
                <c:pt idx="3700" formatCode="0">
                  <c:v>25424</c:v>
                </c:pt>
                <c:pt idx="3701" formatCode="0">
                  <c:v>25424</c:v>
                </c:pt>
                <c:pt idx="3702" formatCode="0">
                  <c:v>25424</c:v>
                </c:pt>
                <c:pt idx="3703" formatCode="0">
                  <c:v>25424</c:v>
                </c:pt>
                <c:pt idx="3704" formatCode="0">
                  <c:v>25424</c:v>
                </c:pt>
                <c:pt idx="3705" formatCode="0">
                  <c:v>25424</c:v>
                </c:pt>
                <c:pt idx="3706" formatCode="0">
                  <c:v>25424</c:v>
                </c:pt>
                <c:pt idx="3707" formatCode="0">
                  <c:v>25424</c:v>
                </c:pt>
                <c:pt idx="3708" formatCode="0">
                  <c:v>25424</c:v>
                </c:pt>
                <c:pt idx="3709" formatCode="0">
                  <c:v>25424</c:v>
                </c:pt>
                <c:pt idx="3710" formatCode="0">
                  <c:v>25424</c:v>
                </c:pt>
                <c:pt idx="3711" formatCode="0">
                  <c:v>25424</c:v>
                </c:pt>
                <c:pt idx="3712" formatCode="0">
                  <c:v>25424</c:v>
                </c:pt>
                <c:pt idx="3713" formatCode="0">
                  <c:v>25424</c:v>
                </c:pt>
                <c:pt idx="3714" formatCode="0">
                  <c:v>25424</c:v>
                </c:pt>
                <c:pt idx="3715" formatCode="0">
                  <c:v>25424</c:v>
                </c:pt>
                <c:pt idx="3716" formatCode="0">
                  <c:v>25424</c:v>
                </c:pt>
                <c:pt idx="3717" formatCode="0">
                  <c:v>25424</c:v>
                </c:pt>
                <c:pt idx="3718" formatCode="0">
                  <c:v>25424</c:v>
                </c:pt>
                <c:pt idx="3719" formatCode="0">
                  <c:v>25423</c:v>
                </c:pt>
                <c:pt idx="3720" formatCode="0">
                  <c:v>25423</c:v>
                </c:pt>
                <c:pt idx="3721" formatCode="0">
                  <c:v>25423</c:v>
                </c:pt>
                <c:pt idx="3722" formatCode="0">
                  <c:v>25423</c:v>
                </c:pt>
                <c:pt idx="3723" formatCode="0">
                  <c:v>25423</c:v>
                </c:pt>
                <c:pt idx="3724" formatCode="0">
                  <c:v>25423</c:v>
                </c:pt>
                <c:pt idx="3725" formatCode="0">
                  <c:v>25423</c:v>
                </c:pt>
                <c:pt idx="3726" formatCode="0">
                  <c:v>25423</c:v>
                </c:pt>
                <c:pt idx="3727" formatCode="0">
                  <c:v>25424</c:v>
                </c:pt>
                <c:pt idx="3728" formatCode="0">
                  <c:v>25424</c:v>
                </c:pt>
                <c:pt idx="3729" formatCode="0">
                  <c:v>25424</c:v>
                </c:pt>
                <c:pt idx="3730" formatCode="0">
                  <c:v>25424</c:v>
                </c:pt>
                <c:pt idx="3731" formatCode="0">
                  <c:v>25424</c:v>
                </c:pt>
                <c:pt idx="3732" formatCode="0">
                  <c:v>25424</c:v>
                </c:pt>
                <c:pt idx="3733" formatCode="0">
                  <c:v>25424</c:v>
                </c:pt>
                <c:pt idx="3734" formatCode="0">
                  <c:v>25424</c:v>
                </c:pt>
                <c:pt idx="3735" formatCode="0">
                  <c:v>25424</c:v>
                </c:pt>
                <c:pt idx="3736" formatCode="0">
                  <c:v>25424</c:v>
                </c:pt>
                <c:pt idx="3737" formatCode="0">
                  <c:v>25424</c:v>
                </c:pt>
                <c:pt idx="3738" formatCode="0">
                  <c:v>25424</c:v>
                </c:pt>
                <c:pt idx="3739" formatCode="0">
                  <c:v>25424</c:v>
                </c:pt>
                <c:pt idx="3740" formatCode="0">
                  <c:v>25423</c:v>
                </c:pt>
                <c:pt idx="3741" formatCode="0">
                  <c:v>25423</c:v>
                </c:pt>
                <c:pt idx="3742" formatCode="0">
                  <c:v>25423</c:v>
                </c:pt>
                <c:pt idx="3743" formatCode="0">
                  <c:v>25423</c:v>
                </c:pt>
                <c:pt idx="3744" formatCode="0">
                  <c:v>25423</c:v>
                </c:pt>
                <c:pt idx="3745" formatCode="0">
                  <c:v>25423</c:v>
                </c:pt>
                <c:pt idx="3746" formatCode="0">
                  <c:v>25423</c:v>
                </c:pt>
                <c:pt idx="3747" formatCode="0">
                  <c:v>25423</c:v>
                </c:pt>
                <c:pt idx="3748" formatCode="0">
                  <c:v>25424</c:v>
                </c:pt>
                <c:pt idx="3749" formatCode="0">
                  <c:v>25424</c:v>
                </c:pt>
                <c:pt idx="3750" formatCode="0">
                  <c:v>25424</c:v>
                </c:pt>
                <c:pt idx="3751" formatCode="0">
                  <c:v>25424</c:v>
                </c:pt>
                <c:pt idx="3752" formatCode="0">
                  <c:v>25424</c:v>
                </c:pt>
                <c:pt idx="3753" formatCode="0">
                  <c:v>25424</c:v>
                </c:pt>
                <c:pt idx="3754" formatCode="0">
                  <c:v>25424</c:v>
                </c:pt>
                <c:pt idx="3755" formatCode="0">
                  <c:v>25424</c:v>
                </c:pt>
                <c:pt idx="3756" formatCode="0">
                  <c:v>25424</c:v>
                </c:pt>
                <c:pt idx="3757" formatCode="0">
                  <c:v>25424</c:v>
                </c:pt>
                <c:pt idx="3758" formatCode="0">
                  <c:v>25424</c:v>
                </c:pt>
                <c:pt idx="3759" formatCode="0">
                  <c:v>25424</c:v>
                </c:pt>
                <c:pt idx="3760" formatCode="0">
                  <c:v>25424</c:v>
                </c:pt>
                <c:pt idx="3761" formatCode="0">
                  <c:v>25424</c:v>
                </c:pt>
                <c:pt idx="3762" formatCode="0">
                  <c:v>25424</c:v>
                </c:pt>
                <c:pt idx="3763" formatCode="0">
                  <c:v>25424</c:v>
                </c:pt>
                <c:pt idx="3764" formatCode="0">
                  <c:v>25424</c:v>
                </c:pt>
                <c:pt idx="3765" formatCode="0">
                  <c:v>25424</c:v>
                </c:pt>
                <c:pt idx="3766" formatCode="0">
                  <c:v>25424</c:v>
                </c:pt>
                <c:pt idx="3767" formatCode="0">
                  <c:v>25424</c:v>
                </c:pt>
                <c:pt idx="3768" formatCode="0">
                  <c:v>25424</c:v>
                </c:pt>
                <c:pt idx="3769" formatCode="0">
                  <c:v>25424</c:v>
                </c:pt>
                <c:pt idx="3770" formatCode="0">
                  <c:v>25424</c:v>
                </c:pt>
                <c:pt idx="3771" formatCode="0">
                  <c:v>25424</c:v>
                </c:pt>
                <c:pt idx="3772" formatCode="0">
                  <c:v>25424</c:v>
                </c:pt>
                <c:pt idx="3773" formatCode="0">
                  <c:v>25424</c:v>
                </c:pt>
                <c:pt idx="3774" formatCode="0">
                  <c:v>25424</c:v>
                </c:pt>
                <c:pt idx="3775" formatCode="0">
                  <c:v>25424</c:v>
                </c:pt>
                <c:pt idx="3776" formatCode="0">
                  <c:v>25424</c:v>
                </c:pt>
                <c:pt idx="3777" formatCode="0">
                  <c:v>25424</c:v>
                </c:pt>
                <c:pt idx="3778" formatCode="0">
                  <c:v>25424</c:v>
                </c:pt>
                <c:pt idx="3779" formatCode="0">
                  <c:v>25424</c:v>
                </c:pt>
                <c:pt idx="3780" formatCode="0">
                  <c:v>25424</c:v>
                </c:pt>
                <c:pt idx="3781" formatCode="0">
                  <c:v>25424</c:v>
                </c:pt>
                <c:pt idx="3782" formatCode="0">
                  <c:v>25424</c:v>
                </c:pt>
                <c:pt idx="3783" formatCode="0">
                  <c:v>25424</c:v>
                </c:pt>
                <c:pt idx="3784" formatCode="0">
                  <c:v>25424</c:v>
                </c:pt>
                <c:pt idx="3785" formatCode="0">
                  <c:v>25424</c:v>
                </c:pt>
                <c:pt idx="3786" formatCode="0">
                  <c:v>25423</c:v>
                </c:pt>
                <c:pt idx="3787" formatCode="0">
                  <c:v>25423</c:v>
                </c:pt>
                <c:pt idx="3788" formatCode="0">
                  <c:v>25423</c:v>
                </c:pt>
                <c:pt idx="3789" formatCode="0">
                  <c:v>25423</c:v>
                </c:pt>
                <c:pt idx="3790" formatCode="0">
                  <c:v>25423</c:v>
                </c:pt>
                <c:pt idx="3791" formatCode="0">
                  <c:v>25423</c:v>
                </c:pt>
                <c:pt idx="3792" formatCode="0">
                  <c:v>25423</c:v>
                </c:pt>
                <c:pt idx="3793" formatCode="0">
                  <c:v>25423</c:v>
                </c:pt>
                <c:pt idx="3794" formatCode="0">
                  <c:v>25424</c:v>
                </c:pt>
                <c:pt idx="3795" formatCode="0">
                  <c:v>25424</c:v>
                </c:pt>
                <c:pt idx="3796" formatCode="0">
                  <c:v>25424</c:v>
                </c:pt>
                <c:pt idx="3797" formatCode="0">
                  <c:v>25424</c:v>
                </c:pt>
                <c:pt idx="3798" formatCode="0">
                  <c:v>25424</c:v>
                </c:pt>
                <c:pt idx="3799" formatCode="0">
                  <c:v>25424</c:v>
                </c:pt>
                <c:pt idx="3800" formatCode="0">
                  <c:v>25424</c:v>
                </c:pt>
                <c:pt idx="3801" formatCode="0">
                  <c:v>25424</c:v>
                </c:pt>
                <c:pt idx="3802" formatCode="0">
                  <c:v>25424</c:v>
                </c:pt>
                <c:pt idx="3803" formatCode="0">
                  <c:v>25424</c:v>
                </c:pt>
                <c:pt idx="3804" formatCode="0">
                  <c:v>25424</c:v>
                </c:pt>
                <c:pt idx="3805" formatCode="0">
                  <c:v>25424</c:v>
                </c:pt>
                <c:pt idx="3806" formatCode="0">
                  <c:v>25424</c:v>
                </c:pt>
                <c:pt idx="3807" formatCode="0">
                  <c:v>25423</c:v>
                </c:pt>
                <c:pt idx="3808" formatCode="0">
                  <c:v>25423</c:v>
                </c:pt>
                <c:pt idx="3809" formatCode="0">
                  <c:v>25423</c:v>
                </c:pt>
                <c:pt idx="3810" formatCode="0">
                  <c:v>25423</c:v>
                </c:pt>
                <c:pt idx="3811" formatCode="0">
                  <c:v>25423</c:v>
                </c:pt>
                <c:pt idx="3812" formatCode="0">
                  <c:v>25423</c:v>
                </c:pt>
                <c:pt idx="3813" formatCode="0">
                  <c:v>25423</c:v>
                </c:pt>
                <c:pt idx="3814" formatCode="0">
                  <c:v>25423</c:v>
                </c:pt>
                <c:pt idx="3815" formatCode="0">
                  <c:v>25424</c:v>
                </c:pt>
                <c:pt idx="3816" formatCode="0">
                  <c:v>25424</c:v>
                </c:pt>
                <c:pt idx="3817" formatCode="0">
                  <c:v>25424</c:v>
                </c:pt>
                <c:pt idx="3818" formatCode="0">
                  <c:v>25424</c:v>
                </c:pt>
                <c:pt idx="3819" formatCode="0">
                  <c:v>25424</c:v>
                </c:pt>
                <c:pt idx="3820" formatCode="0">
                  <c:v>25424</c:v>
                </c:pt>
                <c:pt idx="3821" formatCode="0">
                  <c:v>25424</c:v>
                </c:pt>
                <c:pt idx="3822" formatCode="0">
                  <c:v>25424</c:v>
                </c:pt>
                <c:pt idx="3823" formatCode="0">
                  <c:v>25424</c:v>
                </c:pt>
                <c:pt idx="3824" formatCode="0">
                  <c:v>25424</c:v>
                </c:pt>
                <c:pt idx="3825" formatCode="0">
                  <c:v>25424</c:v>
                </c:pt>
                <c:pt idx="3826" formatCode="0">
                  <c:v>25424</c:v>
                </c:pt>
                <c:pt idx="3827" formatCode="0">
                  <c:v>25424</c:v>
                </c:pt>
                <c:pt idx="3828" formatCode="0">
                  <c:v>25423</c:v>
                </c:pt>
                <c:pt idx="3829" formatCode="0">
                  <c:v>25423</c:v>
                </c:pt>
                <c:pt idx="3830" formatCode="0">
                  <c:v>25423</c:v>
                </c:pt>
                <c:pt idx="3831" formatCode="0">
                  <c:v>25423</c:v>
                </c:pt>
                <c:pt idx="3832" formatCode="0">
                  <c:v>25423</c:v>
                </c:pt>
                <c:pt idx="3833" formatCode="0">
                  <c:v>25423</c:v>
                </c:pt>
                <c:pt idx="3834" formatCode="0">
                  <c:v>25423</c:v>
                </c:pt>
                <c:pt idx="3835" formatCode="0">
                  <c:v>25423</c:v>
                </c:pt>
                <c:pt idx="3836" formatCode="0">
                  <c:v>25424</c:v>
                </c:pt>
                <c:pt idx="3837" formatCode="0">
                  <c:v>25424</c:v>
                </c:pt>
                <c:pt idx="3838" formatCode="0">
                  <c:v>25424</c:v>
                </c:pt>
                <c:pt idx="3839" formatCode="0">
                  <c:v>25424</c:v>
                </c:pt>
                <c:pt idx="3840" formatCode="0">
                  <c:v>25424</c:v>
                </c:pt>
                <c:pt idx="3841" formatCode="0">
                  <c:v>25424</c:v>
                </c:pt>
                <c:pt idx="3842" formatCode="0">
                  <c:v>25424</c:v>
                </c:pt>
                <c:pt idx="3843" formatCode="0">
                  <c:v>25424</c:v>
                </c:pt>
                <c:pt idx="3844" formatCode="0">
                  <c:v>25424</c:v>
                </c:pt>
                <c:pt idx="3845" formatCode="0">
                  <c:v>25424</c:v>
                </c:pt>
                <c:pt idx="3846" formatCode="0">
                  <c:v>25424</c:v>
                </c:pt>
                <c:pt idx="3847" formatCode="0">
                  <c:v>25424</c:v>
                </c:pt>
                <c:pt idx="3848" formatCode="0">
                  <c:v>25424</c:v>
                </c:pt>
                <c:pt idx="3849" formatCode="0">
                  <c:v>25424</c:v>
                </c:pt>
                <c:pt idx="3850" formatCode="0">
                  <c:v>25424</c:v>
                </c:pt>
                <c:pt idx="3851" formatCode="0">
                  <c:v>25424</c:v>
                </c:pt>
                <c:pt idx="3852" formatCode="0">
                  <c:v>25424</c:v>
                </c:pt>
                <c:pt idx="3853" formatCode="0">
                  <c:v>25424</c:v>
                </c:pt>
                <c:pt idx="3854" formatCode="0">
                  <c:v>25424</c:v>
                </c:pt>
                <c:pt idx="3855" formatCode="0">
                  <c:v>25424</c:v>
                </c:pt>
                <c:pt idx="3856" formatCode="0">
                  <c:v>25424</c:v>
                </c:pt>
                <c:pt idx="3857" formatCode="0">
                  <c:v>25424</c:v>
                </c:pt>
                <c:pt idx="3858" formatCode="0">
                  <c:v>25424</c:v>
                </c:pt>
                <c:pt idx="3859" formatCode="0">
                  <c:v>25424</c:v>
                </c:pt>
                <c:pt idx="3860" formatCode="0">
                  <c:v>25424</c:v>
                </c:pt>
                <c:pt idx="3861" formatCode="0">
                  <c:v>25424</c:v>
                </c:pt>
                <c:pt idx="3862" formatCode="0">
                  <c:v>25424</c:v>
                </c:pt>
                <c:pt idx="3863" formatCode="0">
                  <c:v>25424</c:v>
                </c:pt>
                <c:pt idx="3864" formatCode="0">
                  <c:v>25424</c:v>
                </c:pt>
                <c:pt idx="3865" formatCode="0">
                  <c:v>25424</c:v>
                </c:pt>
                <c:pt idx="3866" formatCode="0">
                  <c:v>25424</c:v>
                </c:pt>
                <c:pt idx="3867" formatCode="0">
                  <c:v>25424</c:v>
                </c:pt>
                <c:pt idx="3868" formatCode="0">
                  <c:v>25424</c:v>
                </c:pt>
                <c:pt idx="3869" formatCode="0">
                  <c:v>25424</c:v>
                </c:pt>
                <c:pt idx="3870" formatCode="0">
                  <c:v>25424</c:v>
                </c:pt>
                <c:pt idx="3871" formatCode="0">
                  <c:v>25424</c:v>
                </c:pt>
                <c:pt idx="3872" formatCode="0">
                  <c:v>25424</c:v>
                </c:pt>
                <c:pt idx="3873" formatCode="0">
                  <c:v>25424</c:v>
                </c:pt>
                <c:pt idx="3874" formatCode="0">
                  <c:v>25423</c:v>
                </c:pt>
                <c:pt idx="3875" formatCode="0">
                  <c:v>25423</c:v>
                </c:pt>
                <c:pt idx="3876" formatCode="0">
                  <c:v>25423</c:v>
                </c:pt>
                <c:pt idx="3877" formatCode="0">
                  <c:v>25423</c:v>
                </c:pt>
                <c:pt idx="3878" formatCode="0">
                  <c:v>25423</c:v>
                </c:pt>
                <c:pt idx="3879" formatCode="0">
                  <c:v>25423</c:v>
                </c:pt>
                <c:pt idx="3880" formatCode="0">
                  <c:v>25423</c:v>
                </c:pt>
                <c:pt idx="3881" formatCode="0">
                  <c:v>25423</c:v>
                </c:pt>
                <c:pt idx="3882" formatCode="0">
                  <c:v>25424</c:v>
                </c:pt>
                <c:pt idx="3883" formatCode="0">
                  <c:v>25424</c:v>
                </c:pt>
                <c:pt idx="3884" formatCode="0">
                  <c:v>25424</c:v>
                </c:pt>
                <c:pt idx="3885" formatCode="0">
                  <c:v>25424</c:v>
                </c:pt>
                <c:pt idx="3886" formatCode="0">
                  <c:v>25424</c:v>
                </c:pt>
                <c:pt idx="3887" formatCode="0">
                  <c:v>25424</c:v>
                </c:pt>
                <c:pt idx="3888" formatCode="0">
                  <c:v>25424</c:v>
                </c:pt>
                <c:pt idx="3889" formatCode="0">
                  <c:v>25424</c:v>
                </c:pt>
                <c:pt idx="3890" formatCode="0">
                  <c:v>25424</c:v>
                </c:pt>
                <c:pt idx="3891" formatCode="0">
                  <c:v>25424</c:v>
                </c:pt>
                <c:pt idx="3892" formatCode="0">
                  <c:v>25424</c:v>
                </c:pt>
                <c:pt idx="3893" formatCode="0">
                  <c:v>25424</c:v>
                </c:pt>
                <c:pt idx="3894" formatCode="0">
                  <c:v>25424</c:v>
                </c:pt>
                <c:pt idx="3895" formatCode="0">
                  <c:v>25423</c:v>
                </c:pt>
                <c:pt idx="3896" formatCode="0">
                  <c:v>25423</c:v>
                </c:pt>
                <c:pt idx="3897" formatCode="0">
                  <c:v>25423</c:v>
                </c:pt>
                <c:pt idx="3898" formatCode="0">
                  <c:v>25423</c:v>
                </c:pt>
                <c:pt idx="3899" formatCode="0">
                  <c:v>25423</c:v>
                </c:pt>
                <c:pt idx="3900" formatCode="0">
                  <c:v>25423</c:v>
                </c:pt>
                <c:pt idx="3901" formatCode="0">
                  <c:v>25423</c:v>
                </c:pt>
                <c:pt idx="3902" formatCode="0">
                  <c:v>25423</c:v>
                </c:pt>
                <c:pt idx="3903" formatCode="0">
                  <c:v>25424</c:v>
                </c:pt>
                <c:pt idx="3904" formatCode="0">
                  <c:v>25424</c:v>
                </c:pt>
                <c:pt idx="3905" formatCode="0">
                  <c:v>25424</c:v>
                </c:pt>
                <c:pt idx="3906" formatCode="0">
                  <c:v>25424</c:v>
                </c:pt>
                <c:pt idx="3907" formatCode="0">
                  <c:v>25424</c:v>
                </c:pt>
                <c:pt idx="3908" formatCode="0">
                  <c:v>25424</c:v>
                </c:pt>
                <c:pt idx="3909" formatCode="0">
                  <c:v>25424</c:v>
                </c:pt>
                <c:pt idx="3910" formatCode="0">
                  <c:v>25424</c:v>
                </c:pt>
                <c:pt idx="3911" formatCode="0">
                  <c:v>25424</c:v>
                </c:pt>
                <c:pt idx="3912" formatCode="0">
                  <c:v>25424</c:v>
                </c:pt>
                <c:pt idx="3913" formatCode="0">
                  <c:v>25424</c:v>
                </c:pt>
                <c:pt idx="3914" formatCode="0">
                  <c:v>25424</c:v>
                </c:pt>
                <c:pt idx="3915" formatCode="0">
                  <c:v>25424</c:v>
                </c:pt>
                <c:pt idx="3916" formatCode="0">
                  <c:v>25424</c:v>
                </c:pt>
                <c:pt idx="3917" formatCode="0">
                  <c:v>25424</c:v>
                </c:pt>
                <c:pt idx="3918" formatCode="0">
                  <c:v>25424</c:v>
                </c:pt>
                <c:pt idx="3919" formatCode="0">
                  <c:v>25424</c:v>
                </c:pt>
                <c:pt idx="3920" formatCode="0">
                  <c:v>25424</c:v>
                </c:pt>
                <c:pt idx="3921" formatCode="0">
                  <c:v>25424</c:v>
                </c:pt>
                <c:pt idx="3922" formatCode="0">
                  <c:v>25424</c:v>
                </c:pt>
                <c:pt idx="3923" formatCode="0">
                  <c:v>25424</c:v>
                </c:pt>
                <c:pt idx="3924" formatCode="0">
                  <c:v>25424</c:v>
                </c:pt>
                <c:pt idx="3925" formatCode="0">
                  <c:v>25424</c:v>
                </c:pt>
                <c:pt idx="3926" formatCode="0">
                  <c:v>25424</c:v>
                </c:pt>
                <c:pt idx="3927" formatCode="0">
                  <c:v>25424</c:v>
                </c:pt>
                <c:pt idx="3928" formatCode="0">
                  <c:v>25424</c:v>
                </c:pt>
                <c:pt idx="3929" formatCode="0">
                  <c:v>25424</c:v>
                </c:pt>
                <c:pt idx="3930" formatCode="0">
                  <c:v>25424</c:v>
                </c:pt>
                <c:pt idx="3931" formatCode="0">
                  <c:v>25424</c:v>
                </c:pt>
                <c:pt idx="3932" formatCode="0">
                  <c:v>25424</c:v>
                </c:pt>
                <c:pt idx="3933" formatCode="0">
                  <c:v>25424</c:v>
                </c:pt>
                <c:pt idx="3934" formatCode="0">
                  <c:v>25424</c:v>
                </c:pt>
                <c:pt idx="3935" formatCode="0">
                  <c:v>25424</c:v>
                </c:pt>
                <c:pt idx="3936" formatCode="0">
                  <c:v>25424</c:v>
                </c:pt>
                <c:pt idx="3937" formatCode="0">
                  <c:v>25424</c:v>
                </c:pt>
                <c:pt idx="3938" formatCode="0">
                  <c:v>25424</c:v>
                </c:pt>
                <c:pt idx="3939" formatCode="0">
                  <c:v>25424</c:v>
                </c:pt>
                <c:pt idx="3940" formatCode="0">
                  <c:v>25424</c:v>
                </c:pt>
                <c:pt idx="3941" formatCode="0">
                  <c:v>25423</c:v>
                </c:pt>
                <c:pt idx="3942" formatCode="0">
                  <c:v>25423</c:v>
                </c:pt>
                <c:pt idx="3943" formatCode="0">
                  <c:v>25423</c:v>
                </c:pt>
                <c:pt idx="3944" formatCode="0">
                  <c:v>25423</c:v>
                </c:pt>
                <c:pt idx="3945" formatCode="0">
                  <c:v>25423</c:v>
                </c:pt>
                <c:pt idx="3946" formatCode="0">
                  <c:v>25423</c:v>
                </c:pt>
                <c:pt idx="3947" formatCode="0">
                  <c:v>25423</c:v>
                </c:pt>
                <c:pt idx="3948" formatCode="0">
                  <c:v>25423</c:v>
                </c:pt>
                <c:pt idx="3949" formatCode="0">
                  <c:v>25424</c:v>
                </c:pt>
                <c:pt idx="3950" formatCode="0">
                  <c:v>25424</c:v>
                </c:pt>
                <c:pt idx="3951" formatCode="0">
                  <c:v>25424</c:v>
                </c:pt>
                <c:pt idx="3952" formatCode="0">
                  <c:v>25424</c:v>
                </c:pt>
                <c:pt idx="3953" formatCode="0">
                  <c:v>25424</c:v>
                </c:pt>
                <c:pt idx="3954" formatCode="0">
                  <c:v>25424</c:v>
                </c:pt>
                <c:pt idx="3955" formatCode="0">
                  <c:v>25424</c:v>
                </c:pt>
                <c:pt idx="3956" formatCode="0">
                  <c:v>25424</c:v>
                </c:pt>
                <c:pt idx="3957" formatCode="0">
                  <c:v>25424</c:v>
                </c:pt>
                <c:pt idx="3958" formatCode="0">
                  <c:v>25424</c:v>
                </c:pt>
                <c:pt idx="3959" formatCode="0">
                  <c:v>25424</c:v>
                </c:pt>
                <c:pt idx="3960" formatCode="0">
                  <c:v>25424</c:v>
                </c:pt>
                <c:pt idx="3961" formatCode="0">
                  <c:v>25424</c:v>
                </c:pt>
                <c:pt idx="3962" formatCode="0">
                  <c:v>25423</c:v>
                </c:pt>
                <c:pt idx="3963" formatCode="0">
                  <c:v>25423</c:v>
                </c:pt>
                <c:pt idx="3964" formatCode="0">
                  <c:v>25423</c:v>
                </c:pt>
                <c:pt idx="3965" formatCode="0">
                  <c:v>25423</c:v>
                </c:pt>
                <c:pt idx="3966" formatCode="0">
                  <c:v>25423</c:v>
                </c:pt>
                <c:pt idx="3967" formatCode="0">
                  <c:v>25423</c:v>
                </c:pt>
                <c:pt idx="3968" formatCode="0">
                  <c:v>25423</c:v>
                </c:pt>
                <c:pt idx="3969" formatCode="0">
                  <c:v>25423</c:v>
                </c:pt>
                <c:pt idx="3970" formatCode="0">
                  <c:v>25424</c:v>
                </c:pt>
                <c:pt idx="3971" formatCode="0">
                  <c:v>25424</c:v>
                </c:pt>
                <c:pt idx="3972" formatCode="0">
                  <c:v>25424</c:v>
                </c:pt>
                <c:pt idx="3973" formatCode="0">
                  <c:v>25424</c:v>
                </c:pt>
                <c:pt idx="3974" formatCode="0">
                  <c:v>25424</c:v>
                </c:pt>
                <c:pt idx="3975" formatCode="0">
                  <c:v>25424</c:v>
                </c:pt>
                <c:pt idx="3976" formatCode="0">
                  <c:v>25424</c:v>
                </c:pt>
                <c:pt idx="3977" formatCode="0">
                  <c:v>25424</c:v>
                </c:pt>
                <c:pt idx="3978" formatCode="0">
                  <c:v>25424</c:v>
                </c:pt>
                <c:pt idx="3979" formatCode="0">
                  <c:v>25424</c:v>
                </c:pt>
                <c:pt idx="3980" formatCode="0">
                  <c:v>25424</c:v>
                </c:pt>
                <c:pt idx="3981" formatCode="0">
                  <c:v>25424</c:v>
                </c:pt>
                <c:pt idx="3982" formatCode="0">
                  <c:v>25424</c:v>
                </c:pt>
                <c:pt idx="3983" formatCode="0">
                  <c:v>25423</c:v>
                </c:pt>
                <c:pt idx="3984" formatCode="0">
                  <c:v>25423</c:v>
                </c:pt>
                <c:pt idx="3985" formatCode="0">
                  <c:v>25423</c:v>
                </c:pt>
                <c:pt idx="3986" formatCode="0">
                  <c:v>25423</c:v>
                </c:pt>
                <c:pt idx="3987" formatCode="0">
                  <c:v>25423</c:v>
                </c:pt>
                <c:pt idx="3988" formatCode="0">
                  <c:v>25423</c:v>
                </c:pt>
                <c:pt idx="3989" formatCode="0">
                  <c:v>25423</c:v>
                </c:pt>
                <c:pt idx="3990" formatCode="0">
                  <c:v>25423</c:v>
                </c:pt>
                <c:pt idx="3991" formatCode="0">
                  <c:v>25424</c:v>
                </c:pt>
                <c:pt idx="3992" formatCode="0">
                  <c:v>25424</c:v>
                </c:pt>
                <c:pt idx="3993" formatCode="0">
                  <c:v>25424</c:v>
                </c:pt>
                <c:pt idx="3994" formatCode="0">
                  <c:v>25424</c:v>
                </c:pt>
                <c:pt idx="3995" formatCode="0">
                  <c:v>25424</c:v>
                </c:pt>
                <c:pt idx="3996" formatCode="0">
                  <c:v>25424</c:v>
                </c:pt>
                <c:pt idx="3997" formatCode="0">
                  <c:v>25424</c:v>
                </c:pt>
                <c:pt idx="3998" formatCode="0">
                  <c:v>25424</c:v>
                </c:pt>
                <c:pt idx="3999" formatCode="0">
                  <c:v>25424</c:v>
                </c:pt>
                <c:pt idx="4000" formatCode="0">
                  <c:v>25424</c:v>
                </c:pt>
                <c:pt idx="4001" formatCode="0">
                  <c:v>25424</c:v>
                </c:pt>
                <c:pt idx="4002" formatCode="0">
                  <c:v>25424</c:v>
                </c:pt>
                <c:pt idx="4003" formatCode="0">
                  <c:v>25424</c:v>
                </c:pt>
                <c:pt idx="4004" formatCode="0">
                  <c:v>25424</c:v>
                </c:pt>
                <c:pt idx="4005" formatCode="0">
                  <c:v>25424</c:v>
                </c:pt>
                <c:pt idx="4006" formatCode="0">
                  <c:v>25424</c:v>
                </c:pt>
                <c:pt idx="4007" formatCode="0">
                  <c:v>25424</c:v>
                </c:pt>
                <c:pt idx="4008" formatCode="0">
                  <c:v>25424</c:v>
                </c:pt>
                <c:pt idx="4009" formatCode="0">
                  <c:v>25424</c:v>
                </c:pt>
                <c:pt idx="4010" formatCode="0">
                  <c:v>25424</c:v>
                </c:pt>
                <c:pt idx="4011" formatCode="0">
                  <c:v>25424</c:v>
                </c:pt>
                <c:pt idx="4012" formatCode="0">
                  <c:v>25424</c:v>
                </c:pt>
                <c:pt idx="4013" formatCode="0">
                  <c:v>25424</c:v>
                </c:pt>
                <c:pt idx="4014" formatCode="0">
                  <c:v>25424</c:v>
                </c:pt>
                <c:pt idx="4015" formatCode="0">
                  <c:v>25424</c:v>
                </c:pt>
                <c:pt idx="4016" formatCode="0">
                  <c:v>25424</c:v>
                </c:pt>
                <c:pt idx="4017" formatCode="0">
                  <c:v>25424</c:v>
                </c:pt>
                <c:pt idx="4018" formatCode="0">
                  <c:v>25424</c:v>
                </c:pt>
                <c:pt idx="4019" formatCode="0">
                  <c:v>25424</c:v>
                </c:pt>
                <c:pt idx="4020" formatCode="0">
                  <c:v>25424</c:v>
                </c:pt>
                <c:pt idx="4021" formatCode="0">
                  <c:v>25424</c:v>
                </c:pt>
                <c:pt idx="4022" formatCode="0">
                  <c:v>25424</c:v>
                </c:pt>
                <c:pt idx="4023" formatCode="0">
                  <c:v>25424</c:v>
                </c:pt>
                <c:pt idx="4024" formatCode="0">
                  <c:v>25424</c:v>
                </c:pt>
                <c:pt idx="4025" formatCode="0">
                  <c:v>25424</c:v>
                </c:pt>
                <c:pt idx="4026" formatCode="0">
                  <c:v>25424</c:v>
                </c:pt>
                <c:pt idx="4027" formatCode="0">
                  <c:v>25424</c:v>
                </c:pt>
                <c:pt idx="4028" formatCode="0">
                  <c:v>25424</c:v>
                </c:pt>
                <c:pt idx="4029" formatCode="0">
                  <c:v>25423</c:v>
                </c:pt>
                <c:pt idx="4030" formatCode="0">
                  <c:v>25423</c:v>
                </c:pt>
                <c:pt idx="4031" formatCode="0">
                  <c:v>25423</c:v>
                </c:pt>
                <c:pt idx="4032" formatCode="0">
                  <c:v>25423</c:v>
                </c:pt>
                <c:pt idx="4033" formatCode="0">
                  <c:v>25423</c:v>
                </c:pt>
                <c:pt idx="4034" formatCode="0">
                  <c:v>25423</c:v>
                </c:pt>
                <c:pt idx="4035" formatCode="0">
                  <c:v>25423</c:v>
                </c:pt>
                <c:pt idx="4036" formatCode="0">
                  <c:v>25423</c:v>
                </c:pt>
                <c:pt idx="4037" formatCode="0">
                  <c:v>25424</c:v>
                </c:pt>
                <c:pt idx="4038" formatCode="0">
                  <c:v>25424</c:v>
                </c:pt>
                <c:pt idx="4039" formatCode="0">
                  <c:v>25424</c:v>
                </c:pt>
                <c:pt idx="4040" formatCode="0">
                  <c:v>25424</c:v>
                </c:pt>
                <c:pt idx="4041" formatCode="0">
                  <c:v>25424</c:v>
                </c:pt>
                <c:pt idx="4042" formatCode="0">
                  <c:v>25424</c:v>
                </c:pt>
                <c:pt idx="4043" formatCode="0">
                  <c:v>25424</c:v>
                </c:pt>
                <c:pt idx="4044" formatCode="0">
                  <c:v>25424</c:v>
                </c:pt>
                <c:pt idx="4045" formatCode="0">
                  <c:v>25424</c:v>
                </c:pt>
                <c:pt idx="4046" formatCode="0">
                  <c:v>25424</c:v>
                </c:pt>
                <c:pt idx="4047" formatCode="0">
                  <c:v>25424</c:v>
                </c:pt>
                <c:pt idx="4048" formatCode="0">
                  <c:v>25424</c:v>
                </c:pt>
                <c:pt idx="4049" formatCode="0">
                  <c:v>25424</c:v>
                </c:pt>
                <c:pt idx="4050" formatCode="0">
                  <c:v>25423</c:v>
                </c:pt>
                <c:pt idx="4051" formatCode="0">
                  <c:v>25423</c:v>
                </c:pt>
                <c:pt idx="4052" formatCode="0">
                  <c:v>25423</c:v>
                </c:pt>
                <c:pt idx="4053" formatCode="0">
                  <c:v>25423</c:v>
                </c:pt>
                <c:pt idx="4054" formatCode="0">
                  <c:v>25423</c:v>
                </c:pt>
                <c:pt idx="4055" formatCode="0">
                  <c:v>25423</c:v>
                </c:pt>
                <c:pt idx="4056" formatCode="0">
                  <c:v>25423</c:v>
                </c:pt>
                <c:pt idx="4057" formatCode="0">
                  <c:v>25423</c:v>
                </c:pt>
                <c:pt idx="4058" formatCode="0">
                  <c:v>25424</c:v>
                </c:pt>
                <c:pt idx="4059" formatCode="0">
                  <c:v>25424</c:v>
                </c:pt>
                <c:pt idx="4060" formatCode="0">
                  <c:v>25424</c:v>
                </c:pt>
                <c:pt idx="4061" formatCode="0">
                  <c:v>25424</c:v>
                </c:pt>
                <c:pt idx="4062" formatCode="0">
                  <c:v>25424</c:v>
                </c:pt>
                <c:pt idx="4063" formatCode="0">
                  <c:v>25424</c:v>
                </c:pt>
                <c:pt idx="4064" formatCode="0">
                  <c:v>25424</c:v>
                </c:pt>
                <c:pt idx="4065" formatCode="0">
                  <c:v>25424</c:v>
                </c:pt>
                <c:pt idx="4066" formatCode="0">
                  <c:v>25424</c:v>
                </c:pt>
                <c:pt idx="4067" formatCode="0">
                  <c:v>25424</c:v>
                </c:pt>
                <c:pt idx="4068" formatCode="0">
                  <c:v>25424</c:v>
                </c:pt>
                <c:pt idx="4069" formatCode="0">
                  <c:v>25424</c:v>
                </c:pt>
                <c:pt idx="4070" formatCode="0">
                  <c:v>25424</c:v>
                </c:pt>
                <c:pt idx="4071" formatCode="0">
                  <c:v>25424</c:v>
                </c:pt>
                <c:pt idx="4072" formatCode="0">
                  <c:v>25424</c:v>
                </c:pt>
                <c:pt idx="4073" formatCode="0">
                  <c:v>25424</c:v>
                </c:pt>
                <c:pt idx="4074" formatCode="0">
                  <c:v>25424</c:v>
                </c:pt>
                <c:pt idx="4075" formatCode="0">
                  <c:v>25424</c:v>
                </c:pt>
                <c:pt idx="4076" formatCode="0">
                  <c:v>25424</c:v>
                </c:pt>
                <c:pt idx="4077" formatCode="0">
                  <c:v>25424</c:v>
                </c:pt>
                <c:pt idx="4078" formatCode="0">
                  <c:v>25424</c:v>
                </c:pt>
                <c:pt idx="4079" formatCode="0">
                  <c:v>25424</c:v>
                </c:pt>
                <c:pt idx="4080" formatCode="0">
                  <c:v>25424</c:v>
                </c:pt>
                <c:pt idx="4081" formatCode="0">
                  <c:v>25424</c:v>
                </c:pt>
                <c:pt idx="4082" formatCode="0">
                  <c:v>25424</c:v>
                </c:pt>
                <c:pt idx="4083" formatCode="0">
                  <c:v>25424</c:v>
                </c:pt>
                <c:pt idx="4084" formatCode="0">
                  <c:v>25424</c:v>
                </c:pt>
                <c:pt idx="4085" formatCode="0">
                  <c:v>25424</c:v>
                </c:pt>
                <c:pt idx="4086" formatCode="0">
                  <c:v>25424</c:v>
                </c:pt>
                <c:pt idx="4087" formatCode="0">
                  <c:v>25424</c:v>
                </c:pt>
                <c:pt idx="4088" formatCode="0">
                  <c:v>25424</c:v>
                </c:pt>
                <c:pt idx="4089" formatCode="0">
                  <c:v>25424</c:v>
                </c:pt>
                <c:pt idx="4090" formatCode="0">
                  <c:v>25424</c:v>
                </c:pt>
                <c:pt idx="4091" formatCode="0">
                  <c:v>25424</c:v>
                </c:pt>
                <c:pt idx="4092" formatCode="0">
                  <c:v>25424</c:v>
                </c:pt>
                <c:pt idx="4093" formatCode="0">
                  <c:v>25424</c:v>
                </c:pt>
                <c:pt idx="4094" formatCode="0">
                  <c:v>25424</c:v>
                </c:pt>
                <c:pt idx="4095" formatCode="0">
                  <c:v>25424</c:v>
                </c:pt>
                <c:pt idx="4096" formatCode="0">
                  <c:v>25423</c:v>
                </c:pt>
                <c:pt idx="4097" formatCode="0">
                  <c:v>25423</c:v>
                </c:pt>
                <c:pt idx="4098" formatCode="0">
                  <c:v>25423</c:v>
                </c:pt>
                <c:pt idx="4099" formatCode="0">
                  <c:v>25423</c:v>
                </c:pt>
                <c:pt idx="4100" formatCode="0">
                  <c:v>25423</c:v>
                </c:pt>
                <c:pt idx="4101" formatCode="0">
                  <c:v>25423</c:v>
                </c:pt>
                <c:pt idx="4102" formatCode="0">
                  <c:v>25423</c:v>
                </c:pt>
                <c:pt idx="4103" formatCode="0">
                  <c:v>25423</c:v>
                </c:pt>
                <c:pt idx="4104" formatCode="0">
                  <c:v>25424</c:v>
                </c:pt>
                <c:pt idx="4105" formatCode="0">
                  <c:v>25424</c:v>
                </c:pt>
                <c:pt idx="4106" formatCode="0">
                  <c:v>25424</c:v>
                </c:pt>
                <c:pt idx="4107" formatCode="0">
                  <c:v>25424</c:v>
                </c:pt>
                <c:pt idx="4108" formatCode="0">
                  <c:v>25424</c:v>
                </c:pt>
                <c:pt idx="4109" formatCode="0">
                  <c:v>25424</c:v>
                </c:pt>
                <c:pt idx="4110" formatCode="0">
                  <c:v>25424</c:v>
                </c:pt>
                <c:pt idx="4111" formatCode="0">
                  <c:v>25424</c:v>
                </c:pt>
                <c:pt idx="4112" formatCode="0">
                  <c:v>25424</c:v>
                </c:pt>
                <c:pt idx="4113" formatCode="0">
                  <c:v>25424</c:v>
                </c:pt>
                <c:pt idx="4114" formatCode="0">
                  <c:v>25424</c:v>
                </c:pt>
                <c:pt idx="4115" formatCode="0">
                  <c:v>25424</c:v>
                </c:pt>
                <c:pt idx="4116" formatCode="0">
                  <c:v>25424</c:v>
                </c:pt>
                <c:pt idx="4117" formatCode="0">
                  <c:v>25423</c:v>
                </c:pt>
                <c:pt idx="4118" formatCode="0">
                  <c:v>25423</c:v>
                </c:pt>
                <c:pt idx="4119" formatCode="0">
                  <c:v>25423</c:v>
                </c:pt>
                <c:pt idx="4120" formatCode="0">
                  <c:v>25423</c:v>
                </c:pt>
                <c:pt idx="4121" formatCode="0">
                  <c:v>25423</c:v>
                </c:pt>
                <c:pt idx="4122" formatCode="0">
                  <c:v>25423</c:v>
                </c:pt>
                <c:pt idx="4123" formatCode="0">
                  <c:v>25423</c:v>
                </c:pt>
                <c:pt idx="4124" formatCode="0">
                  <c:v>25423</c:v>
                </c:pt>
                <c:pt idx="4125" formatCode="0">
                  <c:v>25424</c:v>
                </c:pt>
                <c:pt idx="4126" formatCode="0">
                  <c:v>25424</c:v>
                </c:pt>
                <c:pt idx="4127" formatCode="0">
                  <c:v>25424</c:v>
                </c:pt>
                <c:pt idx="4128" formatCode="0">
                  <c:v>25424</c:v>
                </c:pt>
                <c:pt idx="4129" formatCode="0">
                  <c:v>25424</c:v>
                </c:pt>
                <c:pt idx="4130" formatCode="0">
                  <c:v>25424</c:v>
                </c:pt>
                <c:pt idx="4131" formatCode="0">
                  <c:v>25424</c:v>
                </c:pt>
                <c:pt idx="4132" formatCode="0">
                  <c:v>25424</c:v>
                </c:pt>
                <c:pt idx="4133" formatCode="0">
                  <c:v>25424</c:v>
                </c:pt>
                <c:pt idx="4134" formatCode="0">
                  <c:v>25424</c:v>
                </c:pt>
                <c:pt idx="4135" formatCode="0">
                  <c:v>25424</c:v>
                </c:pt>
                <c:pt idx="4136" formatCode="0">
                  <c:v>25424</c:v>
                </c:pt>
                <c:pt idx="4137" formatCode="0">
                  <c:v>25424</c:v>
                </c:pt>
                <c:pt idx="4138" formatCode="0">
                  <c:v>25423</c:v>
                </c:pt>
                <c:pt idx="4139" formatCode="0">
                  <c:v>25423</c:v>
                </c:pt>
                <c:pt idx="4140" formatCode="0">
                  <c:v>25423</c:v>
                </c:pt>
                <c:pt idx="4141" formatCode="0">
                  <c:v>25423</c:v>
                </c:pt>
                <c:pt idx="4142" formatCode="0">
                  <c:v>25423</c:v>
                </c:pt>
                <c:pt idx="4143" formatCode="0">
                  <c:v>25423</c:v>
                </c:pt>
                <c:pt idx="4144" formatCode="0">
                  <c:v>25423</c:v>
                </c:pt>
                <c:pt idx="4145" formatCode="0">
                  <c:v>25423</c:v>
                </c:pt>
                <c:pt idx="4146" formatCode="0">
                  <c:v>25424</c:v>
                </c:pt>
                <c:pt idx="4147" formatCode="0">
                  <c:v>25424</c:v>
                </c:pt>
                <c:pt idx="4148" formatCode="0">
                  <c:v>25424</c:v>
                </c:pt>
                <c:pt idx="4149" formatCode="0">
                  <c:v>25424</c:v>
                </c:pt>
                <c:pt idx="4150" formatCode="0">
                  <c:v>25424</c:v>
                </c:pt>
                <c:pt idx="4151" formatCode="0">
                  <c:v>25424</c:v>
                </c:pt>
                <c:pt idx="4152" formatCode="0">
                  <c:v>25424</c:v>
                </c:pt>
                <c:pt idx="4153" formatCode="0">
                  <c:v>25424</c:v>
                </c:pt>
                <c:pt idx="4154" formatCode="0">
                  <c:v>25424</c:v>
                </c:pt>
                <c:pt idx="4155" formatCode="0">
                  <c:v>25424</c:v>
                </c:pt>
                <c:pt idx="4156" formatCode="0">
                  <c:v>25424</c:v>
                </c:pt>
                <c:pt idx="4157" formatCode="0">
                  <c:v>25424</c:v>
                </c:pt>
                <c:pt idx="4158" formatCode="0">
                  <c:v>25424</c:v>
                </c:pt>
                <c:pt idx="4159" formatCode="0">
                  <c:v>25424</c:v>
                </c:pt>
                <c:pt idx="4160" formatCode="0">
                  <c:v>25424</c:v>
                </c:pt>
                <c:pt idx="4161" formatCode="0">
                  <c:v>25424</c:v>
                </c:pt>
                <c:pt idx="4162" formatCode="0">
                  <c:v>25424</c:v>
                </c:pt>
                <c:pt idx="4163" formatCode="0">
                  <c:v>25424</c:v>
                </c:pt>
                <c:pt idx="4164" formatCode="0">
                  <c:v>25424</c:v>
                </c:pt>
                <c:pt idx="4165" formatCode="0">
                  <c:v>25424</c:v>
                </c:pt>
                <c:pt idx="4166" formatCode="0">
                  <c:v>25424</c:v>
                </c:pt>
                <c:pt idx="4167" formatCode="0">
                  <c:v>25424</c:v>
                </c:pt>
                <c:pt idx="4168" formatCode="0">
                  <c:v>25424</c:v>
                </c:pt>
                <c:pt idx="4169" formatCode="0">
                  <c:v>25424</c:v>
                </c:pt>
                <c:pt idx="4170" formatCode="0">
                  <c:v>25424</c:v>
                </c:pt>
                <c:pt idx="4171" formatCode="0">
                  <c:v>25424</c:v>
                </c:pt>
                <c:pt idx="4172" formatCode="0">
                  <c:v>25424</c:v>
                </c:pt>
                <c:pt idx="4173" formatCode="0">
                  <c:v>25424</c:v>
                </c:pt>
                <c:pt idx="4174" formatCode="0">
                  <c:v>25424</c:v>
                </c:pt>
                <c:pt idx="4175" formatCode="0">
                  <c:v>25424</c:v>
                </c:pt>
                <c:pt idx="4176" formatCode="0">
                  <c:v>25424</c:v>
                </c:pt>
                <c:pt idx="4177" formatCode="0">
                  <c:v>25424</c:v>
                </c:pt>
                <c:pt idx="4178" formatCode="0">
                  <c:v>25424</c:v>
                </c:pt>
                <c:pt idx="4179" formatCode="0">
                  <c:v>25424</c:v>
                </c:pt>
                <c:pt idx="4180" formatCode="0">
                  <c:v>25424</c:v>
                </c:pt>
                <c:pt idx="4181" formatCode="0">
                  <c:v>25424</c:v>
                </c:pt>
                <c:pt idx="4182" formatCode="0">
                  <c:v>25424</c:v>
                </c:pt>
                <c:pt idx="4183" formatCode="0">
                  <c:v>25424</c:v>
                </c:pt>
                <c:pt idx="4184" formatCode="0">
                  <c:v>25423</c:v>
                </c:pt>
                <c:pt idx="4185" formatCode="0">
                  <c:v>25423</c:v>
                </c:pt>
                <c:pt idx="4186" formatCode="0">
                  <c:v>25423</c:v>
                </c:pt>
                <c:pt idx="4187" formatCode="0">
                  <c:v>25423</c:v>
                </c:pt>
                <c:pt idx="4188" formatCode="0">
                  <c:v>25423</c:v>
                </c:pt>
                <c:pt idx="4189" formatCode="0">
                  <c:v>25423</c:v>
                </c:pt>
                <c:pt idx="4190" formatCode="0">
                  <c:v>25423</c:v>
                </c:pt>
                <c:pt idx="4191" formatCode="0">
                  <c:v>25423</c:v>
                </c:pt>
                <c:pt idx="4192" formatCode="0">
                  <c:v>25424</c:v>
                </c:pt>
                <c:pt idx="4193" formatCode="0">
                  <c:v>25424</c:v>
                </c:pt>
                <c:pt idx="4194" formatCode="0">
                  <c:v>25424</c:v>
                </c:pt>
                <c:pt idx="4195" formatCode="0">
                  <c:v>25424</c:v>
                </c:pt>
                <c:pt idx="4196" formatCode="0">
                  <c:v>25424</c:v>
                </c:pt>
                <c:pt idx="4197" formatCode="0">
                  <c:v>25424</c:v>
                </c:pt>
                <c:pt idx="4198" formatCode="0">
                  <c:v>25424</c:v>
                </c:pt>
                <c:pt idx="4199" formatCode="0">
                  <c:v>25424</c:v>
                </c:pt>
                <c:pt idx="4200" formatCode="0">
                  <c:v>25424</c:v>
                </c:pt>
                <c:pt idx="4201" formatCode="0">
                  <c:v>25424</c:v>
                </c:pt>
                <c:pt idx="4202" formatCode="0">
                  <c:v>25424</c:v>
                </c:pt>
                <c:pt idx="4203" formatCode="0">
                  <c:v>25424</c:v>
                </c:pt>
                <c:pt idx="4204" formatCode="0">
                  <c:v>25424</c:v>
                </c:pt>
                <c:pt idx="4205" formatCode="0">
                  <c:v>25423</c:v>
                </c:pt>
                <c:pt idx="4206" formatCode="0">
                  <c:v>25423</c:v>
                </c:pt>
                <c:pt idx="4207" formatCode="0">
                  <c:v>25423</c:v>
                </c:pt>
                <c:pt idx="4208" formatCode="0">
                  <c:v>25423</c:v>
                </c:pt>
                <c:pt idx="4209" formatCode="0">
                  <c:v>25423</c:v>
                </c:pt>
                <c:pt idx="4210" formatCode="0">
                  <c:v>25423</c:v>
                </c:pt>
                <c:pt idx="4211" formatCode="0">
                  <c:v>25423</c:v>
                </c:pt>
                <c:pt idx="4212" formatCode="0">
                  <c:v>25423</c:v>
                </c:pt>
                <c:pt idx="4213" formatCode="0">
                  <c:v>25424</c:v>
                </c:pt>
                <c:pt idx="4214" formatCode="0">
                  <c:v>25424</c:v>
                </c:pt>
                <c:pt idx="4215" formatCode="0">
                  <c:v>25424</c:v>
                </c:pt>
                <c:pt idx="4216" formatCode="0">
                  <c:v>25424</c:v>
                </c:pt>
                <c:pt idx="4217" formatCode="0">
                  <c:v>25424</c:v>
                </c:pt>
                <c:pt idx="4218" formatCode="0">
                  <c:v>25424</c:v>
                </c:pt>
                <c:pt idx="4219" formatCode="0">
                  <c:v>25424</c:v>
                </c:pt>
                <c:pt idx="4220" formatCode="0">
                  <c:v>25424</c:v>
                </c:pt>
                <c:pt idx="4221" formatCode="0">
                  <c:v>25424</c:v>
                </c:pt>
                <c:pt idx="4222" formatCode="0">
                  <c:v>25424</c:v>
                </c:pt>
                <c:pt idx="4223" formatCode="0">
                  <c:v>25424</c:v>
                </c:pt>
                <c:pt idx="4224" formatCode="0">
                  <c:v>25424</c:v>
                </c:pt>
                <c:pt idx="4225" formatCode="0">
                  <c:v>25424</c:v>
                </c:pt>
                <c:pt idx="4226" formatCode="0">
                  <c:v>25424</c:v>
                </c:pt>
                <c:pt idx="4227" formatCode="0">
                  <c:v>25424</c:v>
                </c:pt>
                <c:pt idx="4228" formatCode="0">
                  <c:v>25424</c:v>
                </c:pt>
                <c:pt idx="4229" formatCode="0">
                  <c:v>25424</c:v>
                </c:pt>
                <c:pt idx="4230" formatCode="0">
                  <c:v>25424</c:v>
                </c:pt>
                <c:pt idx="4231" formatCode="0">
                  <c:v>25424</c:v>
                </c:pt>
                <c:pt idx="4232" formatCode="0">
                  <c:v>25424</c:v>
                </c:pt>
                <c:pt idx="4233" formatCode="0">
                  <c:v>25424</c:v>
                </c:pt>
                <c:pt idx="4234" formatCode="0">
                  <c:v>25424</c:v>
                </c:pt>
                <c:pt idx="4235" formatCode="0">
                  <c:v>25424</c:v>
                </c:pt>
                <c:pt idx="4236" formatCode="0">
                  <c:v>25424</c:v>
                </c:pt>
                <c:pt idx="4237" formatCode="0">
                  <c:v>25424</c:v>
                </c:pt>
                <c:pt idx="4238" formatCode="0">
                  <c:v>25424</c:v>
                </c:pt>
                <c:pt idx="4239" formatCode="0">
                  <c:v>25424</c:v>
                </c:pt>
                <c:pt idx="4240" formatCode="0">
                  <c:v>25424</c:v>
                </c:pt>
                <c:pt idx="4241" formatCode="0">
                  <c:v>25424</c:v>
                </c:pt>
                <c:pt idx="4242" formatCode="0">
                  <c:v>25424</c:v>
                </c:pt>
                <c:pt idx="4243" formatCode="0">
                  <c:v>25424</c:v>
                </c:pt>
                <c:pt idx="4244" formatCode="0">
                  <c:v>25424</c:v>
                </c:pt>
                <c:pt idx="4245" formatCode="0">
                  <c:v>25424</c:v>
                </c:pt>
                <c:pt idx="4246" formatCode="0">
                  <c:v>25424</c:v>
                </c:pt>
                <c:pt idx="4247" formatCode="0">
                  <c:v>25424</c:v>
                </c:pt>
                <c:pt idx="4248" formatCode="0">
                  <c:v>25424</c:v>
                </c:pt>
                <c:pt idx="4249" formatCode="0">
                  <c:v>25424</c:v>
                </c:pt>
                <c:pt idx="4250" formatCode="0">
                  <c:v>25424</c:v>
                </c:pt>
                <c:pt idx="4251" formatCode="0">
                  <c:v>25423</c:v>
                </c:pt>
                <c:pt idx="4252" formatCode="0">
                  <c:v>25423</c:v>
                </c:pt>
                <c:pt idx="4253" formatCode="0">
                  <c:v>25423</c:v>
                </c:pt>
                <c:pt idx="4254" formatCode="0">
                  <c:v>25423</c:v>
                </c:pt>
                <c:pt idx="4255" formatCode="0">
                  <c:v>25423</c:v>
                </c:pt>
                <c:pt idx="4256" formatCode="0">
                  <c:v>25423</c:v>
                </c:pt>
                <c:pt idx="4257" formatCode="0">
                  <c:v>25423</c:v>
                </c:pt>
                <c:pt idx="4258" formatCode="0">
                  <c:v>25423</c:v>
                </c:pt>
                <c:pt idx="4259" formatCode="0">
                  <c:v>25424</c:v>
                </c:pt>
                <c:pt idx="4260" formatCode="0">
                  <c:v>25424</c:v>
                </c:pt>
                <c:pt idx="4261" formatCode="0">
                  <c:v>25424</c:v>
                </c:pt>
                <c:pt idx="4262" formatCode="0">
                  <c:v>25424</c:v>
                </c:pt>
                <c:pt idx="4263" formatCode="0">
                  <c:v>25424</c:v>
                </c:pt>
                <c:pt idx="4264" formatCode="0">
                  <c:v>25424</c:v>
                </c:pt>
                <c:pt idx="4265" formatCode="0">
                  <c:v>25424</c:v>
                </c:pt>
                <c:pt idx="4266" formatCode="0">
                  <c:v>25424</c:v>
                </c:pt>
                <c:pt idx="4267" formatCode="0">
                  <c:v>25424</c:v>
                </c:pt>
                <c:pt idx="4268" formatCode="0">
                  <c:v>25424</c:v>
                </c:pt>
                <c:pt idx="4269" formatCode="0">
                  <c:v>25424</c:v>
                </c:pt>
                <c:pt idx="4270" formatCode="0">
                  <c:v>25424</c:v>
                </c:pt>
                <c:pt idx="4271" formatCode="0">
                  <c:v>25424</c:v>
                </c:pt>
                <c:pt idx="4272" formatCode="0">
                  <c:v>25423</c:v>
                </c:pt>
                <c:pt idx="4273" formatCode="0">
                  <c:v>25423</c:v>
                </c:pt>
                <c:pt idx="4274" formatCode="0">
                  <c:v>25423</c:v>
                </c:pt>
                <c:pt idx="4275" formatCode="0">
                  <c:v>25423</c:v>
                </c:pt>
                <c:pt idx="4276" formatCode="0">
                  <c:v>25423</c:v>
                </c:pt>
                <c:pt idx="4277" formatCode="0">
                  <c:v>25423</c:v>
                </c:pt>
                <c:pt idx="4278" formatCode="0">
                  <c:v>25423</c:v>
                </c:pt>
                <c:pt idx="4279" formatCode="0">
                  <c:v>25423</c:v>
                </c:pt>
                <c:pt idx="4280" formatCode="0">
                  <c:v>25424</c:v>
                </c:pt>
                <c:pt idx="4281" formatCode="0">
                  <c:v>25424</c:v>
                </c:pt>
                <c:pt idx="4282" formatCode="0">
                  <c:v>25424</c:v>
                </c:pt>
                <c:pt idx="4283" formatCode="0">
                  <c:v>25424</c:v>
                </c:pt>
                <c:pt idx="4284" formatCode="0">
                  <c:v>25424</c:v>
                </c:pt>
                <c:pt idx="4285" formatCode="0">
                  <c:v>25424</c:v>
                </c:pt>
                <c:pt idx="4286" formatCode="0">
                  <c:v>25424</c:v>
                </c:pt>
                <c:pt idx="4287" formatCode="0">
                  <c:v>25424</c:v>
                </c:pt>
                <c:pt idx="4288" formatCode="0">
                  <c:v>25424</c:v>
                </c:pt>
                <c:pt idx="4289" formatCode="0">
                  <c:v>25424</c:v>
                </c:pt>
                <c:pt idx="4290" formatCode="0">
                  <c:v>25424</c:v>
                </c:pt>
                <c:pt idx="4291" formatCode="0">
                  <c:v>25424</c:v>
                </c:pt>
                <c:pt idx="4292" formatCode="0">
                  <c:v>25424</c:v>
                </c:pt>
                <c:pt idx="4293" formatCode="0">
                  <c:v>25424</c:v>
                </c:pt>
                <c:pt idx="4294" formatCode="0">
                  <c:v>25424</c:v>
                </c:pt>
                <c:pt idx="4295" formatCode="0">
                  <c:v>25424</c:v>
                </c:pt>
                <c:pt idx="4296" formatCode="0">
                  <c:v>25424</c:v>
                </c:pt>
                <c:pt idx="4297" formatCode="0">
                  <c:v>25424</c:v>
                </c:pt>
                <c:pt idx="4298" formatCode="0">
                  <c:v>25424</c:v>
                </c:pt>
                <c:pt idx="4299" formatCode="0">
                  <c:v>25424</c:v>
                </c:pt>
                <c:pt idx="4300" formatCode="0">
                  <c:v>25424</c:v>
                </c:pt>
                <c:pt idx="4301" formatCode="0">
                  <c:v>25424</c:v>
                </c:pt>
                <c:pt idx="4302" formatCode="0">
                  <c:v>25424</c:v>
                </c:pt>
                <c:pt idx="4303" formatCode="0">
                  <c:v>25424</c:v>
                </c:pt>
                <c:pt idx="4304" formatCode="0">
                  <c:v>25424</c:v>
                </c:pt>
                <c:pt idx="4305" formatCode="0">
                  <c:v>25424</c:v>
                </c:pt>
                <c:pt idx="4306" formatCode="0">
                  <c:v>25424</c:v>
                </c:pt>
                <c:pt idx="4307" formatCode="0">
                  <c:v>25424</c:v>
                </c:pt>
                <c:pt idx="4308" formatCode="0">
                  <c:v>25424</c:v>
                </c:pt>
                <c:pt idx="4309" formatCode="0">
                  <c:v>25424</c:v>
                </c:pt>
                <c:pt idx="4310" formatCode="0">
                  <c:v>25424</c:v>
                </c:pt>
                <c:pt idx="4311" formatCode="0">
                  <c:v>25424</c:v>
                </c:pt>
                <c:pt idx="4312" formatCode="0">
                  <c:v>25424</c:v>
                </c:pt>
                <c:pt idx="4313" formatCode="0">
                  <c:v>25424</c:v>
                </c:pt>
                <c:pt idx="4314" formatCode="0">
                  <c:v>25424</c:v>
                </c:pt>
                <c:pt idx="4315" formatCode="0">
                  <c:v>25424</c:v>
                </c:pt>
                <c:pt idx="4316" formatCode="0">
                  <c:v>25424</c:v>
                </c:pt>
                <c:pt idx="4317" formatCode="0">
                  <c:v>25424</c:v>
                </c:pt>
                <c:pt idx="4318" formatCode="0">
                  <c:v>25423</c:v>
                </c:pt>
                <c:pt idx="4319" formatCode="0">
                  <c:v>25423</c:v>
                </c:pt>
                <c:pt idx="4320" formatCode="0">
                  <c:v>25423</c:v>
                </c:pt>
                <c:pt idx="4321" formatCode="0">
                  <c:v>25423</c:v>
                </c:pt>
                <c:pt idx="4322" formatCode="0">
                  <c:v>25423</c:v>
                </c:pt>
                <c:pt idx="4323" formatCode="0">
                  <c:v>25423</c:v>
                </c:pt>
                <c:pt idx="4324" formatCode="0">
                  <c:v>25423</c:v>
                </c:pt>
                <c:pt idx="4325" formatCode="0">
                  <c:v>25423</c:v>
                </c:pt>
                <c:pt idx="4326" formatCode="0">
                  <c:v>25424</c:v>
                </c:pt>
                <c:pt idx="4327" formatCode="0">
                  <c:v>25424</c:v>
                </c:pt>
                <c:pt idx="4328" formatCode="0">
                  <c:v>25424</c:v>
                </c:pt>
                <c:pt idx="4329" formatCode="0">
                  <c:v>25424</c:v>
                </c:pt>
                <c:pt idx="4330" formatCode="0">
                  <c:v>25424</c:v>
                </c:pt>
                <c:pt idx="4331" formatCode="0">
                  <c:v>25424</c:v>
                </c:pt>
                <c:pt idx="4332" formatCode="0">
                  <c:v>25424</c:v>
                </c:pt>
                <c:pt idx="4333" formatCode="0">
                  <c:v>25424</c:v>
                </c:pt>
                <c:pt idx="4334" formatCode="0">
                  <c:v>25424</c:v>
                </c:pt>
                <c:pt idx="4335" formatCode="0">
                  <c:v>25424</c:v>
                </c:pt>
                <c:pt idx="4336" formatCode="0">
                  <c:v>25424</c:v>
                </c:pt>
                <c:pt idx="4337" formatCode="0">
                  <c:v>25424</c:v>
                </c:pt>
                <c:pt idx="4338" formatCode="0">
                  <c:v>25424</c:v>
                </c:pt>
                <c:pt idx="4339" formatCode="0">
                  <c:v>25423</c:v>
                </c:pt>
                <c:pt idx="4340" formatCode="0">
                  <c:v>25423</c:v>
                </c:pt>
                <c:pt idx="4341" formatCode="0">
                  <c:v>25423</c:v>
                </c:pt>
                <c:pt idx="4342" formatCode="0">
                  <c:v>25423</c:v>
                </c:pt>
                <c:pt idx="4343" formatCode="0">
                  <c:v>25423</c:v>
                </c:pt>
                <c:pt idx="4344" formatCode="0">
                  <c:v>25423</c:v>
                </c:pt>
                <c:pt idx="4345" formatCode="0">
                  <c:v>25423</c:v>
                </c:pt>
                <c:pt idx="4346" formatCode="0">
                  <c:v>25423</c:v>
                </c:pt>
                <c:pt idx="4347" formatCode="0">
                  <c:v>25424</c:v>
                </c:pt>
                <c:pt idx="4348" formatCode="0">
                  <c:v>25424</c:v>
                </c:pt>
                <c:pt idx="4349" formatCode="0">
                  <c:v>25424</c:v>
                </c:pt>
                <c:pt idx="4350" formatCode="0">
                  <c:v>25424</c:v>
                </c:pt>
                <c:pt idx="4351" formatCode="0">
                  <c:v>25424</c:v>
                </c:pt>
                <c:pt idx="4352" formatCode="0">
                  <c:v>25424</c:v>
                </c:pt>
                <c:pt idx="4353" formatCode="0">
                  <c:v>25424</c:v>
                </c:pt>
                <c:pt idx="4354" formatCode="0">
                  <c:v>25424</c:v>
                </c:pt>
                <c:pt idx="4355" formatCode="0">
                  <c:v>25424</c:v>
                </c:pt>
                <c:pt idx="4356" formatCode="0">
                  <c:v>25424</c:v>
                </c:pt>
                <c:pt idx="4357" formatCode="0">
                  <c:v>25424</c:v>
                </c:pt>
                <c:pt idx="4358" formatCode="0">
                  <c:v>25424</c:v>
                </c:pt>
                <c:pt idx="4359" formatCode="0">
                  <c:v>25424</c:v>
                </c:pt>
                <c:pt idx="4360" formatCode="0">
                  <c:v>25423</c:v>
                </c:pt>
                <c:pt idx="4361" formatCode="0">
                  <c:v>25423</c:v>
                </c:pt>
                <c:pt idx="4362" formatCode="0">
                  <c:v>25423</c:v>
                </c:pt>
                <c:pt idx="4363" formatCode="0">
                  <c:v>25423</c:v>
                </c:pt>
                <c:pt idx="4364" formatCode="0">
                  <c:v>25423</c:v>
                </c:pt>
                <c:pt idx="4365" formatCode="0">
                  <c:v>25423</c:v>
                </c:pt>
                <c:pt idx="4366" formatCode="0">
                  <c:v>25423</c:v>
                </c:pt>
                <c:pt idx="4367" formatCode="0">
                  <c:v>25423</c:v>
                </c:pt>
                <c:pt idx="4368" formatCode="0">
                  <c:v>25424</c:v>
                </c:pt>
                <c:pt idx="4369" formatCode="0">
                  <c:v>25424</c:v>
                </c:pt>
                <c:pt idx="4370" formatCode="0">
                  <c:v>25424</c:v>
                </c:pt>
                <c:pt idx="4371" formatCode="0">
                  <c:v>25424</c:v>
                </c:pt>
                <c:pt idx="4372" formatCode="0">
                  <c:v>25424</c:v>
                </c:pt>
                <c:pt idx="4373" formatCode="0">
                  <c:v>25424</c:v>
                </c:pt>
                <c:pt idx="4374" formatCode="0">
                  <c:v>25424</c:v>
                </c:pt>
                <c:pt idx="4375" formatCode="0">
                  <c:v>25424</c:v>
                </c:pt>
                <c:pt idx="4376" formatCode="0">
                  <c:v>25424</c:v>
                </c:pt>
                <c:pt idx="4377" formatCode="0">
                  <c:v>25424</c:v>
                </c:pt>
                <c:pt idx="4378" formatCode="0">
                  <c:v>25424</c:v>
                </c:pt>
                <c:pt idx="4379" formatCode="0">
                  <c:v>25424</c:v>
                </c:pt>
                <c:pt idx="4380" formatCode="0">
                  <c:v>25424</c:v>
                </c:pt>
                <c:pt idx="4381" formatCode="0">
                  <c:v>25424</c:v>
                </c:pt>
                <c:pt idx="4382" formatCode="0">
                  <c:v>25424</c:v>
                </c:pt>
                <c:pt idx="4383" formatCode="0">
                  <c:v>25424</c:v>
                </c:pt>
                <c:pt idx="4384" formatCode="0">
                  <c:v>25424</c:v>
                </c:pt>
                <c:pt idx="4385" formatCode="0">
                  <c:v>25424</c:v>
                </c:pt>
                <c:pt idx="4386" formatCode="0">
                  <c:v>25424</c:v>
                </c:pt>
                <c:pt idx="4387" formatCode="0">
                  <c:v>25424</c:v>
                </c:pt>
                <c:pt idx="4388" formatCode="0">
                  <c:v>25424</c:v>
                </c:pt>
                <c:pt idx="4389" formatCode="0">
                  <c:v>25424</c:v>
                </c:pt>
                <c:pt idx="4390" formatCode="0">
                  <c:v>25424</c:v>
                </c:pt>
                <c:pt idx="4391" formatCode="0">
                  <c:v>25424</c:v>
                </c:pt>
                <c:pt idx="4392" formatCode="0">
                  <c:v>25424</c:v>
                </c:pt>
                <c:pt idx="4393" formatCode="0">
                  <c:v>25424</c:v>
                </c:pt>
                <c:pt idx="4394" formatCode="0">
                  <c:v>25424</c:v>
                </c:pt>
                <c:pt idx="4395" formatCode="0">
                  <c:v>25424</c:v>
                </c:pt>
                <c:pt idx="4396" formatCode="0">
                  <c:v>25424</c:v>
                </c:pt>
                <c:pt idx="4397" formatCode="0">
                  <c:v>25424</c:v>
                </c:pt>
                <c:pt idx="4398" formatCode="0">
                  <c:v>25424</c:v>
                </c:pt>
                <c:pt idx="4399" formatCode="0">
                  <c:v>25424</c:v>
                </c:pt>
                <c:pt idx="4400" formatCode="0">
                  <c:v>25424</c:v>
                </c:pt>
                <c:pt idx="4401" formatCode="0">
                  <c:v>25424</c:v>
                </c:pt>
                <c:pt idx="4402" formatCode="0">
                  <c:v>25424</c:v>
                </c:pt>
                <c:pt idx="4403" formatCode="0">
                  <c:v>25424</c:v>
                </c:pt>
                <c:pt idx="4404" formatCode="0">
                  <c:v>25424</c:v>
                </c:pt>
                <c:pt idx="4405" formatCode="0">
                  <c:v>25424</c:v>
                </c:pt>
                <c:pt idx="4406" formatCode="0">
                  <c:v>25423</c:v>
                </c:pt>
                <c:pt idx="4407" formatCode="0">
                  <c:v>25423</c:v>
                </c:pt>
                <c:pt idx="4408" formatCode="0">
                  <c:v>25423</c:v>
                </c:pt>
                <c:pt idx="4409" formatCode="0">
                  <c:v>25423</c:v>
                </c:pt>
                <c:pt idx="4410" formatCode="0">
                  <c:v>25423</c:v>
                </c:pt>
                <c:pt idx="4411" formatCode="0">
                  <c:v>25423</c:v>
                </c:pt>
                <c:pt idx="4412" formatCode="0">
                  <c:v>25423</c:v>
                </c:pt>
                <c:pt idx="4413" formatCode="0">
                  <c:v>25423</c:v>
                </c:pt>
                <c:pt idx="4414" formatCode="0">
                  <c:v>25424</c:v>
                </c:pt>
                <c:pt idx="4415" formatCode="0">
                  <c:v>25424</c:v>
                </c:pt>
                <c:pt idx="4416" formatCode="0">
                  <c:v>25424</c:v>
                </c:pt>
                <c:pt idx="4417" formatCode="0">
                  <c:v>25424</c:v>
                </c:pt>
                <c:pt idx="4418" formatCode="0">
                  <c:v>25424</c:v>
                </c:pt>
                <c:pt idx="4419" formatCode="0">
                  <c:v>25424</c:v>
                </c:pt>
                <c:pt idx="4420" formatCode="0">
                  <c:v>25424</c:v>
                </c:pt>
                <c:pt idx="4421" formatCode="0">
                  <c:v>25424</c:v>
                </c:pt>
                <c:pt idx="4422" formatCode="0">
                  <c:v>25424</c:v>
                </c:pt>
                <c:pt idx="4423" formatCode="0">
                  <c:v>25424</c:v>
                </c:pt>
                <c:pt idx="4424" formatCode="0">
                  <c:v>25424</c:v>
                </c:pt>
                <c:pt idx="4425" formatCode="0">
                  <c:v>25424</c:v>
                </c:pt>
                <c:pt idx="4426" formatCode="0">
                  <c:v>25424</c:v>
                </c:pt>
                <c:pt idx="4427" formatCode="0">
                  <c:v>25423</c:v>
                </c:pt>
                <c:pt idx="4428" formatCode="0">
                  <c:v>25423</c:v>
                </c:pt>
                <c:pt idx="4429" formatCode="0">
                  <c:v>25423</c:v>
                </c:pt>
                <c:pt idx="4430" formatCode="0">
                  <c:v>25423</c:v>
                </c:pt>
                <c:pt idx="4431" formatCode="0">
                  <c:v>25423</c:v>
                </c:pt>
                <c:pt idx="4432" formatCode="0">
                  <c:v>25423</c:v>
                </c:pt>
                <c:pt idx="4433" formatCode="0">
                  <c:v>25423</c:v>
                </c:pt>
                <c:pt idx="4434" formatCode="0">
                  <c:v>25423</c:v>
                </c:pt>
                <c:pt idx="4435" formatCode="0">
                  <c:v>25424</c:v>
                </c:pt>
                <c:pt idx="4436" formatCode="0">
                  <c:v>25424</c:v>
                </c:pt>
                <c:pt idx="4437" formatCode="0">
                  <c:v>25424</c:v>
                </c:pt>
                <c:pt idx="4438" formatCode="0">
                  <c:v>25424</c:v>
                </c:pt>
                <c:pt idx="4439" formatCode="0">
                  <c:v>25424</c:v>
                </c:pt>
                <c:pt idx="4440" formatCode="0">
                  <c:v>25424</c:v>
                </c:pt>
                <c:pt idx="4441" formatCode="0">
                  <c:v>25424</c:v>
                </c:pt>
                <c:pt idx="4442" formatCode="0">
                  <c:v>25424</c:v>
                </c:pt>
                <c:pt idx="4443" formatCode="0">
                  <c:v>25424</c:v>
                </c:pt>
                <c:pt idx="4444" formatCode="0">
                  <c:v>25424</c:v>
                </c:pt>
                <c:pt idx="4445" formatCode="0">
                  <c:v>25424</c:v>
                </c:pt>
                <c:pt idx="4446" formatCode="0">
                  <c:v>25424</c:v>
                </c:pt>
                <c:pt idx="4447" formatCode="0">
                  <c:v>25424</c:v>
                </c:pt>
                <c:pt idx="4448" formatCode="0">
                  <c:v>25424</c:v>
                </c:pt>
                <c:pt idx="4449" formatCode="0">
                  <c:v>25424</c:v>
                </c:pt>
                <c:pt idx="4450" formatCode="0">
                  <c:v>25424</c:v>
                </c:pt>
                <c:pt idx="4451" formatCode="0">
                  <c:v>25424</c:v>
                </c:pt>
                <c:pt idx="4452" formatCode="0">
                  <c:v>25424</c:v>
                </c:pt>
                <c:pt idx="4453" formatCode="0">
                  <c:v>25424</c:v>
                </c:pt>
                <c:pt idx="4454" formatCode="0">
                  <c:v>25424</c:v>
                </c:pt>
                <c:pt idx="4455" formatCode="0">
                  <c:v>25424</c:v>
                </c:pt>
                <c:pt idx="4456" formatCode="0">
                  <c:v>25424</c:v>
                </c:pt>
                <c:pt idx="4457" formatCode="0">
                  <c:v>25424</c:v>
                </c:pt>
                <c:pt idx="4458" formatCode="0">
                  <c:v>25424</c:v>
                </c:pt>
                <c:pt idx="4459" formatCode="0">
                  <c:v>25424</c:v>
                </c:pt>
                <c:pt idx="4460" formatCode="0">
                  <c:v>25424</c:v>
                </c:pt>
                <c:pt idx="4461" formatCode="0">
                  <c:v>25424</c:v>
                </c:pt>
                <c:pt idx="4462" formatCode="0">
                  <c:v>25424</c:v>
                </c:pt>
                <c:pt idx="4463" formatCode="0">
                  <c:v>25424</c:v>
                </c:pt>
                <c:pt idx="4464" formatCode="0">
                  <c:v>25424</c:v>
                </c:pt>
                <c:pt idx="4465" formatCode="0">
                  <c:v>25424</c:v>
                </c:pt>
                <c:pt idx="4466" formatCode="0">
                  <c:v>25424</c:v>
                </c:pt>
                <c:pt idx="4467" formatCode="0">
                  <c:v>25424</c:v>
                </c:pt>
                <c:pt idx="4468" formatCode="0">
                  <c:v>25424</c:v>
                </c:pt>
                <c:pt idx="4469" formatCode="0">
                  <c:v>25424</c:v>
                </c:pt>
                <c:pt idx="4470" formatCode="0">
                  <c:v>25424</c:v>
                </c:pt>
                <c:pt idx="4471" formatCode="0">
                  <c:v>25424</c:v>
                </c:pt>
                <c:pt idx="4472" formatCode="0">
                  <c:v>25424</c:v>
                </c:pt>
                <c:pt idx="4473" formatCode="0">
                  <c:v>25423</c:v>
                </c:pt>
                <c:pt idx="4474" formatCode="0">
                  <c:v>25423</c:v>
                </c:pt>
                <c:pt idx="4475" formatCode="0">
                  <c:v>25423</c:v>
                </c:pt>
                <c:pt idx="4476" formatCode="0">
                  <c:v>25423</c:v>
                </c:pt>
                <c:pt idx="4477" formatCode="0">
                  <c:v>25423</c:v>
                </c:pt>
                <c:pt idx="4478" formatCode="0">
                  <c:v>25423</c:v>
                </c:pt>
                <c:pt idx="4479" formatCode="0">
                  <c:v>25423</c:v>
                </c:pt>
                <c:pt idx="4480" formatCode="0">
                  <c:v>25423</c:v>
                </c:pt>
                <c:pt idx="4481" formatCode="0">
                  <c:v>25424</c:v>
                </c:pt>
                <c:pt idx="4482" formatCode="0">
                  <c:v>25424</c:v>
                </c:pt>
                <c:pt idx="4483" formatCode="0">
                  <c:v>25424</c:v>
                </c:pt>
                <c:pt idx="4484" formatCode="0">
                  <c:v>25424</c:v>
                </c:pt>
                <c:pt idx="4485" formatCode="0">
                  <c:v>25424</c:v>
                </c:pt>
                <c:pt idx="4486" formatCode="0">
                  <c:v>25424</c:v>
                </c:pt>
                <c:pt idx="4487" formatCode="0">
                  <c:v>25424</c:v>
                </c:pt>
                <c:pt idx="4488" formatCode="0">
                  <c:v>25424</c:v>
                </c:pt>
                <c:pt idx="4489" formatCode="0">
                  <c:v>25424</c:v>
                </c:pt>
                <c:pt idx="4490" formatCode="0">
                  <c:v>25424</c:v>
                </c:pt>
                <c:pt idx="4491" formatCode="0">
                  <c:v>25424</c:v>
                </c:pt>
                <c:pt idx="4492" formatCode="0">
                  <c:v>25424</c:v>
                </c:pt>
                <c:pt idx="4493" formatCode="0">
                  <c:v>25424</c:v>
                </c:pt>
                <c:pt idx="4494" formatCode="0">
                  <c:v>25423</c:v>
                </c:pt>
                <c:pt idx="4495" formatCode="0">
                  <c:v>25423</c:v>
                </c:pt>
                <c:pt idx="4496" formatCode="0">
                  <c:v>25423</c:v>
                </c:pt>
                <c:pt idx="4497" formatCode="0">
                  <c:v>25423</c:v>
                </c:pt>
                <c:pt idx="4498" formatCode="0">
                  <c:v>25423</c:v>
                </c:pt>
                <c:pt idx="4499" formatCode="0">
                  <c:v>25423</c:v>
                </c:pt>
                <c:pt idx="4500" formatCode="0">
                  <c:v>25423</c:v>
                </c:pt>
                <c:pt idx="4501" formatCode="0">
                  <c:v>25423</c:v>
                </c:pt>
                <c:pt idx="4502" formatCode="0">
                  <c:v>25424</c:v>
                </c:pt>
                <c:pt idx="4503" formatCode="0">
                  <c:v>25424</c:v>
                </c:pt>
                <c:pt idx="4504" formatCode="0">
                  <c:v>25424</c:v>
                </c:pt>
                <c:pt idx="4505" formatCode="0">
                  <c:v>25424</c:v>
                </c:pt>
                <c:pt idx="4506" formatCode="0">
                  <c:v>25424</c:v>
                </c:pt>
                <c:pt idx="4507" formatCode="0">
                  <c:v>25424</c:v>
                </c:pt>
                <c:pt idx="4508" formatCode="0">
                  <c:v>25424</c:v>
                </c:pt>
                <c:pt idx="4509" formatCode="0">
                  <c:v>25424</c:v>
                </c:pt>
                <c:pt idx="4510" formatCode="0">
                  <c:v>25424</c:v>
                </c:pt>
                <c:pt idx="4511" formatCode="0">
                  <c:v>25424</c:v>
                </c:pt>
                <c:pt idx="4512" formatCode="0">
                  <c:v>25424</c:v>
                </c:pt>
                <c:pt idx="4513" formatCode="0">
                  <c:v>25424</c:v>
                </c:pt>
                <c:pt idx="4514" formatCode="0">
                  <c:v>25424</c:v>
                </c:pt>
                <c:pt idx="4515" formatCode="0">
                  <c:v>25423</c:v>
                </c:pt>
                <c:pt idx="4516" formatCode="0">
                  <c:v>25423</c:v>
                </c:pt>
                <c:pt idx="4517" formatCode="0">
                  <c:v>25423</c:v>
                </c:pt>
                <c:pt idx="4518" formatCode="0">
                  <c:v>25423</c:v>
                </c:pt>
                <c:pt idx="4519" formatCode="0">
                  <c:v>25423</c:v>
                </c:pt>
                <c:pt idx="4520" formatCode="0">
                  <c:v>25423</c:v>
                </c:pt>
                <c:pt idx="4521" formatCode="0">
                  <c:v>25423</c:v>
                </c:pt>
                <c:pt idx="4522" formatCode="0">
                  <c:v>25423</c:v>
                </c:pt>
                <c:pt idx="4523" formatCode="0">
                  <c:v>25424</c:v>
                </c:pt>
                <c:pt idx="4524" formatCode="0">
                  <c:v>25424</c:v>
                </c:pt>
                <c:pt idx="4525" formatCode="0">
                  <c:v>25424</c:v>
                </c:pt>
                <c:pt idx="4526" formatCode="0">
                  <c:v>25424</c:v>
                </c:pt>
                <c:pt idx="4527" formatCode="0">
                  <c:v>25424</c:v>
                </c:pt>
                <c:pt idx="4528" formatCode="0">
                  <c:v>25424</c:v>
                </c:pt>
                <c:pt idx="4529" formatCode="0">
                  <c:v>25424</c:v>
                </c:pt>
                <c:pt idx="4530" formatCode="0">
                  <c:v>25424</c:v>
                </c:pt>
                <c:pt idx="4531" formatCode="0">
                  <c:v>25424</c:v>
                </c:pt>
                <c:pt idx="4532" formatCode="0">
                  <c:v>25424</c:v>
                </c:pt>
                <c:pt idx="4533" formatCode="0">
                  <c:v>25424</c:v>
                </c:pt>
                <c:pt idx="4534" formatCode="0">
                  <c:v>25424</c:v>
                </c:pt>
                <c:pt idx="4535" formatCode="0">
                  <c:v>25424</c:v>
                </c:pt>
                <c:pt idx="4536" formatCode="0">
                  <c:v>25424</c:v>
                </c:pt>
                <c:pt idx="4537" formatCode="0">
                  <c:v>25424</c:v>
                </c:pt>
                <c:pt idx="4538" formatCode="0">
                  <c:v>25424</c:v>
                </c:pt>
                <c:pt idx="4539" formatCode="0">
                  <c:v>25424</c:v>
                </c:pt>
                <c:pt idx="4540" formatCode="0">
                  <c:v>25424</c:v>
                </c:pt>
                <c:pt idx="4541" formatCode="0">
                  <c:v>25424</c:v>
                </c:pt>
                <c:pt idx="4542" formatCode="0">
                  <c:v>25424</c:v>
                </c:pt>
                <c:pt idx="4543" formatCode="0">
                  <c:v>25424</c:v>
                </c:pt>
                <c:pt idx="4544" formatCode="0">
                  <c:v>25424</c:v>
                </c:pt>
                <c:pt idx="4545" formatCode="0">
                  <c:v>25424</c:v>
                </c:pt>
                <c:pt idx="4546" formatCode="0">
                  <c:v>25424</c:v>
                </c:pt>
                <c:pt idx="4547" formatCode="0">
                  <c:v>25424</c:v>
                </c:pt>
                <c:pt idx="4548" formatCode="0">
                  <c:v>25424</c:v>
                </c:pt>
                <c:pt idx="4549" formatCode="0">
                  <c:v>25424</c:v>
                </c:pt>
                <c:pt idx="4550" formatCode="0">
                  <c:v>25424</c:v>
                </c:pt>
                <c:pt idx="4551" formatCode="0">
                  <c:v>25424</c:v>
                </c:pt>
                <c:pt idx="4552" formatCode="0">
                  <c:v>25424</c:v>
                </c:pt>
                <c:pt idx="4553" formatCode="0">
                  <c:v>25424</c:v>
                </c:pt>
                <c:pt idx="4554" formatCode="0">
                  <c:v>25424</c:v>
                </c:pt>
                <c:pt idx="4555" formatCode="0">
                  <c:v>25424</c:v>
                </c:pt>
                <c:pt idx="4556" formatCode="0">
                  <c:v>25424</c:v>
                </c:pt>
                <c:pt idx="4557" formatCode="0">
                  <c:v>25424</c:v>
                </c:pt>
                <c:pt idx="4558" formatCode="0">
                  <c:v>25424</c:v>
                </c:pt>
                <c:pt idx="4559" formatCode="0">
                  <c:v>25424</c:v>
                </c:pt>
                <c:pt idx="4560" formatCode="0">
                  <c:v>25424</c:v>
                </c:pt>
                <c:pt idx="4561" formatCode="0">
                  <c:v>25423</c:v>
                </c:pt>
                <c:pt idx="4562" formatCode="0">
                  <c:v>25423</c:v>
                </c:pt>
                <c:pt idx="4563" formatCode="0">
                  <c:v>25423</c:v>
                </c:pt>
                <c:pt idx="4564" formatCode="0">
                  <c:v>25423</c:v>
                </c:pt>
                <c:pt idx="4565" formatCode="0">
                  <c:v>25423</c:v>
                </c:pt>
                <c:pt idx="4566" formatCode="0">
                  <c:v>25423</c:v>
                </c:pt>
                <c:pt idx="4567" formatCode="0">
                  <c:v>25423</c:v>
                </c:pt>
                <c:pt idx="4568" formatCode="0">
                  <c:v>25423</c:v>
                </c:pt>
                <c:pt idx="4569" formatCode="0">
                  <c:v>25424</c:v>
                </c:pt>
                <c:pt idx="4570" formatCode="0">
                  <c:v>25424</c:v>
                </c:pt>
                <c:pt idx="4571" formatCode="0">
                  <c:v>25424</c:v>
                </c:pt>
                <c:pt idx="4572" formatCode="0">
                  <c:v>25424</c:v>
                </c:pt>
                <c:pt idx="4573" formatCode="0">
                  <c:v>25424</c:v>
                </c:pt>
                <c:pt idx="4574" formatCode="0">
                  <c:v>25424</c:v>
                </c:pt>
                <c:pt idx="4575" formatCode="0">
                  <c:v>25424</c:v>
                </c:pt>
                <c:pt idx="4576" formatCode="0">
                  <c:v>25424</c:v>
                </c:pt>
                <c:pt idx="4577" formatCode="0">
                  <c:v>25424</c:v>
                </c:pt>
                <c:pt idx="4578" formatCode="0">
                  <c:v>25424</c:v>
                </c:pt>
                <c:pt idx="4579" formatCode="0">
                  <c:v>25424</c:v>
                </c:pt>
                <c:pt idx="4580" formatCode="0">
                  <c:v>25424</c:v>
                </c:pt>
                <c:pt idx="4581" formatCode="0">
                  <c:v>25424</c:v>
                </c:pt>
                <c:pt idx="4582" formatCode="0">
                  <c:v>25423</c:v>
                </c:pt>
                <c:pt idx="4583" formatCode="0">
                  <c:v>25423</c:v>
                </c:pt>
                <c:pt idx="4584" formatCode="0">
                  <c:v>25423</c:v>
                </c:pt>
                <c:pt idx="4585" formatCode="0">
                  <c:v>25423</c:v>
                </c:pt>
                <c:pt idx="4586" formatCode="0">
                  <c:v>25423</c:v>
                </c:pt>
                <c:pt idx="4587" formatCode="0">
                  <c:v>25423</c:v>
                </c:pt>
                <c:pt idx="4588" formatCode="0">
                  <c:v>25423</c:v>
                </c:pt>
                <c:pt idx="4589" formatCode="0">
                  <c:v>25423</c:v>
                </c:pt>
                <c:pt idx="4590" formatCode="0">
                  <c:v>25424</c:v>
                </c:pt>
                <c:pt idx="4591" formatCode="0">
                  <c:v>25424</c:v>
                </c:pt>
                <c:pt idx="4592" formatCode="0">
                  <c:v>25424</c:v>
                </c:pt>
                <c:pt idx="4593" formatCode="0">
                  <c:v>25424</c:v>
                </c:pt>
                <c:pt idx="4594" formatCode="0">
                  <c:v>25424</c:v>
                </c:pt>
                <c:pt idx="4595" formatCode="0">
                  <c:v>25424</c:v>
                </c:pt>
                <c:pt idx="4596" formatCode="0">
                  <c:v>25424</c:v>
                </c:pt>
                <c:pt idx="4597" formatCode="0">
                  <c:v>25424</c:v>
                </c:pt>
                <c:pt idx="4598" formatCode="0">
                  <c:v>25424</c:v>
                </c:pt>
                <c:pt idx="4599" formatCode="0">
                  <c:v>25424</c:v>
                </c:pt>
                <c:pt idx="4600" formatCode="0">
                  <c:v>25424</c:v>
                </c:pt>
                <c:pt idx="4601" formatCode="0">
                  <c:v>25424</c:v>
                </c:pt>
                <c:pt idx="4602" formatCode="0">
                  <c:v>25424</c:v>
                </c:pt>
                <c:pt idx="4603" formatCode="0">
                  <c:v>25424</c:v>
                </c:pt>
                <c:pt idx="4604" formatCode="0">
                  <c:v>25424</c:v>
                </c:pt>
                <c:pt idx="4605" formatCode="0">
                  <c:v>25424</c:v>
                </c:pt>
                <c:pt idx="4606" formatCode="0">
                  <c:v>25424</c:v>
                </c:pt>
                <c:pt idx="4607" formatCode="0">
                  <c:v>25424</c:v>
                </c:pt>
                <c:pt idx="4608" formatCode="0">
                  <c:v>25424</c:v>
                </c:pt>
                <c:pt idx="4609" formatCode="0">
                  <c:v>25424</c:v>
                </c:pt>
                <c:pt idx="4610" formatCode="0">
                  <c:v>25424</c:v>
                </c:pt>
                <c:pt idx="4611" formatCode="0">
                  <c:v>25424</c:v>
                </c:pt>
                <c:pt idx="4612" formatCode="0">
                  <c:v>25424</c:v>
                </c:pt>
                <c:pt idx="4613" formatCode="0">
                  <c:v>25424</c:v>
                </c:pt>
                <c:pt idx="4614" formatCode="0">
                  <c:v>25424</c:v>
                </c:pt>
                <c:pt idx="4615" formatCode="0">
                  <c:v>25424</c:v>
                </c:pt>
                <c:pt idx="4616" formatCode="0">
                  <c:v>25424</c:v>
                </c:pt>
                <c:pt idx="4617" formatCode="0">
                  <c:v>25424</c:v>
                </c:pt>
                <c:pt idx="4618" formatCode="0">
                  <c:v>25424</c:v>
                </c:pt>
                <c:pt idx="4619" formatCode="0">
                  <c:v>25424</c:v>
                </c:pt>
                <c:pt idx="4620" formatCode="0">
                  <c:v>25424</c:v>
                </c:pt>
                <c:pt idx="4621" formatCode="0">
                  <c:v>25424</c:v>
                </c:pt>
                <c:pt idx="4622" formatCode="0">
                  <c:v>25424</c:v>
                </c:pt>
                <c:pt idx="4623" formatCode="0">
                  <c:v>25424</c:v>
                </c:pt>
                <c:pt idx="4624" formatCode="0">
                  <c:v>25424</c:v>
                </c:pt>
                <c:pt idx="4625" formatCode="0">
                  <c:v>25424</c:v>
                </c:pt>
                <c:pt idx="4626" formatCode="0">
                  <c:v>25424</c:v>
                </c:pt>
                <c:pt idx="4627" formatCode="0">
                  <c:v>25424</c:v>
                </c:pt>
                <c:pt idx="4628" formatCode="0">
                  <c:v>25423</c:v>
                </c:pt>
                <c:pt idx="4629" formatCode="0">
                  <c:v>25423</c:v>
                </c:pt>
                <c:pt idx="4630" formatCode="0">
                  <c:v>25423</c:v>
                </c:pt>
                <c:pt idx="4631" formatCode="0">
                  <c:v>25423</c:v>
                </c:pt>
                <c:pt idx="4632" formatCode="0">
                  <c:v>25423</c:v>
                </c:pt>
                <c:pt idx="4633" formatCode="0">
                  <c:v>25423</c:v>
                </c:pt>
                <c:pt idx="4634" formatCode="0">
                  <c:v>25423</c:v>
                </c:pt>
                <c:pt idx="4635" formatCode="0">
                  <c:v>25423</c:v>
                </c:pt>
                <c:pt idx="4636" formatCode="0">
                  <c:v>25424</c:v>
                </c:pt>
                <c:pt idx="4637" formatCode="0">
                  <c:v>25424</c:v>
                </c:pt>
                <c:pt idx="4638" formatCode="0">
                  <c:v>25424</c:v>
                </c:pt>
                <c:pt idx="4639" formatCode="0">
                  <c:v>25424</c:v>
                </c:pt>
                <c:pt idx="4640" formatCode="0">
                  <c:v>25424</c:v>
                </c:pt>
                <c:pt idx="4641" formatCode="0">
                  <c:v>25424</c:v>
                </c:pt>
                <c:pt idx="4642" formatCode="0">
                  <c:v>25424</c:v>
                </c:pt>
                <c:pt idx="4643" formatCode="0">
                  <c:v>25424</c:v>
                </c:pt>
                <c:pt idx="4644" formatCode="0">
                  <c:v>25424</c:v>
                </c:pt>
                <c:pt idx="4645" formatCode="0">
                  <c:v>25424</c:v>
                </c:pt>
                <c:pt idx="4646" formatCode="0">
                  <c:v>25424</c:v>
                </c:pt>
                <c:pt idx="4647" formatCode="0">
                  <c:v>25424</c:v>
                </c:pt>
                <c:pt idx="4648" formatCode="0">
                  <c:v>25424</c:v>
                </c:pt>
                <c:pt idx="4649" formatCode="0">
                  <c:v>25423</c:v>
                </c:pt>
                <c:pt idx="4650" formatCode="0">
                  <c:v>25423</c:v>
                </c:pt>
                <c:pt idx="4651" formatCode="0">
                  <c:v>25423</c:v>
                </c:pt>
                <c:pt idx="4652" formatCode="0">
                  <c:v>25423</c:v>
                </c:pt>
                <c:pt idx="4653" formatCode="0">
                  <c:v>25423</c:v>
                </c:pt>
                <c:pt idx="4654" formatCode="0">
                  <c:v>25423</c:v>
                </c:pt>
                <c:pt idx="4655" formatCode="0">
                  <c:v>25423</c:v>
                </c:pt>
                <c:pt idx="4656" formatCode="0">
                  <c:v>25423</c:v>
                </c:pt>
                <c:pt idx="4657" formatCode="0">
                  <c:v>25424</c:v>
                </c:pt>
                <c:pt idx="4658" formatCode="0">
                  <c:v>25424</c:v>
                </c:pt>
                <c:pt idx="4659" formatCode="0">
                  <c:v>25424</c:v>
                </c:pt>
                <c:pt idx="4660" formatCode="0">
                  <c:v>25424</c:v>
                </c:pt>
                <c:pt idx="4661" formatCode="0">
                  <c:v>25424</c:v>
                </c:pt>
                <c:pt idx="4662" formatCode="0">
                  <c:v>25424</c:v>
                </c:pt>
                <c:pt idx="4663" formatCode="0">
                  <c:v>25424</c:v>
                </c:pt>
                <c:pt idx="4664" formatCode="0">
                  <c:v>25424</c:v>
                </c:pt>
                <c:pt idx="4665" formatCode="0">
                  <c:v>25424</c:v>
                </c:pt>
                <c:pt idx="4666" formatCode="0">
                  <c:v>25424</c:v>
                </c:pt>
                <c:pt idx="4667" formatCode="0">
                  <c:v>25424</c:v>
                </c:pt>
                <c:pt idx="4668" formatCode="0">
                  <c:v>25424</c:v>
                </c:pt>
                <c:pt idx="4669" formatCode="0">
                  <c:v>25424</c:v>
                </c:pt>
                <c:pt idx="4670" formatCode="0">
                  <c:v>25423</c:v>
                </c:pt>
                <c:pt idx="4671" formatCode="0">
                  <c:v>25423</c:v>
                </c:pt>
                <c:pt idx="4672" formatCode="0">
                  <c:v>25423</c:v>
                </c:pt>
                <c:pt idx="4673" formatCode="0">
                  <c:v>25423</c:v>
                </c:pt>
                <c:pt idx="4674" formatCode="0">
                  <c:v>25423</c:v>
                </c:pt>
                <c:pt idx="4675" formatCode="0">
                  <c:v>25423</c:v>
                </c:pt>
                <c:pt idx="4676" formatCode="0">
                  <c:v>25423</c:v>
                </c:pt>
                <c:pt idx="4677" formatCode="0">
                  <c:v>25423</c:v>
                </c:pt>
                <c:pt idx="4678" formatCode="0">
                  <c:v>25424</c:v>
                </c:pt>
                <c:pt idx="4679" formatCode="0">
                  <c:v>25424</c:v>
                </c:pt>
                <c:pt idx="4680" formatCode="0">
                  <c:v>25424</c:v>
                </c:pt>
                <c:pt idx="4681" formatCode="0">
                  <c:v>25424</c:v>
                </c:pt>
                <c:pt idx="4682" formatCode="0">
                  <c:v>25424</c:v>
                </c:pt>
                <c:pt idx="4683" formatCode="0">
                  <c:v>25424</c:v>
                </c:pt>
                <c:pt idx="4684" formatCode="0">
                  <c:v>25424</c:v>
                </c:pt>
                <c:pt idx="4685" formatCode="0">
                  <c:v>25424</c:v>
                </c:pt>
                <c:pt idx="4686" formatCode="0">
                  <c:v>25424</c:v>
                </c:pt>
                <c:pt idx="4687" formatCode="0">
                  <c:v>25424</c:v>
                </c:pt>
                <c:pt idx="4688" formatCode="0">
                  <c:v>25424</c:v>
                </c:pt>
                <c:pt idx="4689" formatCode="0">
                  <c:v>25424</c:v>
                </c:pt>
                <c:pt idx="4690" formatCode="0">
                  <c:v>25424</c:v>
                </c:pt>
                <c:pt idx="4691" formatCode="0">
                  <c:v>25424</c:v>
                </c:pt>
                <c:pt idx="4692" formatCode="0">
                  <c:v>25424</c:v>
                </c:pt>
                <c:pt idx="4693" formatCode="0">
                  <c:v>25424</c:v>
                </c:pt>
                <c:pt idx="4694" formatCode="0">
                  <c:v>25424</c:v>
                </c:pt>
                <c:pt idx="4695" formatCode="0">
                  <c:v>25424</c:v>
                </c:pt>
                <c:pt idx="4696" formatCode="0">
                  <c:v>25424</c:v>
                </c:pt>
                <c:pt idx="4697" formatCode="0">
                  <c:v>25424</c:v>
                </c:pt>
                <c:pt idx="4698" formatCode="0">
                  <c:v>25424</c:v>
                </c:pt>
                <c:pt idx="4699" formatCode="0">
                  <c:v>25424</c:v>
                </c:pt>
                <c:pt idx="4700" formatCode="0">
                  <c:v>25424</c:v>
                </c:pt>
                <c:pt idx="4701" formatCode="0">
                  <c:v>25424</c:v>
                </c:pt>
                <c:pt idx="4702" formatCode="0">
                  <c:v>25424</c:v>
                </c:pt>
                <c:pt idx="4703" formatCode="0">
                  <c:v>25424</c:v>
                </c:pt>
                <c:pt idx="4704" formatCode="0">
                  <c:v>25424</c:v>
                </c:pt>
                <c:pt idx="4705" formatCode="0">
                  <c:v>25424</c:v>
                </c:pt>
                <c:pt idx="4706" formatCode="0">
                  <c:v>25424</c:v>
                </c:pt>
                <c:pt idx="4707" formatCode="0">
                  <c:v>25424</c:v>
                </c:pt>
                <c:pt idx="4708" formatCode="0">
                  <c:v>25424</c:v>
                </c:pt>
                <c:pt idx="4709" formatCode="0">
                  <c:v>25424</c:v>
                </c:pt>
                <c:pt idx="4710" formatCode="0">
                  <c:v>25424</c:v>
                </c:pt>
                <c:pt idx="4711" formatCode="0">
                  <c:v>25424</c:v>
                </c:pt>
                <c:pt idx="4712" formatCode="0">
                  <c:v>25424</c:v>
                </c:pt>
                <c:pt idx="4713" formatCode="0">
                  <c:v>25424</c:v>
                </c:pt>
                <c:pt idx="4714" formatCode="0">
                  <c:v>25424</c:v>
                </c:pt>
                <c:pt idx="4715" formatCode="0">
                  <c:v>25424</c:v>
                </c:pt>
                <c:pt idx="4716" formatCode="0">
                  <c:v>25423</c:v>
                </c:pt>
                <c:pt idx="4717" formatCode="0">
                  <c:v>25423</c:v>
                </c:pt>
                <c:pt idx="4718" formatCode="0">
                  <c:v>25423</c:v>
                </c:pt>
                <c:pt idx="4719" formatCode="0">
                  <c:v>25423</c:v>
                </c:pt>
                <c:pt idx="4720" formatCode="0">
                  <c:v>25423</c:v>
                </c:pt>
                <c:pt idx="4721" formatCode="0">
                  <c:v>25423</c:v>
                </c:pt>
                <c:pt idx="4722" formatCode="0">
                  <c:v>25423</c:v>
                </c:pt>
                <c:pt idx="4723" formatCode="0">
                  <c:v>25423</c:v>
                </c:pt>
                <c:pt idx="4724" formatCode="0">
                  <c:v>25424</c:v>
                </c:pt>
                <c:pt idx="4725" formatCode="0">
                  <c:v>25424</c:v>
                </c:pt>
                <c:pt idx="4726" formatCode="0">
                  <c:v>25424</c:v>
                </c:pt>
                <c:pt idx="4727" formatCode="0">
                  <c:v>25424</c:v>
                </c:pt>
                <c:pt idx="4728" formatCode="0">
                  <c:v>25424</c:v>
                </c:pt>
                <c:pt idx="4729" formatCode="0">
                  <c:v>25424</c:v>
                </c:pt>
                <c:pt idx="4730" formatCode="0">
                  <c:v>25424</c:v>
                </c:pt>
                <c:pt idx="4731" formatCode="0">
                  <c:v>25424</c:v>
                </c:pt>
                <c:pt idx="4732" formatCode="0">
                  <c:v>25424</c:v>
                </c:pt>
                <c:pt idx="4733" formatCode="0">
                  <c:v>25424</c:v>
                </c:pt>
                <c:pt idx="4734" formatCode="0">
                  <c:v>25424</c:v>
                </c:pt>
                <c:pt idx="4735" formatCode="0">
                  <c:v>25424</c:v>
                </c:pt>
                <c:pt idx="4736" formatCode="0">
                  <c:v>25424</c:v>
                </c:pt>
                <c:pt idx="4737" formatCode="0">
                  <c:v>25423</c:v>
                </c:pt>
                <c:pt idx="4738" formatCode="0">
                  <c:v>25423</c:v>
                </c:pt>
                <c:pt idx="4739" formatCode="0">
                  <c:v>25423</c:v>
                </c:pt>
                <c:pt idx="4740" formatCode="0">
                  <c:v>25423</c:v>
                </c:pt>
                <c:pt idx="4741" formatCode="0">
                  <c:v>25423</c:v>
                </c:pt>
                <c:pt idx="4742" formatCode="0">
                  <c:v>25423</c:v>
                </c:pt>
                <c:pt idx="4743" formatCode="0">
                  <c:v>25423</c:v>
                </c:pt>
                <c:pt idx="4744" formatCode="0">
                  <c:v>25423</c:v>
                </c:pt>
                <c:pt idx="4745" formatCode="0">
                  <c:v>25424</c:v>
                </c:pt>
                <c:pt idx="4746" formatCode="0">
                  <c:v>25424</c:v>
                </c:pt>
                <c:pt idx="4747" formatCode="0">
                  <c:v>25424</c:v>
                </c:pt>
                <c:pt idx="4748" formatCode="0">
                  <c:v>25424</c:v>
                </c:pt>
                <c:pt idx="4749" formatCode="0">
                  <c:v>25424</c:v>
                </c:pt>
                <c:pt idx="4750" formatCode="0">
                  <c:v>25424</c:v>
                </c:pt>
                <c:pt idx="4751" formatCode="0">
                  <c:v>25424</c:v>
                </c:pt>
                <c:pt idx="4752" formatCode="0">
                  <c:v>25424</c:v>
                </c:pt>
                <c:pt idx="4753" formatCode="0">
                  <c:v>25424</c:v>
                </c:pt>
                <c:pt idx="4754" formatCode="0">
                  <c:v>25424</c:v>
                </c:pt>
                <c:pt idx="4755" formatCode="0">
                  <c:v>25424</c:v>
                </c:pt>
                <c:pt idx="4756" formatCode="0">
                  <c:v>25424</c:v>
                </c:pt>
                <c:pt idx="4757" formatCode="0">
                  <c:v>25424</c:v>
                </c:pt>
                <c:pt idx="4758" formatCode="0">
                  <c:v>25424</c:v>
                </c:pt>
                <c:pt idx="4759" formatCode="0">
                  <c:v>25424</c:v>
                </c:pt>
                <c:pt idx="4760" formatCode="0">
                  <c:v>25424</c:v>
                </c:pt>
                <c:pt idx="4761" formatCode="0">
                  <c:v>25424</c:v>
                </c:pt>
                <c:pt idx="4762" formatCode="0">
                  <c:v>25424</c:v>
                </c:pt>
                <c:pt idx="4763" formatCode="0">
                  <c:v>25424</c:v>
                </c:pt>
                <c:pt idx="4764" formatCode="0">
                  <c:v>25424</c:v>
                </c:pt>
                <c:pt idx="4765" formatCode="0">
                  <c:v>25424</c:v>
                </c:pt>
                <c:pt idx="4766" formatCode="0">
                  <c:v>25424</c:v>
                </c:pt>
                <c:pt idx="4767" formatCode="0">
                  <c:v>25424</c:v>
                </c:pt>
                <c:pt idx="4768" formatCode="0">
                  <c:v>25424</c:v>
                </c:pt>
                <c:pt idx="4769" formatCode="0">
                  <c:v>25424</c:v>
                </c:pt>
                <c:pt idx="4770" formatCode="0">
                  <c:v>25424</c:v>
                </c:pt>
                <c:pt idx="4771" formatCode="0">
                  <c:v>25424</c:v>
                </c:pt>
                <c:pt idx="4772" formatCode="0">
                  <c:v>25424</c:v>
                </c:pt>
                <c:pt idx="4773" formatCode="0">
                  <c:v>25424</c:v>
                </c:pt>
                <c:pt idx="4774" formatCode="0">
                  <c:v>25424</c:v>
                </c:pt>
                <c:pt idx="4775" formatCode="0">
                  <c:v>25424</c:v>
                </c:pt>
                <c:pt idx="4776" formatCode="0">
                  <c:v>25424</c:v>
                </c:pt>
                <c:pt idx="4777" formatCode="0">
                  <c:v>25424</c:v>
                </c:pt>
                <c:pt idx="4778" formatCode="0">
                  <c:v>25424</c:v>
                </c:pt>
                <c:pt idx="4779" formatCode="0">
                  <c:v>25424</c:v>
                </c:pt>
                <c:pt idx="4780" formatCode="0">
                  <c:v>25424</c:v>
                </c:pt>
                <c:pt idx="4781" formatCode="0">
                  <c:v>25424</c:v>
                </c:pt>
                <c:pt idx="4782" formatCode="0">
                  <c:v>25424</c:v>
                </c:pt>
                <c:pt idx="4783" formatCode="0">
                  <c:v>25423</c:v>
                </c:pt>
                <c:pt idx="4784" formatCode="0">
                  <c:v>25423</c:v>
                </c:pt>
                <c:pt idx="4785" formatCode="0">
                  <c:v>25423</c:v>
                </c:pt>
                <c:pt idx="4786" formatCode="0">
                  <c:v>25423</c:v>
                </c:pt>
                <c:pt idx="4787" formatCode="0">
                  <c:v>25423</c:v>
                </c:pt>
                <c:pt idx="4788" formatCode="0">
                  <c:v>25423</c:v>
                </c:pt>
                <c:pt idx="4789" formatCode="0">
                  <c:v>25423</c:v>
                </c:pt>
                <c:pt idx="4790" formatCode="0">
                  <c:v>25423</c:v>
                </c:pt>
                <c:pt idx="4791" formatCode="0">
                  <c:v>25424</c:v>
                </c:pt>
                <c:pt idx="4792" formatCode="0">
                  <c:v>25424</c:v>
                </c:pt>
                <c:pt idx="4793" formatCode="0">
                  <c:v>25424</c:v>
                </c:pt>
                <c:pt idx="4794" formatCode="0">
                  <c:v>25424</c:v>
                </c:pt>
                <c:pt idx="4795" formatCode="0">
                  <c:v>25424</c:v>
                </c:pt>
                <c:pt idx="4796" formatCode="0">
                  <c:v>25424</c:v>
                </c:pt>
                <c:pt idx="4797" formatCode="0">
                  <c:v>25424</c:v>
                </c:pt>
                <c:pt idx="4798" formatCode="0">
                  <c:v>25424</c:v>
                </c:pt>
                <c:pt idx="4799" formatCode="0">
                  <c:v>25424</c:v>
                </c:pt>
                <c:pt idx="4800" formatCode="0">
                  <c:v>25424</c:v>
                </c:pt>
                <c:pt idx="4801" formatCode="0">
                  <c:v>25424</c:v>
                </c:pt>
                <c:pt idx="4802" formatCode="0">
                  <c:v>25424</c:v>
                </c:pt>
                <c:pt idx="4803" formatCode="0">
                  <c:v>25424</c:v>
                </c:pt>
                <c:pt idx="4804" formatCode="0">
                  <c:v>25423</c:v>
                </c:pt>
                <c:pt idx="4805" formatCode="0">
                  <c:v>25423</c:v>
                </c:pt>
                <c:pt idx="4806" formatCode="0">
                  <c:v>25423</c:v>
                </c:pt>
                <c:pt idx="4807" formatCode="0">
                  <c:v>25423</c:v>
                </c:pt>
                <c:pt idx="4808" formatCode="0">
                  <c:v>25423</c:v>
                </c:pt>
                <c:pt idx="4809" formatCode="0">
                  <c:v>25423</c:v>
                </c:pt>
                <c:pt idx="4810" formatCode="0">
                  <c:v>25423</c:v>
                </c:pt>
                <c:pt idx="4811" formatCode="0">
                  <c:v>25423</c:v>
                </c:pt>
                <c:pt idx="4812" formatCode="0">
                  <c:v>25424</c:v>
                </c:pt>
                <c:pt idx="4813" formatCode="0">
                  <c:v>25424</c:v>
                </c:pt>
                <c:pt idx="4814" formatCode="0">
                  <c:v>25424</c:v>
                </c:pt>
                <c:pt idx="4815" formatCode="0">
                  <c:v>25424</c:v>
                </c:pt>
                <c:pt idx="4816" formatCode="0">
                  <c:v>25424</c:v>
                </c:pt>
                <c:pt idx="4817" formatCode="0">
                  <c:v>25424</c:v>
                </c:pt>
                <c:pt idx="4818" formatCode="0">
                  <c:v>25424</c:v>
                </c:pt>
                <c:pt idx="4819" formatCode="0">
                  <c:v>25424</c:v>
                </c:pt>
                <c:pt idx="4820" formatCode="0">
                  <c:v>25424</c:v>
                </c:pt>
                <c:pt idx="4821" formatCode="0">
                  <c:v>25424</c:v>
                </c:pt>
                <c:pt idx="4822" formatCode="0">
                  <c:v>25424</c:v>
                </c:pt>
                <c:pt idx="4823" formatCode="0">
                  <c:v>25424</c:v>
                </c:pt>
                <c:pt idx="4824" formatCode="0">
                  <c:v>25424</c:v>
                </c:pt>
                <c:pt idx="4825" formatCode="0">
                  <c:v>25424</c:v>
                </c:pt>
                <c:pt idx="4826" formatCode="0">
                  <c:v>25424</c:v>
                </c:pt>
                <c:pt idx="4827" formatCode="0">
                  <c:v>25424</c:v>
                </c:pt>
                <c:pt idx="4828" formatCode="0">
                  <c:v>25424</c:v>
                </c:pt>
                <c:pt idx="4829" formatCode="0">
                  <c:v>25424</c:v>
                </c:pt>
                <c:pt idx="4830" formatCode="0">
                  <c:v>25424</c:v>
                </c:pt>
                <c:pt idx="4831" formatCode="0">
                  <c:v>25424</c:v>
                </c:pt>
                <c:pt idx="4832" formatCode="0">
                  <c:v>25424</c:v>
                </c:pt>
                <c:pt idx="4833" formatCode="0">
                  <c:v>25424</c:v>
                </c:pt>
                <c:pt idx="4834" formatCode="0">
                  <c:v>25424</c:v>
                </c:pt>
                <c:pt idx="4835" formatCode="0">
                  <c:v>25424</c:v>
                </c:pt>
                <c:pt idx="4836" formatCode="0">
                  <c:v>25424</c:v>
                </c:pt>
                <c:pt idx="4837" formatCode="0">
                  <c:v>25424</c:v>
                </c:pt>
                <c:pt idx="4838" formatCode="0">
                  <c:v>25424</c:v>
                </c:pt>
                <c:pt idx="4839" formatCode="0">
                  <c:v>25424</c:v>
                </c:pt>
                <c:pt idx="4840" formatCode="0">
                  <c:v>25424</c:v>
                </c:pt>
                <c:pt idx="4841" formatCode="0">
                  <c:v>25424</c:v>
                </c:pt>
                <c:pt idx="4842" formatCode="0">
                  <c:v>25424</c:v>
                </c:pt>
                <c:pt idx="4843" formatCode="0">
                  <c:v>25424</c:v>
                </c:pt>
                <c:pt idx="4844" formatCode="0">
                  <c:v>25424</c:v>
                </c:pt>
                <c:pt idx="4845" formatCode="0">
                  <c:v>25424</c:v>
                </c:pt>
                <c:pt idx="4846" formatCode="0">
                  <c:v>25424</c:v>
                </c:pt>
                <c:pt idx="4847" formatCode="0">
                  <c:v>25424</c:v>
                </c:pt>
                <c:pt idx="4848" formatCode="0">
                  <c:v>25424</c:v>
                </c:pt>
                <c:pt idx="4849" formatCode="0">
                  <c:v>25424</c:v>
                </c:pt>
                <c:pt idx="4850" formatCode="0">
                  <c:v>25423</c:v>
                </c:pt>
                <c:pt idx="4851" formatCode="0">
                  <c:v>25423</c:v>
                </c:pt>
                <c:pt idx="4852" formatCode="0">
                  <c:v>25423</c:v>
                </c:pt>
                <c:pt idx="4853" formatCode="0">
                  <c:v>25423</c:v>
                </c:pt>
                <c:pt idx="4854" formatCode="0">
                  <c:v>25423</c:v>
                </c:pt>
                <c:pt idx="4855" formatCode="0">
                  <c:v>25423</c:v>
                </c:pt>
                <c:pt idx="4856" formatCode="0">
                  <c:v>25423</c:v>
                </c:pt>
                <c:pt idx="4857" formatCode="0">
                  <c:v>25423</c:v>
                </c:pt>
                <c:pt idx="4858" formatCode="0">
                  <c:v>25424</c:v>
                </c:pt>
                <c:pt idx="4859" formatCode="0">
                  <c:v>25424</c:v>
                </c:pt>
                <c:pt idx="4860" formatCode="0">
                  <c:v>25424</c:v>
                </c:pt>
                <c:pt idx="4861" formatCode="0">
                  <c:v>25424</c:v>
                </c:pt>
                <c:pt idx="4862" formatCode="0">
                  <c:v>25424</c:v>
                </c:pt>
                <c:pt idx="4863" formatCode="0">
                  <c:v>25424</c:v>
                </c:pt>
                <c:pt idx="4864" formatCode="0">
                  <c:v>25424</c:v>
                </c:pt>
                <c:pt idx="4865" formatCode="0">
                  <c:v>25424</c:v>
                </c:pt>
                <c:pt idx="4866" formatCode="0">
                  <c:v>25424</c:v>
                </c:pt>
                <c:pt idx="4867" formatCode="0">
                  <c:v>25424</c:v>
                </c:pt>
                <c:pt idx="4868" formatCode="0">
                  <c:v>25424</c:v>
                </c:pt>
                <c:pt idx="4869" formatCode="0">
                  <c:v>25424</c:v>
                </c:pt>
                <c:pt idx="4870" formatCode="0">
                  <c:v>25424</c:v>
                </c:pt>
                <c:pt idx="4871" formatCode="0">
                  <c:v>25423</c:v>
                </c:pt>
                <c:pt idx="4872" formatCode="0">
                  <c:v>25423</c:v>
                </c:pt>
                <c:pt idx="4873" formatCode="0">
                  <c:v>25423</c:v>
                </c:pt>
                <c:pt idx="4874" formatCode="0">
                  <c:v>25423</c:v>
                </c:pt>
                <c:pt idx="4875" formatCode="0">
                  <c:v>25423</c:v>
                </c:pt>
                <c:pt idx="4876" formatCode="0">
                  <c:v>25423</c:v>
                </c:pt>
                <c:pt idx="4877" formatCode="0">
                  <c:v>25423</c:v>
                </c:pt>
                <c:pt idx="4878" formatCode="0">
                  <c:v>25423</c:v>
                </c:pt>
                <c:pt idx="4879" formatCode="0">
                  <c:v>25424</c:v>
                </c:pt>
                <c:pt idx="4880" formatCode="0">
                  <c:v>25424</c:v>
                </c:pt>
                <c:pt idx="4881" formatCode="0">
                  <c:v>25424</c:v>
                </c:pt>
                <c:pt idx="4882" formatCode="0">
                  <c:v>25424</c:v>
                </c:pt>
                <c:pt idx="4883" formatCode="0">
                  <c:v>25424</c:v>
                </c:pt>
                <c:pt idx="4884" formatCode="0">
                  <c:v>25424</c:v>
                </c:pt>
                <c:pt idx="4885" formatCode="0">
                  <c:v>25424</c:v>
                </c:pt>
                <c:pt idx="4886" formatCode="0">
                  <c:v>25424</c:v>
                </c:pt>
                <c:pt idx="4887" formatCode="0">
                  <c:v>25424</c:v>
                </c:pt>
                <c:pt idx="4888" formatCode="0">
                  <c:v>25424</c:v>
                </c:pt>
                <c:pt idx="4889" formatCode="0">
                  <c:v>25424</c:v>
                </c:pt>
                <c:pt idx="4890" formatCode="0">
                  <c:v>25424</c:v>
                </c:pt>
                <c:pt idx="4891" formatCode="0">
                  <c:v>25424</c:v>
                </c:pt>
                <c:pt idx="4892" formatCode="0">
                  <c:v>25423</c:v>
                </c:pt>
                <c:pt idx="4893" formatCode="0">
                  <c:v>25423</c:v>
                </c:pt>
                <c:pt idx="4894" formatCode="0">
                  <c:v>25423</c:v>
                </c:pt>
                <c:pt idx="4895" formatCode="0">
                  <c:v>25423</c:v>
                </c:pt>
                <c:pt idx="4896" formatCode="0">
                  <c:v>25423</c:v>
                </c:pt>
                <c:pt idx="4897" formatCode="0">
                  <c:v>25423</c:v>
                </c:pt>
                <c:pt idx="4898" formatCode="0">
                  <c:v>25423</c:v>
                </c:pt>
                <c:pt idx="4899" formatCode="0">
                  <c:v>25423</c:v>
                </c:pt>
                <c:pt idx="4900" formatCode="0">
                  <c:v>25424</c:v>
                </c:pt>
                <c:pt idx="4901" formatCode="0">
                  <c:v>25424</c:v>
                </c:pt>
                <c:pt idx="4902" formatCode="0">
                  <c:v>25424</c:v>
                </c:pt>
                <c:pt idx="4903" formatCode="0">
                  <c:v>25424</c:v>
                </c:pt>
                <c:pt idx="4904" formatCode="0">
                  <c:v>25424</c:v>
                </c:pt>
                <c:pt idx="4905" formatCode="0">
                  <c:v>25424</c:v>
                </c:pt>
                <c:pt idx="4906" formatCode="0">
                  <c:v>25424</c:v>
                </c:pt>
                <c:pt idx="4907" formatCode="0">
                  <c:v>25424</c:v>
                </c:pt>
                <c:pt idx="4908" formatCode="0">
                  <c:v>25424</c:v>
                </c:pt>
                <c:pt idx="4909" formatCode="0">
                  <c:v>25424</c:v>
                </c:pt>
                <c:pt idx="4910" formatCode="0">
                  <c:v>25424</c:v>
                </c:pt>
                <c:pt idx="4911" formatCode="0">
                  <c:v>25424</c:v>
                </c:pt>
                <c:pt idx="4912" formatCode="0">
                  <c:v>25424</c:v>
                </c:pt>
                <c:pt idx="4913" formatCode="0">
                  <c:v>25424</c:v>
                </c:pt>
                <c:pt idx="4914" formatCode="0">
                  <c:v>25424</c:v>
                </c:pt>
                <c:pt idx="4915" formatCode="0">
                  <c:v>25424</c:v>
                </c:pt>
                <c:pt idx="4916" formatCode="0">
                  <c:v>25424</c:v>
                </c:pt>
                <c:pt idx="4917" formatCode="0">
                  <c:v>25424</c:v>
                </c:pt>
                <c:pt idx="4918" formatCode="0">
                  <c:v>25424</c:v>
                </c:pt>
                <c:pt idx="4919" formatCode="0">
                  <c:v>25424</c:v>
                </c:pt>
                <c:pt idx="4920" formatCode="0">
                  <c:v>25424</c:v>
                </c:pt>
                <c:pt idx="4921" formatCode="0">
                  <c:v>25424</c:v>
                </c:pt>
                <c:pt idx="4922" formatCode="0">
                  <c:v>25424</c:v>
                </c:pt>
                <c:pt idx="4923" formatCode="0">
                  <c:v>25424</c:v>
                </c:pt>
                <c:pt idx="4924" formatCode="0">
                  <c:v>25424</c:v>
                </c:pt>
                <c:pt idx="4925" formatCode="0">
                  <c:v>25424</c:v>
                </c:pt>
                <c:pt idx="4926" formatCode="0">
                  <c:v>25424</c:v>
                </c:pt>
                <c:pt idx="4927" formatCode="0">
                  <c:v>25424</c:v>
                </c:pt>
                <c:pt idx="4928" formatCode="0">
                  <c:v>25424</c:v>
                </c:pt>
                <c:pt idx="4929" formatCode="0">
                  <c:v>25424</c:v>
                </c:pt>
                <c:pt idx="4930" formatCode="0">
                  <c:v>25424</c:v>
                </c:pt>
                <c:pt idx="4931" formatCode="0">
                  <c:v>25424</c:v>
                </c:pt>
                <c:pt idx="4932" formatCode="0">
                  <c:v>25424</c:v>
                </c:pt>
                <c:pt idx="4933" formatCode="0">
                  <c:v>25424</c:v>
                </c:pt>
                <c:pt idx="4934" formatCode="0">
                  <c:v>25424</c:v>
                </c:pt>
                <c:pt idx="4935" formatCode="0">
                  <c:v>25424</c:v>
                </c:pt>
                <c:pt idx="4936" formatCode="0">
                  <c:v>25424</c:v>
                </c:pt>
                <c:pt idx="4937" formatCode="0">
                  <c:v>25424</c:v>
                </c:pt>
                <c:pt idx="4938" formatCode="0">
                  <c:v>25423</c:v>
                </c:pt>
                <c:pt idx="4939" formatCode="0">
                  <c:v>25423</c:v>
                </c:pt>
                <c:pt idx="4940" formatCode="0">
                  <c:v>25423</c:v>
                </c:pt>
                <c:pt idx="4941" formatCode="0">
                  <c:v>25423</c:v>
                </c:pt>
                <c:pt idx="4942" formatCode="0">
                  <c:v>25423</c:v>
                </c:pt>
                <c:pt idx="4943" formatCode="0">
                  <c:v>25423</c:v>
                </c:pt>
                <c:pt idx="4944" formatCode="0">
                  <c:v>25423</c:v>
                </c:pt>
                <c:pt idx="4945" formatCode="0">
                  <c:v>25423</c:v>
                </c:pt>
                <c:pt idx="4946" formatCode="0">
                  <c:v>25424</c:v>
                </c:pt>
                <c:pt idx="4947" formatCode="0">
                  <c:v>25424</c:v>
                </c:pt>
                <c:pt idx="4948" formatCode="0">
                  <c:v>25424</c:v>
                </c:pt>
                <c:pt idx="4949" formatCode="0">
                  <c:v>25424</c:v>
                </c:pt>
                <c:pt idx="4950" formatCode="0">
                  <c:v>25424</c:v>
                </c:pt>
                <c:pt idx="4951" formatCode="0">
                  <c:v>25424</c:v>
                </c:pt>
                <c:pt idx="4952" formatCode="0">
                  <c:v>25424</c:v>
                </c:pt>
                <c:pt idx="4953" formatCode="0">
                  <c:v>25424</c:v>
                </c:pt>
                <c:pt idx="4954" formatCode="0">
                  <c:v>25424</c:v>
                </c:pt>
                <c:pt idx="4955" formatCode="0">
                  <c:v>25424</c:v>
                </c:pt>
                <c:pt idx="4956" formatCode="0">
                  <c:v>25424</c:v>
                </c:pt>
                <c:pt idx="4957" formatCode="0">
                  <c:v>25424</c:v>
                </c:pt>
                <c:pt idx="4958" formatCode="0">
                  <c:v>25424</c:v>
                </c:pt>
                <c:pt idx="4959" formatCode="0">
                  <c:v>25423</c:v>
                </c:pt>
                <c:pt idx="4960" formatCode="0">
                  <c:v>25423</c:v>
                </c:pt>
                <c:pt idx="4961" formatCode="0">
                  <c:v>25423</c:v>
                </c:pt>
                <c:pt idx="4962" formatCode="0">
                  <c:v>25423</c:v>
                </c:pt>
                <c:pt idx="4963" formatCode="0">
                  <c:v>25423</c:v>
                </c:pt>
                <c:pt idx="4964" formatCode="0">
                  <c:v>25423</c:v>
                </c:pt>
                <c:pt idx="4965" formatCode="0">
                  <c:v>25423</c:v>
                </c:pt>
                <c:pt idx="4966" formatCode="0">
                  <c:v>25423</c:v>
                </c:pt>
                <c:pt idx="4967" formatCode="0">
                  <c:v>25424</c:v>
                </c:pt>
                <c:pt idx="4968" formatCode="0">
                  <c:v>25424</c:v>
                </c:pt>
                <c:pt idx="4969" formatCode="0">
                  <c:v>25424</c:v>
                </c:pt>
                <c:pt idx="4970" formatCode="0">
                  <c:v>25424</c:v>
                </c:pt>
                <c:pt idx="4971" formatCode="0">
                  <c:v>25424</c:v>
                </c:pt>
                <c:pt idx="4972" formatCode="0">
                  <c:v>25424</c:v>
                </c:pt>
                <c:pt idx="4973" formatCode="0">
                  <c:v>25424</c:v>
                </c:pt>
                <c:pt idx="4974" formatCode="0">
                  <c:v>25424</c:v>
                </c:pt>
                <c:pt idx="4975" formatCode="0">
                  <c:v>25424</c:v>
                </c:pt>
                <c:pt idx="4976" formatCode="0">
                  <c:v>25424</c:v>
                </c:pt>
                <c:pt idx="4977" formatCode="0">
                  <c:v>25424</c:v>
                </c:pt>
                <c:pt idx="4978" formatCode="0">
                  <c:v>25424</c:v>
                </c:pt>
                <c:pt idx="4979" formatCode="0">
                  <c:v>25424</c:v>
                </c:pt>
                <c:pt idx="4980" formatCode="0">
                  <c:v>25424</c:v>
                </c:pt>
                <c:pt idx="4981" formatCode="0">
                  <c:v>25424</c:v>
                </c:pt>
                <c:pt idx="4982" formatCode="0">
                  <c:v>25424</c:v>
                </c:pt>
                <c:pt idx="4983" formatCode="0">
                  <c:v>25424</c:v>
                </c:pt>
                <c:pt idx="4984" formatCode="0">
                  <c:v>25424</c:v>
                </c:pt>
                <c:pt idx="4985" formatCode="0">
                  <c:v>25424</c:v>
                </c:pt>
                <c:pt idx="4986" formatCode="0">
                  <c:v>25424</c:v>
                </c:pt>
                <c:pt idx="4987" formatCode="0">
                  <c:v>25424</c:v>
                </c:pt>
                <c:pt idx="4988" formatCode="0">
                  <c:v>25424</c:v>
                </c:pt>
                <c:pt idx="4989" formatCode="0">
                  <c:v>25424</c:v>
                </c:pt>
                <c:pt idx="4990" formatCode="0">
                  <c:v>25424</c:v>
                </c:pt>
                <c:pt idx="4991" formatCode="0">
                  <c:v>25424</c:v>
                </c:pt>
                <c:pt idx="4992" formatCode="0">
                  <c:v>25424</c:v>
                </c:pt>
                <c:pt idx="4993" formatCode="0">
                  <c:v>25424</c:v>
                </c:pt>
                <c:pt idx="4994" formatCode="0">
                  <c:v>25424</c:v>
                </c:pt>
                <c:pt idx="4995" formatCode="0">
                  <c:v>25424</c:v>
                </c:pt>
                <c:pt idx="4996" formatCode="0">
                  <c:v>25424</c:v>
                </c:pt>
                <c:pt idx="4997" formatCode="0">
                  <c:v>25424</c:v>
                </c:pt>
                <c:pt idx="4998" formatCode="0">
                  <c:v>25424</c:v>
                </c:pt>
                <c:pt idx="4999" formatCode="0">
                  <c:v>25424</c:v>
                </c:pt>
              </c:numCache>
            </c:numRef>
          </c:yVal>
          <c:smooth val="0"/>
          <c:extLst>
            <c:ext xmlns:c16="http://schemas.microsoft.com/office/drawing/2014/chart" uri="{C3380CC4-5D6E-409C-BE32-E72D297353CC}">
              <c16:uniqueId val="{00000003-55E5-4F54-A062-107138D386E4}"/>
            </c:ext>
          </c:extLst>
        </c:ser>
        <c:dLbls>
          <c:showLegendKey val="0"/>
          <c:showVal val="0"/>
          <c:showCatName val="0"/>
          <c:showSerName val="0"/>
          <c:showPercent val="0"/>
          <c:showBubbleSize val="0"/>
        </c:dLbls>
        <c:axId val="128741288"/>
        <c:axId val="128727568"/>
      </c:scatterChart>
      <c:valAx>
        <c:axId val="128735408"/>
        <c:scaling>
          <c:orientation val="minMax"/>
          <c:max val="10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mS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737760"/>
        <c:crosses val="autoZero"/>
        <c:crossBetween val="midCat"/>
      </c:valAx>
      <c:valAx>
        <c:axId val="128737760"/>
        <c:scaling>
          <c:orientation val="minMax"/>
          <c:max val="12450"/>
          <c:min val="12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RPM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735408"/>
        <c:crosses val="autoZero"/>
        <c:crossBetween val="midCat"/>
      </c:valAx>
      <c:valAx>
        <c:axId val="128727568"/>
        <c:scaling>
          <c:orientation val="minMax"/>
          <c:max val="25500"/>
          <c:min val="25200"/>
        </c:scaling>
        <c:delete val="0"/>
        <c:axPos val="r"/>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741288"/>
        <c:crosses val="max"/>
        <c:crossBetween val="midCat"/>
      </c:valAx>
      <c:valAx>
        <c:axId val="128741288"/>
        <c:scaling>
          <c:orientation val="minMax"/>
        </c:scaling>
        <c:delete val="1"/>
        <c:axPos val="b"/>
        <c:numFmt formatCode="General" sourceLinked="1"/>
        <c:majorTickMark val="out"/>
        <c:minorTickMark val="none"/>
        <c:tickLblPos val="nextTo"/>
        <c:crossAx val="1287275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0.90254</cdr:x>
      <cdr:y>0.37742</cdr:y>
    </cdr:from>
    <cdr:to>
      <cdr:x>0.9907</cdr:x>
      <cdr:y>0.5</cdr:y>
    </cdr:to>
    <cdr:sp macro="" textlink="">
      <cdr:nvSpPr>
        <cdr:cNvPr id="2" name="TextBox 2">
          <a:extLst xmlns:a="http://schemas.openxmlformats.org/drawingml/2006/main">
            <a:ext uri="{FF2B5EF4-FFF2-40B4-BE49-F238E27FC236}">
              <a16:creationId xmlns:a16="http://schemas.microsoft.com/office/drawing/2014/main" id="{56FCD6D8-A14C-4683-ABB7-2AE3B75BF91E}"/>
            </a:ext>
          </a:extLst>
        </cdr:cNvPr>
        <cdr:cNvSpPr txBox="1"/>
      </cdr:nvSpPr>
      <cdr:spPr>
        <a:xfrm xmlns:a="http://schemas.openxmlformats.org/drawingml/2006/main">
          <a:off x="7118028" y="1642268"/>
          <a:ext cx="695325" cy="533401"/>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b="1"/>
            <a:t>Drive Voltage</a:t>
          </a:r>
        </a:p>
      </cdr:txBody>
    </cdr:sp>
  </cdr:relSizeAnchor>
</c:userShapes>
</file>

<file path=ppt/drawings/drawing2.xml><?xml version="1.0" encoding="utf-8"?>
<c:userShapes xmlns:c="http://schemas.openxmlformats.org/drawingml/2006/chart">
  <cdr:relSizeAnchor xmlns:cdr="http://schemas.openxmlformats.org/drawingml/2006/chartDrawing">
    <cdr:from>
      <cdr:x>0.9021</cdr:x>
      <cdr:y>0.10861</cdr:y>
    </cdr:from>
    <cdr:to>
      <cdr:x>0.99026</cdr:x>
      <cdr:y>0.2302</cdr:y>
    </cdr:to>
    <cdr:sp macro="" textlink="">
      <cdr:nvSpPr>
        <cdr:cNvPr id="2" name="TextBox 2">
          <a:extLst xmlns:a="http://schemas.openxmlformats.org/drawingml/2006/main">
            <a:ext uri="{FF2B5EF4-FFF2-40B4-BE49-F238E27FC236}">
              <a16:creationId xmlns:a16="http://schemas.microsoft.com/office/drawing/2014/main" id="{154B4B91-F10D-4628-98B8-0698E8C7C655}"/>
            </a:ext>
          </a:extLst>
        </cdr:cNvPr>
        <cdr:cNvSpPr txBox="1"/>
      </cdr:nvSpPr>
      <cdr:spPr>
        <a:xfrm xmlns:a="http://schemas.openxmlformats.org/drawingml/2006/main">
          <a:off x="7114584" y="476451"/>
          <a:ext cx="695325" cy="533401"/>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b="1"/>
            <a:t>Drive Voltage</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DDD2BE-59FE-44CF-9146-FDBE401F4635}"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BBB7-A78B-40CF-94DF-84A24001A080}" type="slidenum">
              <a:rPr lang="en-US" smtClean="0"/>
              <a:t>‹#›</a:t>
            </a:fld>
            <a:endParaRPr lang="en-US"/>
          </a:p>
        </p:txBody>
      </p:sp>
    </p:spTree>
    <p:extLst>
      <p:ext uri="{BB962C8B-B14F-4D97-AF65-F5344CB8AC3E}">
        <p14:creationId xmlns:p14="http://schemas.microsoft.com/office/powerpoint/2010/main" val="3139153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DD2BE-59FE-44CF-9146-FDBE401F4635}"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BBB7-A78B-40CF-94DF-84A24001A080}" type="slidenum">
              <a:rPr lang="en-US" smtClean="0"/>
              <a:t>‹#›</a:t>
            </a:fld>
            <a:endParaRPr lang="en-US"/>
          </a:p>
        </p:txBody>
      </p:sp>
    </p:spTree>
    <p:extLst>
      <p:ext uri="{BB962C8B-B14F-4D97-AF65-F5344CB8AC3E}">
        <p14:creationId xmlns:p14="http://schemas.microsoft.com/office/powerpoint/2010/main" val="1397761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DD2BE-59FE-44CF-9146-FDBE401F4635}"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BBB7-A78B-40CF-94DF-84A24001A080}" type="slidenum">
              <a:rPr lang="en-US" smtClean="0"/>
              <a:t>‹#›</a:t>
            </a:fld>
            <a:endParaRPr lang="en-US"/>
          </a:p>
        </p:txBody>
      </p:sp>
    </p:spTree>
    <p:extLst>
      <p:ext uri="{BB962C8B-B14F-4D97-AF65-F5344CB8AC3E}">
        <p14:creationId xmlns:p14="http://schemas.microsoft.com/office/powerpoint/2010/main" val="10072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DDD2BE-59FE-44CF-9146-FDBE401F4635}"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BBB7-A78B-40CF-94DF-84A24001A080}" type="slidenum">
              <a:rPr lang="en-US" smtClean="0"/>
              <a:t>‹#›</a:t>
            </a:fld>
            <a:endParaRPr lang="en-US"/>
          </a:p>
        </p:txBody>
      </p:sp>
    </p:spTree>
    <p:extLst>
      <p:ext uri="{BB962C8B-B14F-4D97-AF65-F5344CB8AC3E}">
        <p14:creationId xmlns:p14="http://schemas.microsoft.com/office/powerpoint/2010/main" val="95786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DDD2BE-59FE-44CF-9146-FDBE401F4635}" type="datetimeFigureOut">
              <a:rPr lang="en-US" smtClean="0"/>
              <a:t>12/11/2017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5BBB7-A78B-40CF-94DF-84A24001A080}" type="slidenum">
              <a:rPr lang="en-US" smtClean="0"/>
              <a:t>‹#›</a:t>
            </a:fld>
            <a:endParaRPr lang="en-US"/>
          </a:p>
        </p:txBody>
      </p:sp>
    </p:spTree>
    <p:extLst>
      <p:ext uri="{BB962C8B-B14F-4D97-AF65-F5344CB8AC3E}">
        <p14:creationId xmlns:p14="http://schemas.microsoft.com/office/powerpoint/2010/main" val="241254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DDD2BE-59FE-44CF-9146-FDBE401F4635}"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5BBB7-A78B-40CF-94DF-84A24001A080}" type="slidenum">
              <a:rPr lang="en-US" smtClean="0"/>
              <a:t>‹#›</a:t>
            </a:fld>
            <a:endParaRPr lang="en-US"/>
          </a:p>
        </p:txBody>
      </p:sp>
    </p:spTree>
    <p:extLst>
      <p:ext uri="{BB962C8B-B14F-4D97-AF65-F5344CB8AC3E}">
        <p14:creationId xmlns:p14="http://schemas.microsoft.com/office/powerpoint/2010/main" val="339029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DDD2BE-59FE-44CF-9146-FDBE401F4635}" type="datetimeFigureOut">
              <a:rPr lang="en-US" smtClean="0"/>
              <a:t>12/11/2017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5BBB7-A78B-40CF-94DF-84A24001A080}" type="slidenum">
              <a:rPr lang="en-US" smtClean="0"/>
              <a:t>‹#›</a:t>
            </a:fld>
            <a:endParaRPr lang="en-US"/>
          </a:p>
        </p:txBody>
      </p:sp>
    </p:spTree>
    <p:extLst>
      <p:ext uri="{BB962C8B-B14F-4D97-AF65-F5344CB8AC3E}">
        <p14:creationId xmlns:p14="http://schemas.microsoft.com/office/powerpoint/2010/main" val="136098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DDD2BE-59FE-44CF-9146-FDBE401F4635}" type="datetimeFigureOut">
              <a:rPr lang="en-US" smtClean="0"/>
              <a:t>12/11/2017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5BBB7-A78B-40CF-94DF-84A24001A080}" type="slidenum">
              <a:rPr lang="en-US" smtClean="0"/>
              <a:t>‹#›</a:t>
            </a:fld>
            <a:endParaRPr lang="en-US"/>
          </a:p>
        </p:txBody>
      </p:sp>
    </p:spTree>
    <p:extLst>
      <p:ext uri="{BB962C8B-B14F-4D97-AF65-F5344CB8AC3E}">
        <p14:creationId xmlns:p14="http://schemas.microsoft.com/office/powerpoint/2010/main" val="305361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DD2BE-59FE-44CF-9146-FDBE401F4635}" type="datetimeFigureOut">
              <a:rPr lang="en-US" smtClean="0"/>
              <a:t>12/11/2017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5BBB7-A78B-40CF-94DF-84A24001A080}" type="slidenum">
              <a:rPr lang="en-US" smtClean="0"/>
              <a:t>‹#›</a:t>
            </a:fld>
            <a:endParaRPr lang="en-US"/>
          </a:p>
        </p:txBody>
      </p:sp>
    </p:spTree>
    <p:extLst>
      <p:ext uri="{BB962C8B-B14F-4D97-AF65-F5344CB8AC3E}">
        <p14:creationId xmlns:p14="http://schemas.microsoft.com/office/powerpoint/2010/main" val="82672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DDD2BE-59FE-44CF-9146-FDBE401F4635}"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5BBB7-A78B-40CF-94DF-84A24001A080}" type="slidenum">
              <a:rPr lang="en-US" smtClean="0"/>
              <a:t>‹#›</a:t>
            </a:fld>
            <a:endParaRPr lang="en-US"/>
          </a:p>
        </p:txBody>
      </p:sp>
    </p:spTree>
    <p:extLst>
      <p:ext uri="{BB962C8B-B14F-4D97-AF65-F5344CB8AC3E}">
        <p14:creationId xmlns:p14="http://schemas.microsoft.com/office/powerpoint/2010/main" val="2383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DDD2BE-59FE-44CF-9146-FDBE401F4635}" type="datetimeFigureOut">
              <a:rPr lang="en-US" smtClean="0"/>
              <a:t>12/11/2017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5BBB7-A78B-40CF-94DF-84A24001A080}" type="slidenum">
              <a:rPr lang="en-US" smtClean="0"/>
              <a:t>‹#›</a:t>
            </a:fld>
            <a:endParaRPr lang="en-US"/>
          </a:p>
        </p:txBody>
      </p:sp>
    </p:spTree>
    <p:extLst>
      <p:ext uri="{BB962C8B-B14F-4D97-AF65-F5344CB8AC3E}">
        <p14:creationId xmlns:p14="http://schemas.microsoft.com/office/powerpoint/2010/main" val="68989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DDD2BE-59FE-44CF-9146-FDBE401F4635}" type="datetimeFigureOut">
              <a:rPr lang="en-US" smtClean="0"/>
              <a:t>12/11/2017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5BBB7-A78B-40CF-94DF-84A24001A080}" type="slidenum">
              <a:rPr lang="en-US" smtClean="0"/>
              <a:t>‹#›</a:t>
            </a:fld>
            <a:endParaRPr lang="en-US"/>
          </a:p>
        </p:txBody>
      </p:sp>
      <p:pic>
        <p:nvPicPr>
          <p:cNvPr id="7" name="Picture 6" descr="StrykeForc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86650" y="110328"/>
            <a:ext cx="15081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383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5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12740"/>
            <a:ext cx="6858000" cy="2450068"/>
          </a:xfrm>
        </p:spPr>
        <p:txBody>
          <a:bodyPr>
            <a:normAutofit fontScale="90000"/>
          </a:bodyPr>
          <a:lstStyle/>
          <a:p>
            <a:r>
              <a:rPr lang="en-US" b="1" dirty="0">
                <a:latin typeface="Arial Black" panose="020B0A04020102020204" pitchFamily="34" charset="0"/>
              </a:rPr>
              <a:t>Stryke Force </a:t>
            </a:r>
            <a:br>
              <a:rPr lang="en-US" b="1" dirty="0">
                <a:latin typeface="Arial Black" panose="020B0A04020102020204" pitchFamily="34" charset="0"/>
              </a:rPr>
            </a:br>
            <a:r>
              <a:rPr lang="en-US" b="1" dirty="0">
                <a:latin typeface="Arial Black" panose="020B0A04020102020204" pitchFamily="34" charset="0"/>
              </a:rPr>
              <a:t>Talon SRX </a:t>
            </a:r>
            <a:br>
              <a:rPr lang="en-US" b="1" dirty="0">
                <a:latin typeface="Arial Black" panose="020B0A04020102020204" pitchFamily="34" charset="0"/>
              </a:rPr>
            </a:br>
            <a:r>
              <a:rPr lang="en-US" b="1" dirty="0">
                <a:latin typeface="Arial Black" panose="020B0A04020102020204" pitchFamily="34" charset="0"/>
              </a:rPr>
              <a:t>Motor Training</a:t>
            </a:r>
            <a:br>
              <a:rPr lang="en-US" b="1" dirty="0">
                <a:latin typeface="Arial Black" panose="020B0A04020102020204" pitchFamily="34" charset="0"/>
              </a:rPr>
            </a:br>
            <a:r>
              <a:rPr lang="en-US" b="1" dirty="0">
                <a:latin typeface="Arial Black" panose="020B0A04020102020204" pitchFamily="34" charset="0"/>
              </a:rPr>
              <a:t>Course </a:t>
            </a:r>
          </a:p>
        </p:txBody>
      </p:sp>
      <p:sp>
        <p:nvSpPr>
          <p:cNvPr id="3" name="Subtitle 2"/>
          <p:cNvSpPr>
            <a:spLocks noGrp="1"/>
          </p:cNvSpPr>
          <p:nvPr>
            <p:ph type="subTitle" idx="1"/>
          </p:nvPr>
        </p:nvSpPr>
        <p:spPr>
          <a:xfrm>
            <a:off x="1143000" y="4697208"/>
            <a:ext cx="6858000" cy="1241822"/>
          </a:xfrm>
        </p:spPr>
        <p:txBody>
          <a:bodyPr/>
          <a:lstStyle/>
          <a:p>
            <a:r>
              <a:rPr lang="en-US" dirty="0"/>
              <a:t>December 9, 2017</a:t>
            </a:r>
          </a:p>
          <a:p>
            <a:r>
              <a:rPr lang="en-US" dirty="0"/>
              <a:t>Jerry Culp</a:t>
            </a:r>
          </a:p>
        </p:txBody>
      </p:sp>
    </p:spTree>
    <p:extLst>
      <p:ext uri="{BB962C8B-B14F-4D97-AF65-F5344CB8AC3E}">
        <p14:creationId xmlns:p14="http://schemas.microsoft.com/office/powerpoint/2010/main" val="4031356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How does a motor work</a:t>
            </a:r>
            <a:endParaRPr lang="en-US" dirty="0"/>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5127" y="2743051"/>
            <a:ext cx="5134633" cy="3660126"/>
          </a:xfrm>
        </p:spPr>
      </p:pic>
      <p:sp>
        <p:nvSpPr>
          <p:cNvPr id="4" name="TextBox 3"/>
          <p:cNvSpPr txBox="1"/>
          <p:nvPr/>
        </p:nvSpPr>
        <p:spPr>
          <a:xfrm>
            <a:off x="2006173" y="1955260"/>
            <a:ext cx="4832539" cy="523220"/>
          </a:xfrm>
          <a:prstGeom prst="rect">
            <a:avLst/>
          </a:prstGeom>
          <a:noFill/>
        </p:spPr>
        <p:txBody>
          <a:bodyPr wrap="square" rtlCol="0">
            <a:spAutoFit/>
          </a:bodyPr>
          <a:lstStyle/>
          <a:p>
            <a:pPr algn="ctr"/>
            <a:r>
              <a:rPr lang="en-US" sz="2800" dirty="0"/>
              <a:t>This is how we make torque</a:t>
            </a:r>
          </a:p>
        </p:txBody>
      </p:sp>
    </p:spTree>
    <p:extLst>
      <p:ext uri="{BB962C8B-B14F-4D97-AF65-F5344CB8AC3E}">
        <p14:creationId xmlns:p14="http://schemas.microsoft.com/office/powerpoint/2010/main" val="2561211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does a generator work</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9149"/>
          <a:stretch/>
        </p:blipFill>
        <p:spPr>
          <a:xfrm>
            <a:off x="2108200" y="2613347"/>
            <a:ext cx="4927600" cy="3865275"/>
          </a:xfrm>
        </p:spPr>
      </p:pic>
      <p:sp>
        <p:nvSpPr>
          <p:cNvPr id="5" name="TextBox 4"/>
          <p:cNvSpPr txBox="1"/>
          <p:nvPr/>
        </p:nvSpPr>
        <p:spPr>
          <a:xfrm>
            <a:off x="2490281" y="1955260"/>
            <a:ext cx="4289898" cy="523220"/>
          </a:xfrm>
          <a:prstGeom prst="rect">
            <a:avLst/>
          </a:prstGeom>
          <a:noFill/>
        </p:spPr>
        <p:txBody>
          <a:bodyPr wrap="square" rtlCol="0">
            <a:spAutoFit/>
          </a:bodyPr>
          <a:lstStyle/>
          <a:p>
            <a:pPr algn="ctr"/>
            <a:r>
              <a:rPr lang="en-US" sz="2800" dirty="0"/>
              <a:t>What is “Back EMF”?</a:t>
            </a:r>
          </a:p>
        </p:txBody>
      </p:sp>
    </p:spTree>
    <p:extLst>
      <p:ext uri="{BB962C8B-B14F-4D97-AF65-F5344CB8AC3E}">
        <p14:creationId xmlns:p14="http://schemas.microsoft.com/office/powerpoint/2010/main" val="297152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does a motor work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4322" y="3119005"/>
            <a:ext cx="6275351" cy="2741658"/>
          </a:xfrm>
        </p:spPr>
      </p:pic>
      <p:sp>
        <p:nvSpPr>
          <p:cNvPr id="5" name="TextBox 4"/>
          <p:cNvSpPr txBox="1"/>
          <p:nvPr/>
        </p:nvSpPr>
        <p:spPr>
          <a:xfrm>
            <a:off x="2135220" y="2091447"/>
            <a:ext cx="4873557" cy="523220"/>
          </a:xfrm>
          <a:prstGeom prst="rect">
            <a:avLst/>
          </a:prstGeom>
          <a:noFill/>
        </p:spPr>
        <p:txBody>
          <a:bodyPr wrap="square" rtlCol="0">
            <a:spAutoFit/>
          </a:bodyPr>
          <a:lstStyle/>
          <a:p>
            <a:pPr algn="ctr"/>
            <a:r>
              <a:rPr lang="en-US" sz="2800" dirty="0"/>
              <a:t>Electrical Schematic of a Motor</a:t>
            </a:r>
          </a:p>
        </p:txBody>
      </p:sp>
      <p:sp>
        <p:nvSpPr>
          <p:cNvPr id="6" name="TextBox 5"/>
          <p:cNvSpPr txBox="1"/>
          <p:nvPr/>
        </p:nvSpPr>
        <p:spPr>
          <a:xfrm>
            <a:off x="4729263" y="6044189"/>
            <a:ext cx="3334967" cy="523220"/>
          </a:xfrm>
          <a:prstGeom prst="rect">
            <a:avLst/>
          </a:prstGeom>
          <a:noFill/>
        </p:spPr>
        <p:txBody>
          <a:bodyPr wrap="square" rtlCol="0">
            <a:spAutoFit/>
          </a:bodyPr>
          <a:lstStyle/>
          <a:p>
            <a:pPr algn="ctr"/>
            <a:r>
              <a:rPr lang="en-US" sz="2800" dirty="0">
                <a:solidFill>
                  <a:srgbClr val="0070C0"/>
                </a:solidFill>
              </a:rPr>
              <a:t>Amps = Torque</a:t>
            </a:r>
          </a:p>
        </p:txBody>
      </p:sp>
      <p:sp>
        <p:nvSpPr>
          <p:cNvPr id="7" name="TextBox 6"/>
          <p:cNvSpPr txBox="1"/>
          <p:nvPr/>
        </p:nvSpPr>
        <p:spPr>
          <a:xfrm>
            <a:off x="416667" y="6039577"/>
            <a:ext cx="2842099" cy="523220"/>
          </a:xfrm>
          <a:prstGeom prst="rect">
            <a:avLst/>
          </a:prstGeom>
          <a:noFill/>
        </p:spPr>
        <p:txBody>
          <a:bodyPr wrap="square" rtlCol="0">
            <a:spAutoFit/>
          </a:bodyPr>
          <a:lstStyle/>
          <a:p>
            <a:pPr algn="ctr"/>
            <a:r>
              <a:rPr lang="en-US" sz="2800" dirty="0">
                <a:solidFill>
                  <a:srgbClr val="FF0000"/>
                </a:solidFill>
              </a:rPr>
              <a:t>Volts = Speed</a:t>
            </a:r>
          </a:p>
        </p:txBody>
      </p:sp>
    </p:spTree>
    <p:extLst>
      <p:ext uri="{BB962C8B-B14F-4D97-AF65-F5344CB8AC3E}">
        <p14:creationId xmlns:p14="http://schemas.microsoft.com/office/powerpoint/2010/main" val="330438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Motor Performance</a:t>
            </a:r>
            <a:endParaRPr lang="en-US" dirty="0"/>
          </a:p>
        </p:txBody>
      </p:sp>
      <p:graphicFrame>
        <p:nvGraphicFramePr>
          <p:cNvPr id="5" name="Content Placeholder 4">
            <a:extLst>
              <a:ext uri="{FF2B5EF4-FFF2-40B4-BE49-F238E27FC236}">
                <a16:creationId xmlns:a16="http://schemas.microsoft.com/office/drawing/2014/main" id="{C540816A-248E-46A6-843A-E5F92CA72EAD}"/>
              </a:ext>
            </a:extLst>
          </p:cNvPr>
          <p:cNvGraphicFramePr>
            <a:graphicFrameLocks noGrp="1"/>
          </p:cNvGraphicFramePr>
          <p:nvPr>
            <p:ph idx="1"/>
            <p:extLst>
              <p:ext uri="{D42A27DB-BD31-4B8C-83A1-F6EECF244321}">
                <p14:modId xmlns:p14="http://schemas.microsoft.com/office/powerpoint/2010/main" val="778084692"/>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18C4E46-D04D-4CC2-8B89-8F695354D0DD}"/>
              </a:ext>
            </a:extLst>
          </p:cNvPr>
          <p:cNvSpPr txBox="1"/>
          <p:nvPr/>
        </p:nvSpPr>
        <p:spPr>
          <a:xfrm>
            <a:off x="2247255" y="2255003"/>
            <a:ext cx="1263111" cy="307777"/>
          </a:xfrm>
          <a:prstGeom prst="rect">
            <a:avLst/>
          </a:prstGeom>
          <a:noFill/>
        </p:spPr>
        <p:txBody>
          <a:bodyPr wrap="square" rtlCol="0">
            <a:spAutoFit/>
          </a:bodyPr>
          <a:lstStyle/>
          <a:p>
            <a:r>
              <a:rPr lang="en-US" sz="1400" b="1" dirty="0">
                <a:solidFill>
                  <a:srgbClr val="0070C0"/>
                </a:solidFill>
              </a:rPr>
              <a:t>Stall Torque</a:t>
            </a:r>
          </a:p>
        </p:txBody>
      </p:sp>
      <p:cxnSp>
        <p:nvCxnSpPr>
          <p:cNvPr id="8" name="Straight Arrow Connector 7">
            <a:extLst>
              <a:ext uri="{FF2B5EF4-FFF2-40B4-BE49-F238E27FC236}">
                <a16:creationId xmlns:a16="http://schemas.microsoft.com/office/drawing/2014/main" id="{6BE55858-C4CA-477B-B8CB-D217AA6F3CD4}"/>
              </a:ext>
            </a:extLst>
          </p:cNvPr>
          <p:cNvCxnSpPr>
            <a:cxnSpLocks/>
            <a:stCxn id="6" idx="1"/>
          </p:cNvCxnSpPr>
          <p:nvPr/>
        </p:nvCxnSpPr>
        <p:spPr>
          <a:xfrm flipH="1">
            <a:off x="1433593" y="2408892"/>
            <a:ext cx="813662" cy="1"/>
          </a:xfrm>
          <a:prstGeom prst="straightConnector1">
            <a:avLst/>
          </a:prstGeom>
          <a:ln>
            <a:solidFill>
              <a:srgbClr val="0070C0"/>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6C85EE7-6419-4406-9090-5C3E3C3E581D}"/>
              </a:ext>
            </a:extLst>
          </p:cNvPr>
          <p:cNvSpPr txBox="1"/>
          <p:nvPr/>
        </p:nvSpPr>
        <p:spPr>
          <a:xfrm>
            <a:off x="6491208" y="4205206"/>
            <a:ext cx="1087463" cy="307777"/>
          </a:xfrm>
          <a:prstGeom prst="rect">
            <a:avLst/>
          </a:prstGeom>
          <a:noFill/>
        </p:spPr>
        <p:txBody>
          <a:bodyPr wrap="square" rtlCol="0">
            <a:spAutoFit/>
          </a:bodyPr>
          <a:lstStyle/>
          <a:p>
            <a:pPr algn="ctr"/>
            <a:r>
              <a:rPr lang="en-US" sz="1400" b="1" dirty="0">
                <a:solidFill>
                  <a:srgbClr val="FF0000"/>
                </a:solidFill>
              </a:rPr>
              <a:t>Free Speed</a:t>
            </a:r>
          </a:p>
        </p:txBody>
      </p:sp>
      <p:cxnSp>
        <p:nvCxnSpPr>
          <p:cNvPr id="14" name="Straight Arrow Connector 13">
            <a:extLst>
              <a:ext uri="{FF2B5EF4-FFF2-40B4-BE49-F238E27FC236}">
                <a16:creationId xmlns:a16="http://schemas.microsoft.com/office/drawing/2014/main" id="{6CFE5CE0-185D-412C-BF13-D1BF399B9EFD}"/>
              </a:ext>
            </a:extLst>
          </p:cNvPr>
          <p:cNvCxnSpPr>
            <a:cxnSpLocks/>
          </p:cNvCxnSpPr>
          <p:nvPr/>
        </p:nvCxnSpPr>
        <p:spPr>
          <a:xfrm>
            <a:off x="6974237" y="4572000"/>
            <a:ext cx="0" cy="848226"/>
          </a:xfrm>
          <a:prstGeom prst="straightConnector1">
            <a:avLst/>
          </a:prstGeom>
          <a:ln>
            <a:solidFill>
              <a:srgbClr val="FF0000"/>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2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b="1" dirty="0"/>
              <a:t>Motor Performance</a:t>
            </a:r>
            <a:endParaRPr lang="en-US" dirty="0"/>
          </a:p>
        </p:txBody>
      </p:sp>
      <p:graphicFrame>
        <p:nvGraphicFramePr>
          <p:cNvPr id="9" name="Chart 8">
            <a:extLst>
              <a:ext uri="{FF2B5EF4-FFF2-40B4-BE49-F238E27FC236}">
                <a16:creationId xmlns:a16="http://schemas.microsoft.com/office/drawing/2014/main" id="{4631D33D-4D76-4375-9D79-FD6FA803D19D}"/>
              </a:ext>
            </a:extLst>
          </p:cNvPr>
          <p:cNvGraphicFramePr>
            <a:graphicFrameLocks/>
          </p:cNvGraphicFramePr>
          <p:nvPr>
            <p:extLst>
              <p:ext uri="{D42A27DB-BD31-4B8C-83A1-F6EECF244321}">
                <p14:modId xmlns:p14="http://schemas.microsoft.com/office/powerpoint/2010/main" val="3326951968"/>
              </p:ext>
            </p:extLst>
          </p:nvPr>
        </p:nvGraphicFramePr>
        <p:xfrm>
          <a:off x="628650" y="1816814"/>
          <a:ext cx="7886700" cy="43869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354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Motor Performance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6035" y="2567302"/>
            <a:ext cx="5771929" cy="3882135"/>
          </a:xfrm>
        </p:spPr>
      </p:pic>
      <p:sp>
        <p:nvSpPr>
          <p:cNvPr id="5" name="TextBox 4"/>
          <p:cNvSpPr txBox="1"/>
          <p:nvPr/>
        </p:nvSpPr>
        <p:spPr>
          <a:xfrm>
            <a:off x="2427050" y="1867385"/>
            <a:ext cx="4289898" cy="523220"/>
          </a:xfrm>
          <a:prstGeom prst="rect">
            <a:avLst/>
          </a:prstGeom>
          <a:noFill/>
        </p:spPr>
        <p:txBody>
          <a:bodyPr wrap="square" rtlCol="0">
            <a:spAutoFit/>
          </a:bodyPr>
          <a:lstStyle/>
          <a:p>
            <a:pPr algn="ctr"/>
            <a:r>
              <a:rPr lang="en-US" sz="2800" dirty="0"/>
              <a:t>Speed Torque Curve</a:t>
            </a:r>
          </a:p>
        </p:txBody>
      </p:sp>
    </p:spTree>
    <p:extLst>
      <p:ext uri="{BB962C8B-B14F-4D97-AF65-F5344CB8AC3E}">
        <p14:creationId xmlns:p14="http://schemas.microsoft.com/office/powerpoint/2010/main" val="2096552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Motor Performance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7380" y="2217966"/>
            <a:ext cx="3428453" cy="34284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69" y="1551217"/>
            <a:ext cx="2143125" cy="21431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283" y="4164788"/>
            <a:ext cx="1908640" cy="1908640"/>
          </a:xfrm>
          <a:prstGeom prst="rect">
            <a:avLst/>
          </a:prstGeom>
        </p:spPr>
      </p:pic>
      <p:sp>
        <p:nvSpPr>
          <p:cNvPr id="3" name="TextBox 2"/>
          <p:cNvSpPr txBox="1"/>
          <p:nvPr/>
        </p:nvSpPr>
        <p:spPr>
          <a:xfrm>
            <a:off x="2878737" y="1881346"/>
            <a:ext cx="1623060" cy="1477328"/>
          </a:xfrm>
          <a:prstGeom prst="rect">
            <a:avLst/>
          </a:prstGeom>
          <a:noFill/>
        </p:spPr>
        <p:txBody>
          <a:bodyPr wrap="square" rtlCol="0">
            <a:spAutoFit/>
          </a:bodyPr>
          <a:lstStyle/>
          <a:p>
            <a:pPr algn="ctr"/>
            <a:r>
              <a:rPr lang="en-US" b="1" dirty="0"/>
              <a:t>CIM</a:t>
            </a:r>
          </a:p>
          <a:p>
            <a:pPr algn="ctr"/>
            <a:r>
              <a:rPr lang="en-US" dirty="0"/>
              <a:t>Lots of copper</a:t>
            </a:r>
          </a:p>
          <a:p>
            <a:pPr algn="ctr"/>
            <a:r>
              <a:rPr lang="en-US" dirty="0"/>
              <a:t>Low speed</a:t>
            </a:r>
          </a:p>
          <a:p>
            <a:pPr algn="ctr"/>
            <a:r>
              <a:rPr lang="en-US" dirty="0"/>
              <a:t>Heavy</a:t>
            </a:r>
          </a:p>
          <a:p>
            <a:pPr algn="ctr"/>
            <a:r>
              <a:rPr lang="en-US" dirty="0"/>
              <a:t>No fan</a:t>
            </a:r>
          </a:p>
        </p:txBody>
      </p:sp>
      <p:sp>
        <p:nvSpPr>
          <p:cNvPr id="7" name="TextBox 6"/>
          <p:cNvSpPr txBox="1"/>
          <p:nvPr/>
        </p:nvSpPr>
        <p:spPr>
          <a:xfrm>
            <a:off x="6962363" y="3094177"/>
            <a:ext cx="1623060" cy="1477328"/>
          </a:xfrm>
          <a:prstGeom prst="rect">
            <a:avLst/>
          </a:prstGeom>
          <a:noFill/>
        </p:spPr>
        <p:txBody>
          <a:bodyPr wrap="square" rtlCol="0">
            <a:spAutoFit/>
          </a:bodyPr>
          <a:lstStyle/>
          <a:p>
            <a:pPr algn="ctr"/>
            <a:r>
              <a:rPr lang="en-US" b="1" dirty="0"/>
              <a:t>Bag</a:t>
            </a:r>
          </a:p>
          <a:p>
            <a:pPr algn="ctr"/>
            <a:r>
              <a:rPr lang="en-US" dirty="0"/>
              <a:t>Less copper</a:t>
            </a:r>
          </a:p>
          <a:p>
            <a:pPr algn="ctr"/>
            <a:r>
              <a:rPr lang="en-US" dirty="0"/>
              <a:t>Medium speed</a:t>
            </a:r>
          </a:p>
          <a:p>
            <a:pPr algn="ctr"/>
            <a:r>
              <a:rPr lang="en-US" dirty="0"/>
              <a:t>Light</a:t>
            </a:r>
          </a:p>
          <a:p>
            <a:pPr algn="ctr"/>
            <a:r>
              <a:rPr lang="en-US" dirty="0"/>
              <a:t>No fan</a:t>
            </a:r>
          </a:p>
        </p:txBody>
      </p:sp>
      <p:sp>
        <p:nvSpPr>
          <p:cNvPr id="9" name="TextBox 8"/>
          <p:cNvSpPr txBox="1"/>
          <p:nvPr/>
        </p:nvSpPr>
        <p:spPr>
          <a:xfrm>
            <a:off x="3835349" y="4987672"/>
            <a:ext cx="1623060" cy="1477328"/>
          </a:xfrm>
          <a:prstGeom prst="rect">
            <a:avLst/>
          </a:prstGeom>
          <a:noFill/>
        </p:spPr>
        <p:txBody>
          <a:bodyPr wrap="square" rtlCol="0">
            <a:spAutoFit/>
          </a:bodyPr>
          <a:lstStyle/>
          <a:p>
            <a:pPr algn="ctr"/>
            <a:r>
              <a:rPr lang="en-US" b="1" dirty="0"/>
              <a:t>775</a:t>
            </a:r>
          </a:p>
          <a:p>
            <a:pPr algn="ctr"/>
            <a:r>
              <a:rPr lang="en-US" dirty="0"/>
              <a:t>Less copper</a:t>
            </a:r>
          </a:p>
          <a:p>
            <a:pPr algn="ctr"/>
            <a:r>
              <a:rPr lang="en-US" dirty="0"/>
              <a:t>High speed</a:t>
            </a:r>
          </a:p>
          <a:p>
            <a:pPr algn="ctr"/>
            <a:r>
              <a:rPr lang="en-US" dirty="0"/>
              <a:t>Light</a:t>
            </a:r>
          </a:p>
          <a:p>
            <a:pPr algn="ctr"/>
            <a:r>
              <a:rPr lang="en-US" dirty="0"/>
              <a:t>Fan</a:t>
            </a:r>
          </a:p>
        </p:txBody>
      </p:sp>
    </p:spTree>
    <p:extLst>
      <p:ext uri="{BB962C8B-B14F-4D97-AF65-F5344CB8AC3E}">
        <p14:creationId xmlns:p14="http://schemas.microsoft.com/office/powerpoint/2010/main" val="611379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Motor Performance - CIM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8560" y="1825625"/>
            <a:ext cx="7266880" cy="4351338"/>
          </a:xfrm>
        </p:spPr>
      </p:pic>
    </p:spTree>
    <p:extLst>
      <p:ext uri="{BB962C8B-B14F-4D97-AF65-F5344CB8AC3E}">
        <p14:creationId xmlns:p14="http://schemas.microsoft.com/office/powerpoint/2010/main" val="2250245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Motor Performance - 775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772" y="1825625"/>
            <a:ext cx="7172455" cy="4351338"/>
          </a:xfrm>
        </p:spPr>
      </p:pic>
    </p:spTree>
    <p:extLst>
      <p:ext uri="{BB962C8B-B14F-4D97-AF65-F5344CB8AC3E}">
        <p14:creationId xmlns:p14="http://schemas.microsoft.com/office/powerpoint/2010/main" val="1325043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Motor Performance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2020895"/>
              </p:ext>
            </p:extLst>
          </p:nvPr>
        </p:nvGraphicFramePr>
        <p:xfrm>
          <a:off x="1104900" y="2117454"/>
          <a:ext cx="6575088" cy="3719468"/>
        </p:xfrm>
        <a:graphic>
          <a:graphicData uri="http://schemas.openxmlformats.org/drawingml/2006/table">
            <a:tbl>
              <a:tblPr/>
              <a:tblGrid>
                <a:gridCol w="1767840">
                  <a:extLst>
                    <a:ext uri="{9D8B030D-6E8A-4147-A177-3AD203B41FA5}">
                      <a16:colId xmlns:a16="http://schemas.microsoft.com/office/drawing/2014/main" val="20000"/>
                    </a:ext>
                  </a:extLst>
                </a:gridCol>
                <a:gridCol w="7391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082040">
                  <a:extLst>
                    <a:ext uri="{9D8B030D-6E8A-4147-A177-3AD203B41FA5}">
                      <a16:colId xmlns:a16="http://schemas.microsoft.com/office/drawing/2014/main" val="20003"/>
                    </a:ext>
                  </a:extLst>
                </a:gridCol>
                <a:gridCol w="998220">
                  <a:extLst>
                    <a:ext uri="{9D8B030D-6E8A-4147-A177-3AD203B41FA5}">
                      <a16:colId xmlns:a16="http://schemas.microsoft.com/office/drawing/2014/main" val="20004"/>
                    </a:ext>
                  </a:extLst>
                </a:gridCol>
                <a:gridCol w="982008">
                  <a:extLst>
                    <a:ext uri="{9D8B030D-6E8A-4147-A177-3AD203B41FA5}">
                      <a16:colId xmlns:a16="http://schemas.microsoft.com/office/drawing/2014/main" val="20005"/>
                    </a:ext>
                  </a:extLst>
                </a:gridCol>
              </a:tblGrid>
              <a:tr h="572226">
                <a:tc>
                  <a:txBody>
                    <a:bodyPr/>
                    <a:lstStyle/>
                    <a:p>
                      <a:r>
                        <a:rPr lang="en-US" sz="1400" b="1" dirty="0"/>
                        <a:t>Motor</a:t>
                      </a:r>
                      <a:endParaRPr lang="en-US" sz="1400" dirty="0"/>
                    </a:p>
                  </a:txBody>
                  <a:tcPr marL="66944" marR="66944" marT="33472" marB="33472" anchor="ctr">
                    <a:lnL>
                      <a:noFill/>
                    </a:lnL>
                    <a:lnR>
                      <a:noFill/>
                    </a:lnR>
                    <a:lnT>
                      <a:noFill/>
                    </a:lnT>
                    <a:lnB>
                      <a:noFill/>
                    </a:lnB>
                  </a:tcPr>
                </a:tc>
                <a:tc>
                  <a:txBody>
                    <a:bodyPr/>
                    <a:lstStyle/>
                    <a:p>
                      <a:r>
                        <a:rPr lang="en-US" sz="1400" b="1"/>
                        <a:t>Price</a:t>
                      </a:r>
                      <a:endParaRPr lang="en-US" sz="1400"/>
                    </a:p>
                  </a:txBody>
                  <a:tcPr marL="66944" marR="66944" marT="33472" marB="33472" anchor="ctr">
                    <a:lnL>
                      <a:noFill/>
                    </a:lnL>
                    <a:lnR>
                      <a:noFill/>
                    </a:lnR>
                    <a:lnT>
                      <a:noFill/>
                    </a:lnT>
                    <a:lnB>
                      <a:noFill/>
                    </a:lnB>
                  </a:tcPr>
                </a:tc>
                <a:tc>
                  <a:txBody>
                    <a:bodyPr/>
                    <a:lstStyle/>
                    <a:p>
                      <a:r>
                        <a:rPr lang="en-US" sz="1400" b="1"/>
                        <a:t>Max Power</a:t>
                      </a:r>
                      <a:endParaRPr lang="en-US" sz="1400"/>
                    </a:p>
                  </a:txBody>
                  <a:tcPr marL="66944" marR="66944" marT="33472" marB="33472" anchor="ctr">
                    <a:lnL>
                      <a:noFill/>
                    </a:lnL>
                    <a:lnR>
                      <a:noFill/>
                    </a:lnR>
                    <a:lnT>
                      <a:noFill/>
                    </a:lnT>
                    <a:lnB>
                      <a:noFill/>
                    </a:lnB>
                  </a:tcPr>
                </a:tc>
                <a:tc>
                  <a:txBody>
                    <a:bodyPr/>
                    <a:lstStyle/>
                    <a:p>
                      <a:r>
                        <a:rPr lang="en-US" sz="1400" b="1"/>
                        <a:t>Free Speed</a:t>
                      </a:r>
                      <a:endParaRPr lang="en-US" sz="1400"/>
                    </a:p>
                  </a:txBody>
                  <a:tcPr marL="66944" marR="66944" marT="33472" marB="33472" anchor="ctr">
                    <a:lnL>
                      <a:noFill/>
                    </a:lnL>
                    <a:lnR>
                      <a:noFill/>
                    </a:lnR>
                    <a:lnT>
                      <a:noFill/>
                    </a:lnT>
                    <a:lnB>
                      <a:noFill/>
                    </a:lnB>
                  </a:tcPr>
                </a:tc>
                <a:tc>
                  <a:txBody>
                    <a:bodyPr/>
                    <a:lstStyle/>
                    <a:p>
                      <a:r>
                        <a:rPr lang="en-US" sz="1400" b="1"/>
                        <a:t>Stall Torque</a:t>
                      </a:r>
                      <a:endParaRPr lang="en-US" sz="1400"/>
                    </a:p>
                  </a:txBody>
                  <a:tcPr marL="66944" marR="66944" marT="33472" marB="33472" anchor="ctr">
                    <a:lnL>
                      <a:noFill/>
                    </a:lnL>
                    <a:lnR>
                      <a:noFill/>
                    </a:lnR>
                    <a:lnT>
                      <a:noFill/>
                    </a:lnT>
                    <a:lnB>
                      <a:noFill/>
                    </a:lnB>
                  </a:tcPr>
                </a:tc>
                <a:tc>
                  <a:txBody>
                    <a:bodyPr/>
                    <a:lstStyle/>
                    <a:p>
                      <a:r>
                        <a:rPr lang="en-US" sz="1400" b="1" dirty="0"/>
                        <a:t>Weight</a:t>
                      </a:r>
                      <a:endParaRPr lang="en-US" sz="1400" dirty="0"/>
                    </a:p>
                  </a:txBody>
                  <a:tcPr marL="66944" marR="66944" marT="33472" marB="33472" anchor="ctr">
                    <a:lnL>
                      <a:noFill/>
                    </a:lnL>
                    <a:lnR>
                      <a:noFill/>
                    </a:lnR>
                    <a:lnT>
                      <a:noFill/>
                    </a:lnT>
                    <a:lnB>
                      <a:noFill/>
                    </a:lnB>
                  </a:tcPr>
                </a:tc>
                <a:extLst>
                  <a:ext uri="{0D108BD9-81ED-4DB2-BD59-A6C34878D82A}">
                    <a16:rowId xmlns:a16="http://schemas.microsoft.com/office/drawing/2014/main" val="10000"/>
                  </a:ext>
                </a:extLst>
              </a:tr>
              <a:tr h="449606">
                <a:tc>
                  <a:txBody>
                    <a:bodyPr/>
                    <a:lstStyle/>
                    <a:p>
                      <a:r>
                        <a:rPr lang="en-US" sz="1400" dirty="0"/>
                        <a:t>CIM</a:t>
                      </a:r>
                    </a:p>
                  </a:txBody>
                  <a:tcPr marL="66944" marR="66944" marT="33472" marB="33472" anchor="ctr">
                    <a:lnL>
                      <a:noFill/>
                    </a:lnL>
                    <a:lnR>
                      <a:noFill/>
                    </a:lnR>
                    <a:lnT>
                      <a:noFill/>
                    </a:lnT>
                    <a:lnB>
                      <a:noFill/>
                    </a:lnB>
                  </a:tcPr>
                </a:tc>
                <a:tc>
                  <a:txBody>
                    <a:bodyPr/>
                    <a:lstStyle/>
                    <a:p>
                      <a:r>
                        <a:rPr lang="en-US" sz="1400"/>
                        <a:t>$28</a:t>
                      </a:r>
                    </a:p>
                  </a:txBody>
                  <a:tcPr marL="66944" marR="66944" marT="33472" marB="33472" anchor="ctr">
                    <a:lnL>
                      <a:noFill/>
                    </a:lnL>
                    <a:lnR>
                      <a:noFill/>
                    </a:lnR>
                    <a:lnT>
                      <a:noFill/>
                    </a:lnT>
                    <a:lnB>
                      <a:noFill/>
                    </a:lnB>
                  </a:tcPr>
                </a:tc>
                <a:tc>
                  <a:txBody>
                    <a:bodyPr/>
                    <a:lstStyle/>
                    <a:p>
                      <a:r>
                        <a:rPr lang="en-US" sz="1400"/>
                        <a:t>337 W</a:t>
                      </a:r>
                    </a:p>
                  </a:txBody>
                  <a:tcPr marL="66944" marR="66944" marT="33472" marB="33472" anchor="ctr">
                    <a:lnL>
                      <a:noFill/>
                    </a:lnL>
                    <a:lnR>
                      <a:noFill/>
                    </a:lnR>
                    <a:lnT>
                      <a:noFill/>
                    </a:lnT>
                    <a:lnB>
                      <a:noFill/>
                    </a:lnB>
                  </a:tcPr>
                </a:tc>
                <a:tc>
                  <a:txBody>
                    <a:bodyPr/>
                    <a:lstStyle/>
                    <a:p>
                      <a:r>
                        <a:rPr lang="en-US" sz="1400"/>
                        <a:t>5,310 rpm</a:t>
                      </a:r>
                    </a:p>
                  </a:txBody>
                  <a:tcPr marL="66944" marR="66944" marT="33472" marB="33472" anchor="ctr">
                    <a:lnL>
                      <a:noFill/>
                    </a:lnL>
                    <a:lnR>
                      <a:noFill/>
                    </a:lnR>
                    <a:lnT>
                      <a:noFill/>
                    </a:lnT>
                    <a:lnB>
                      <a:noFill/>
                    </a:lnB>
                  </a:tcPr>
                </a:tc>
                <a:tc>
                  <a:txBody>
                    <a:bodyPr/>
                    <a:lstStyle/>
                    <a:p>
                      <a:r>
                        <a:rPr lang="en-US" sz="1400" dirty="0"/>
                        <a:t>2.4 N-m</a:t>
                      </a:r>
                    </a:p>
                  </a:txBody>
                  <a:tcPr marL="66944" marR="66944" marT="33472" marB="33472" anchor="ctr">
                    <a:lnL>
                      <a:noFill/>
                    </a:lnL>
                    <a:lnR>
                      <a:noFill/>
                    </a:lnR>
                    <a:lnT>
                      <a:noFill/>
                    </a:lnT>
                    <a:lnB>
                      <a:noFill/>
                    </a:lnB>
                  </a:tcPr>
                </a:tc>
                <a:tc>
                  <a:txBody>
                    <a:bodyPr/>
                    <a:lstStyle/>
                    <a:p>
                      <a:r>
                        <a:rPr lang="en-US" sz="1400" dirty="0"/>
                        <a:t>2.82 </a:t>
                      </a:r>
                      <a:r>
                        <a:rPr lang="en-US" sz="1400" dirty="0" err="1"/>
                        <a:t>lbs</a:t>
                      </a:r>
                      <a:endParaRPr lang="en-US" sz="1400" dirty="0"/>
                    </a:p>
                  </a:txBody>
                  <a:tcPr marL="66944" marR="66944" marT="33472" marB="33472" anchor="ctr">
                    <a:lnL>
                      <a:noFill/>
                    </a:lnL>
                    <a:lnR>
                      <a:noFill/>
                    </a:lnR>
                    <a:lnT>
                      <a:noFill/>
                    </a:lnT>
                    <a:lnB>
                      <a:noFill/>
                    </a:lnB>
                  </a:tcPr>
                </a:tc>
                <a:extLst>
                  <a:ext uri="{0D108BD9-81ED-4DB2-BD59-A6C34878D82A}">
                    <a16:rowId xmlns:a16="http://schemas.microsoft.com/office/drawing/2014/main" val="10001"/>
                  </a:ext>
                </a:extLst>
              </a:tr>
              <a:tr h="449606">
                <a:tc>
                  <a:txBody>
                    <a:bodyPr/>
                    <a:lstStyle/>
                    <a:p>
                      <a:r>
                        <a:rPr lang="en-US" sz="1400"/>
                        <a:t>Mini-CIM</a:t>
                      </a:r>
                    </a:p>
                  </a:txBody>
                  <a:tcPr marL="66944" marR="66944" marT="33472" marB="33472" anchor="ctr">
                    <a:lnL>
                      <a:noFill/>
                    </a:lnL>
                    <a:lnR>
                      <a:noFill/>
                    </a:lnR>
                    <a:lnT>
                      <a:noFill/>
                    </a:lnT>
                    <a:lnB>
                      <a:noFill/>
                    </a:lnB>
                  </a:tcPr>
                </a:tc>
                <a:tc>
                  <a:txBody>
                    <a:bodyPr/>
                    <a:lstStyle/>
                    <a:p>
                      <a:r>
                        <a:rPr lang="en-US" sz="1400"/>
                        <a:t>$25</a:t>
                      </a:r>
                    </a:p>
                  </a:txBody>
                  <a:tcPr marL="66944" marR="66944" marT="33472" marB="33472" anchor="ctr">
                    <a:lnL>
                      <a:noFill/>
                    </a:lnL>
                    <a:lnR>
                      <a:noFill/>
                    </a:lnR>
                    <a:lnT>
                      <a:noFill/>
                    </a:lnT>
                    <a:lnB>
                      <a:noFill/>
                    </a:lnB>
                  </a:tcPr>
                </a:tc>
                <a:tc>
                  <a:txBody>
                    <a:bodyPr/>
                    <a:lstStyle/>
                    <a:p>
                      <a:r>
                        <a:rPr lang="en-US" sz="1400"/>
                        <a:t>230 W</a:t>
                      </a:r>
                    </a:p>
                  </a:txBody>
                  <a:tcPr marL="66944" marR="66944" marT="33472" marB="33472" anchor="ctr">
                    <a:lnL>
                      <a:noFill/>
                    </a:lnL>
                    <a:lnR>
                      <a:noFill/>
                    </a:lnR>
                    <a:lnT>
                      <a:noFill/>
                    </a:lnT>
                    <a:lnB>
                      <a:noFill/>
                    </a:lnB>
                  </a:tcPr>
                </a:tc>
                <a:tc>
                  <a:txBody>
                    <a:bodyPr/>
                    <a:lstStyle/>
                    <a:p>
                      <a:r>
                        <a:rPr lang="en-US" sz="1400"/>
                        <a:t>6,200 rpm</a:t>
                      </a:r>
                    </a:p>
                  </a:txBody>
                  <a:tcPr marL="66944" marR="66944" marT="33472" marB="33472" anchor="ctr">
                    <a:lnL>
                      <a:noFill/>
                    </a:lnL>
                    <a:lnR>
                      <a:noFill/>
                    </a:lnR>
                    <a:lnT>
                      <a:noFill/>
                    </a:lnT>
                    <a:lnB>
                      <a:noFill/>
                    </a:lnB>
                  </a:tcPr>
                </a:tc>
                <a:tc>
                  <a:txBody>
                    <a:bodyPr/>
                    <a:lstStyle/>
                    <a:p>
                      <a:r>
                        <a:rPr lang="en-US" sz="1400"/>
                        <a:t>1.4 N-m</a:t>
                      </a:r>
                    </a:p>
                  </a:txBody>
                  <a:tcPr marL="66944" marR="66944" marT="33472" marB="33472" anchor="ctr">
                    <a:lnL>
                      <a:noFill/>
                    </a:lnL>
                    <a:lnR>
                      <a:noFill/>
                    </a:lnR>
                    <a:lnT>
                      <a:noFill/>
                    </a:lnT>
                    <a:lnB>
                      <a:noFill/>
                    </a:lnB>
                  </a:tcPr>
                </a:tc>
                <a:tc>
                  <a:txBody>
                    <a:bodyPr/>
                    <a:lstStyle/>
                    <a:p>
                      <a:r>
                        <a:rPr lang="en-US" sz="1400" dirty="0"/>
                        <a:t>2.16 </a:t>
                      </a:r>
                      <a:r>
                        <a:rPr lang="en-US" sz="1400" dirty="0" err="1"/>
                        <a:t>lbs</a:t>
                      </a:r>
                      <a:endParaRPr lang="en-US" sz="1400" dirty="0"/>
                    </a:p>
                  </a:txBody>
                  <a:tcPr marL="66944" marR="66944" marT="33472" marB="33472" anchor="ctr">
                    <a:lnL>
                      <a:noFill/>
                    </a:lnL>
                    <a:lnR>
                      <a:noFill/>
                    </a:lnR>
                    <a:lnT>
                      <a:noFill/>
                    </a:lnT>
                    <a:lnB>
                      <a:noFill/>
                    </a:lnB>
                  </a:tcPr>
                </a:tc>
                <a:extLst>
                  <a:ext uri="{0D108BD9-81ED-4DB2-BD59-A6C34878D82A}">
                    <a16:rowId xmlns:a16="http://schemas.microsoft.com/office/drawing/2014/main" val="10002"/>
                  </a:ext>
                </a:extLst>
              </a:tr>
              <a:tr h="449606">
                <a:tc>
                  <a:txBody>
                    <a:bodyPr/>
                    <a:lstStyle/>
                    <a:p>
                      <a:r>
                        <a:rPr lang="en-US" sz="1400"/>
                        <a:t>BAG</a:t>
                      </a:r>
                    </a:p>
                  </a:txBody>
                  <a:tcPr marL="66944" marR="66944" marT="33472" marB="33472" anchor="ctr">
                    <a:lnL>
                      <a:noFill/>
                    </a:lnL>
                    <a:lnR>
                      <a:noFill/>
                    </a:lnR>
                    <a:lnT>
                      <a:noFill/>
                    </a:lnT>
                    <a:lnB>
                      <a:noFill/>
                    </a:lnB>
                  </a:tcPr>
                </a:tc>
                <a:tc>
                  <a:txBody>
                    <a:bodyPr/>
                    <a:lstStyle/>
                    <a:p>
                      <a:r>
                        <a:rPr lang="en-US" sz="1400"/>
                        <a:t>$25</a:t>
                      </a:r>
                    </a:p>
                  </a:txBody>
                  <a:tcPr marL="66944" marR="66944" marT="33472" marB="33472" anchor="ctr">
                    <a:lnL>
                      <a:noFill/>
                    </a:lnL>
                    <a:lnR>
                      <a:noFill/>
                    </a:lnR>
                    <a:lnT>
                      <a:noFill/>
                    </a:lnT>
                    <a:lnB>
                      <a:noFill/>
                    </a:lnB>
                  </a:tcPr>
                </a:tc>
                <a:tc>
                  <a:txBody>
                    <a:bodyPr/>
                    <a:lstStyle/>
                    <a:p>
                      <a:r>
                        <a:rPr lang="en-US" sz="1400"/>
                        <a:t>147 W</a:t>
                      </a:r>
                    </a:p>
                  </a:txBody>
                  <a:tcPr marL="66944" marR="66944" marT="33472" marB="33472" anchor="ctr">
                    <a:lnL>
                      <a:noFill/>
                    </a:lnL>
                    <a:lnR>
                      <a:noFill/>
                    </a:lnR>
                    <a:lnT>
                      <a:noFill/>
                    </a:lnT>
                    <a:lnB>
                      <a:noFill/>
                    </a:lnB>
                  </a:tcPr>
                </a:tc>
                <a:tc>
                  <a:txBody>
                    <a:bodyPr/>
                    <a:lstStyle/>
                    <a:p>
                      <a:r>
                        <a:rPr lang="en-US" sz="1400" dirty="0"/>
                        <a:t>13,100 rpm</a:t>
                      </a:r>
                    </a:p>
                  </a:txBody>
                  <a:tcPr marL="66944" marR="66944" marT="33472" marB="33472" anchor="ctr">
                    <a:lnL>
                      <a:noFill/>
                    </a:lnL>
                    <a:lnR>
                      <a:noFill/>
                    </a:lnR>
                    <a:lnT>
                      <a:noFill/>
                    </a:lnT>
                    <a:lnB>
                      <a:noFill/>
                    </a:lnB>
                  </a:tcPr>
                </a:tc>
                <a:tc>
                  <a:txBody>
                    <a:bodyPr/>
                    <a:lstStyle/>
                    <a:p>
                      <a:r>
                        <a:rPr lang="en-US" sz="1400" dirty="0"/>
                        <a:t>.43 N-m</a:t>
                      </a:r>
                    </a:p>
                  </a:txBody>
                  <a:tcPr marL="66944" marR="66944" marT="33472" marB="33472" anchor="ctr">
                    <a:lnL>
                      <a:noFill/>
                    </a:lnL>
                    <a:lnR>
                      <a:noFill/>
                    </a:lnR>
                    <a:lnT>
                      <a:noFill/>
                    </a:lnT>
                    <a:lnB>
                      <a:noFill/>
                    </a:lnB>
                  </a:tcPr>
                </a:tc>
                <a:tc>
                  <a:txBody>
                    <a:bodyPr/>
                    <a:lstStyle/>
                    <a:p>
                      <a:r>
                        <a:rPr lang="en-US" sz="1400" dirty="0"/>
                        <a:t>.71 </a:t>
                      </a:r>
                      <a:r>
                        <a:rPr lang="en-US" sz="1400" dirty="0" err="1"/>
                        <a:t>lb</a:t>
                      </a:r>
                      <a:endParaRPr lang="en-US" sz="1400" dirty="0"/>
                    </a:p>
                  </a:txBody>
                  <a:tcPr marL="66944" marR="66944" marT="33472" marB="33472" anchor="ctr">
                    <a:lnL>
                      <a:noFill/>
                    </a:lnL>
                    <a:lnR>
                      <a:noFill/>
                    </a:lnR>
                    <a:lnT>
                      <a:noFill/>
                    </a:lnT>
                    <a:lnB>
                      <a:noFill/>
                    </a:lnB>
                  </a:tcPr>
                </a:tc>
                <a:extLst>
                  <a:ext uri="{0D108BD9-81ED-4DB2-BD59-A6C34878D82A}">
                    <a16:rowId xmlns:a16="http://schemas.microsoft.com/office/drawing/2014/main" val="10003"/>
                  </a:ext>
                </a:extLst>
              </a:tr>
              <a:tr h="449606">
                <a:tc>
                  <a:txBody>
                    <a:bodyPr/>
                    <a:lstStyle/>
                    <a:p>
                      <a:r>
                        <a:rPr lang="en-US" sz="1400" dirty="0"/>
                        <a:t>RS-775pro</a:t>
                      </a:r>
                    </a:p>
                  </a:txBody>
                  <a:tcPr marL="66944" marR="66944" marT="33472" marB="33472" anchor="ctr">
                    <a:lnL>
                      <a:noFill/>
                    </a:lnL>
                    <a:lnR>
                      <a:noFill/>
                    </a:lnR>
                    <a:lnT>
                      <a:noFill/>
                    </a:lnT>
                    <a:lnB>
                      <a:noFill/>
                    </a:lnB>
                  </a:tcPr>
                </a:tc>
                <a:tc>
                  <a:txBody>
                    <a:bodyPr/>
                    <a:lstStyle/>
                    <a:p>
                      <a:r>
                        <a:rPr lang="en-US" sz="1400" dirty="0"/>
                        <a:t>$18</a:t>
                      </a:r>
                    </a:p>
                  </a:txBody>
                  <a:tcPr marL="66944" marR="66944" marT="33472" marB="33472" anchor="ctr">
                    <a:lnL>
                      <a:noFill/>
                    </a:lnL>
                    <a:lnR>
                      <a:noFill/>
                    </a:lnR>
                    <a:lnT>
                      <a:noFill/>
                    </a:lnT>
                    <a:lnB>
                      <a:noFill/>
                    </a:lnB>
                  </a:tcPr>
                </a:tc>
                <a:tc>
                  <a:txBody>
                    <a:bodyPr/>
                    <a:lstStyle/>
                    <a:p>
                      <a:r>
                        <a:rPr lang="en-US" sz="1400" dirty="0"/>
                        <a:t>347 W</a:t>
                      </a:r>
                    </a:p>
                  </a:txBody>
                  <a:tcPr marL="66944" marR="66944" marT="33472" marB="33472" anchor="ctr">
                    <a:lnL>
                      <a:noFill/>
                    </a:lnL>
                    <a:lnR>
                      <a:noFill/>
                    </a:lnR>
                    <a:lnT>
                      <a:noFill/>
                    </a:lnT>
                    <a:lnB>
                      <a:noFill/>
                    </a:lnB>
                  </a:tcPr>
                </a:tc>
                <a:tc>
                  <a:txBody>
                    <a:bodyPr/>
                    <a:lstStyle/>
                    <a:p>
                      <a:r>
                        <a:rPr lang="en-US" sz="1400" dirty="0"/>
                        <a:t>18,700 rpm</a:t>
                      </a:r>
                    </a:p>
                  </a:txBody>
                  <a:tcPr marL="66944" marR="66944" marT="33472" marB="33472" anchor="ctr">
                    <a:lnL>
                      <a:noFill/>
                    </a:lnL>
                    <a:lnR>
                      <a:noFill/>
                    </a:lnR>
                    <a:lnT>
                      <a:noFill/>
                    </a:lnT>
                    <a:lnB>
                      <a:noFill/>
                    </a:lnB>
                  </a:tcPr>
                </a:tc>
                <a:tc>
                  <a:txBody>
                    <a:bodyPr/>
                    <a:lstStyle/>
                    <a:p>
                      <a:r>
                        <a:rPr lang="en-US" sz="1400" dirty="0"/>
                        <a:t>.71 N-m</a:t>
                      </a:r>
                    </a:p>
                  </a:txBody>
                  <a:tcPr marL="66944" marR="66944" marT="33472" marB="33472" anchor="ctr">
                    <a:lnL>
                      <a:noFill/>
                    </a:lnL>
                    <a:lnR>
                      <a:noFill/>
                    </a:lnR>
                    <a:lnT>
                      <a:noFill/>
                    </a:lnT>
                    <a:lnB>
                      <a:noFill/>
                    </a:lnB>
                  </a:tcPr>
                </a:tc>
                <a:tc>
                  <a:txBody>
                    <a:bodyPr/>
                    <a:lstStyle/>
                    <a:p>
                      <a:r>
                        <a:rPr lang="en-US" sz="1400" dirty="0"/>
                        <a:t>.74 </a:t>
                      </a:r>
                      <a:r>
                        <a:rPr lang="en-US" sz="1400" dirty="0" err="1"/>
                        <a:t>lb</a:t>
                      </a:r>
                      <a:endParaRPr lang="en-US" sz="1400" dirty="0"/>
                    </a:p>
                  </a:txBody>
                  <a:tcPr marL="66944" marR="66944" marT="33472" marB="33472" anchor="ctr">
                    <a:lnL>
                      <a:noFill/>
                    </a:lnL>
                    <a:lnR>
                      <a:noFill/>
                    </a:lnR>
                    <a:lnT>
                      <a:noFill/>
                    </a:lnT>
                    <a:lnB>
                      <a:noFill/>
                    </a:lnB>
                  </a:tcPr>
                </a:tc>
                <a:extLst>
                  <a:ext uri="{0D108BD9-81ED-4DB2-BD59-A6C34878D82A}">
                    <a16:rowId xmlns:a16="http://schemas.microsoft.com/office/drawing/2014/main" val="10004"/>
                  </a:ext>
                </a:extLst>
              </a:tr>
              <a:tr h="449606">
                <a:tc>
                  <a:txBody>
                    <a:bodyPr/>
                    <a:lstStyle/>
                    <a:p>
                      <a:r>
                        <a:rPr lang="en-US" sz="1400"/>
                        <a:t>RS-550</a:t>
                      </a:r>
                    </a:p>
                  </a:txBody>
                  <a:tcPr marL="66944" marR="66944" marT="33472" marB="33472" anchor="ctr">
                    <a:lnL>
                      <a:noFill/>
                    </a:lnL>
                    <a:lnR>
                      <a:noFill/>
                    </a:lnR>
                    <a:lnT>
                      <a:noFill/>
                    </a:lnT>
                    <a:lnB>
                      <a:noFill/>
                    </a:lnB>
                  </a:tcPr>
                </a:tc>
                <a:tc>
                  <a:txBody>
                    <a:bodyPr/>
                    <a:lstStyle/>
                    <a:p>
                      <a:r>
                        <a:rPr lang="en-US" sz="1400" dirty="0"/>
                        <a:t>$7</a:t>
                      </a:r>
                    </a:p>
                  </a:txBody>
                  <a:tcPr marL="66944" marR="66944" marT="33472" marB="33472" anchor="ctr">
                    <a:lnL>
                      <a:noFill/>
                    </a:lnL>
                    <a:lnR>
                      <a:noFill/>
                    </a:lnR>
                    <a:lnT>
                      <a:noFill/>
                    </a:lnT>
                    <a:lnB>
                      <a:noFill/>
                    </a:lnB>
                  </a:tcPr>
                </a:tc>
                <a:tc>
                  <a:txBody>
                    <a:bodyPr/>
                    <a:lstStyle/>
                    <a:p>
                      <a:r>
                        <a:rPr lang="en-US" sz="1400"/>
                        <a:t>253 W</a:t>
                      </a:r>
                    </a:p>
                  </a:txBody>
                  <a:tcPr marL="66944" marR="66944" marT="33472" marB="33472" anchor="ctr">
                    <a:lnL>
                      <a:noFill/>
                    </a:lnL>
                    <a:lnR>
                      <a:noFill/>
                    </a:lnR>
                    <a:lnT>
                      <a:noFill/>
                    </a:lnT>
                    <a:lnB>
                      <a:noFill/>
                    </a:lnB>
                  </a:tcPr>
                </a:tc>
                <a:tc>
                  <a:txBody>
                    <a:bodyPr/>
                    <a:lstStyle/>
                    <a:p>
                      <a:r>
                        <a:rPr lang="en-US" sz="1400"/>
                        <a:t>19,300 rpm</a:t>
                      </a:r>
                    </a:p>
                  </a:txBody>
                  <a:tcPr marL="66944" marR="66944" marT="33472" marB="33472" anchor="ctr">
                    <a:lnL>
                      <a:noFill/>
                    </a:lnL>
                    <a:lnR>
                      <a:noFill/>
                    </a:lnR>
                    <a:lnT>
                      <a:noFill/>
                    </a:lnT>
                    <a:lnB>
                      <a:noFill/>
                    </a:lnB>
                  </a:tcPr>
                </a:tc>
                <a:tc>
                  <a:txBody>
                    <a:bodyPr/>
                    <a:lstStyle/>
                    <a:p>
                      <a:r>
                        <a:rPr lang="en-US" sz="1400" dirty="0"/>
                        <a:t>.48 N-m</a:t>
                      </a:r>
                    </a:p>
                  </a:txBody>
                  <a:tcPr marL="66944" marR="66944" marT="33472" marB="33472" anchor="ctr">
                    <a:lnL>
                      <a:noFill/>
                    </a:lnL>
                    <a:lnR>
                      <a:noFill/>
                    </a:lnR>
                    <a:lnT>
                      <a:noFill/>
                    </a:lnT>
                    <a:lnB>
                      <a:noFill/>
                    </a:lnB>
                  </a:tcPr>
                </a:tc>
                <a:tc>
                  <a:txBody>
                    <a:bodyPr/>
                    <a:lstStyle/>
                    <a:p>
                      <a:r>
                        <a:rPr lang="en-US" sz="1400" dirty="0"/>
                        <a:t>.48 </a:t>
                      </a:r>
                      <a:r>
                        <a:rPr lang="en-US" sz="1400" dirty="0" err="1"/>
                        <a:t>lb</a:t>
                      </a:r>
                      <a:endParaRPr lang="en-US" sz="1400" dirty="0"/>
                    </a:p>
                  </a:txBody>
                  <a:tcPr marL="66944" marR="66944" marT="33472" marB="33472" anchor="ctr">
                    <a:lnL>
                      <a:noFill/>
                    </a:lnL>
                    <a:lnR>
                      <a:noFill/>
                    </a:lnR>
                    <a:lnT>
                      <a:noFill/>
                    </a:lnT>
                    <a:lnB>
                      <a:noFill/>
                    </a:lnB>
                  </a:tcPr>
                </a:tc>
                <a:extLst>
                  <a:ext uri="{0D108BD9-81ED-4DB2-BD59-A6C34878D82A}">
                    <a16:rowId xmlns:a16="http://schemas.microsoft.com/office/drawing/2014/main" val="10005"/>
                  </a:ext>
                </a:extLst>
              </a:tr>
              <a:tr h="449606">
                <a:tc>
                  <a:txBody>
                    <a:bodyPr/>
                    <a:lstStyle/>
                    <a:p>
                      <a:r>
                        <a:rPr lang="en-US" sz="1400"/>
                        <a:t>AM-9015</a:t>
                      </a:r>
                    </a:p>
                  </a:txBody>
                  <a:tcPr marL="66944" marR="66944" marT="33472" marB="33472" anchor="ctr">
                    <a:lnL>
                      <a:noFill/>
                    </a:lnL>
                    <a:lnR>
                      <a:noFill/>
                    </a:lnR>
                    <a:lnT>
                      <a:noFill/>
                    </a:lnT>
                    <a:lnB>
                      <a:noFill/>
                    </a:lnB>
                  </a:tcPr>
                </a:tc>
                <a:tc>
                  <a:txBody>
                    <a:bodyPr/>
                    <a:lstStyle/>
                    <a:p>
                      <a:r>
                        <a:rPr lang="en-US" sz="1400" dirty="0"/>
                        <a:t>$14</a:t>
                      </a:r>
                    </a:p>
                  </a:txBody>
                  <a:tcPr marL="66944" marR="66944" marT="33472" marB="33472" anchor="ctr">
                    <a:lnL>
                      <a:noFill/>
                    </a:lnL>
                    <a:lnR>
                      <a:noFill/>
                    </a:lnR>
                    <a:lnT>
                      <a:noFill/>
                    </a:lnT>
                    <a:lnB>
                      <a:noFill/>
                    </a:lnB>
                  </a:tcPr>
                </a:tc>
                <a:tc>
                  <a:txBody>
                    <a:bodyPr/>
                    <a:lstStyle/>
                    <a:p>
                      <a:r>
                        <a:rPr lang="en-US" sz="1400" dirty="0"/>
                        <a:t>179 W</a:t>
                      </a:r>
                    </a:p>
                  </a:txBody>
                  <a:tcPr marL="66944" marR="66944" marT="33472" marB="33472" anchor="ctr">
                    <a:lnL>
                      <a:noFill/>
                    </a:lnL>
                    <a:lnR>
                      <a:noFill/>
                    </a:lnR>
                    <a:lnT>
                      <a:noFill/>
                    </a:lnT>
                    <a:lnB>
                      <a:noFill/>
                    </a:lnB>
                  </a:tcPr>
                </a:tc>
                <a:tc>
                  <a:txBody>
                    <a:bodyPr/>
                    <a:lstStyle/>
                    <a:p>
                      <a:r>
                        <a:rPr lang="en-US" sz="1400" dirty="0"/>
                        <a:t>16,000 rpm</a:t>
                      </a:r>
                    </a:p>
                  </a:txBody>
                  <a:tcPr marL="66944" marR="66944" marT="33472" marB="33472" anchor="ctr">
                    <a:lnL>
                      <a:noFill/>
                    </a:lnL>
                    <a:lnR>
                      <a:noFill/>
                    </a:lnR>
                    <a:lnT>
                      <a:noFill/>
                    </a:lnT>
                    <a:lnB>
                      <a:noFill/>
                    </a:lnB>
                  </a:tcPr>
                </a:tc>
                <a:tc>
                  <a:txBody>
                    <a:bodyPr/>
                    <a:lstStyle/>
                    <a:p>
                      <a:r>
                        <a:rPr lang="en-US" sz="1400" dirty="0"/>
                        <a:t>.43 N-m</a:t>
                      </a:r>
                    </a:p>
                  </a:txBody>
                  <a:tcPr marL="66944" marR="66944" marT="33472" marB="33472" anchor="ctr">
                    <a:lnL>
                      <a:noFill/>
                    </a:lnL>
                    <a:lnR>
                      <a:noFill/>
                    </a:lnR>
                    <a:lnT>
                      <a:noFill/>
                    </a:lnT>
                    <a:lnB>
                      <a:noFill/>
                    </a:lnB>
                  </a:tcPr>
                </a:tc>
                <a:tc>
                  <a:txBody>
                    <a:bodyPr/>
                    <a:lstStyle/>
                    <a:p>
                      <a:r>
                        <a:rPr lang="en-US" sz="1400" dirty="0"/>
                        <a:t>.5 </a:t>
                      </a:r>
                      <a:r>
                        <a:rPr lang="en-US" sz="1400" dirty="0" err="1"/>
                        <a:t>lb</a:t>
                      </a:r>
                      <a:endParaRPr lang="en-US" sz="1400" dirty="0"/>
                    </a:p>
                  </a:txBody>
                  <a:tcPr marL="66944" marR="66944" marT="33472" marB="33472" anchor="ctr">
                    <a:lnL>
                      <a:noFill/>
                    </a:lnL>
                    <a:lnR>
                      <a:noFill/>
                    </a:lnR>
                    <a:lnT>
                      <a:noFill/>
                    </a:lnT>
                    <a:lnB>
                      <a:noFill/>
                    </a:lnB>
                  </a:tcPr>
                </a:tc>
                <a:extLst>
                  <a:ext uri="{0D108BD9-81ED-4DB2-BD59-A6C34878D82A}">
                    <a16:rowId xmlns:a16="http://schemas.microsoft.com/office/drawing/2014/main" val="10006"/>
                  </a:ext>
                </a:extLst>
              </a:tr>
              <a:tr h="449606">
                <a:tc>
                  <a:txBody>
                    <a:bodyPr/>
                    <a:lstStyle/>
                    <a:p>
                      <a:r>
                        <a:rPr lang="en-US" sz="1400" dirty="0"/>
                        <a:t>Snow Blower Motor</a:t>
                      </a:r>
                    </a:p>
                  </a:txBody>
                  <a:tcPr marL="66944" marR="66944" marT="33472" marB="33472" anchor="ctr">
                    <a:lnL>
                      <a:noFill/>
                    </a:lnL>
                    <a:lnR>
                      <a:noFill/>
                    </a:lnR>
                    <a:lnT>
                      <a:noFill/>
                    </a:lnT>
                    <a:lnB>
                      <a:noFill/>
                    </a:lnB>
                  </a:tcPr>
                </a:tc>
                <a:tc>
                  <a:txBody>
                    <a:bodyPr/>
                    <a:lstStyle/>
                    <a:p>
                      <a:r>
                        <a:rPr lang="en-US" sz="1400"/>
                        <a:t>$39</a:t>
                      </a:r>
                    </a:p>
                  </a:txBody>
                  <a:tcPr marL="66944" marR="66944" marT="33472" marB="33472" anchor="ctr">
                    <a:lnL>
                      <a:noFill/>
                    </a:lnL>
                    <a:lnR>
                      <a:noFill/>
                    </a:lnR>
                    <a:lnT>
                      <a:noFill/>
                    </a:lnT>
                    <a:lnB>
                      <a:noFill/>
                    </a:lnB>
                  </a:tcPr>
                </a:tc>
                <a:tc>
                  <a:txBody>
                    <a:bodyPr/>
                    <a:lstStyle/>
                    <a:p>
                      <a:r>
                        <a:rPr lang="en-US" sz="1400"/>
                        <a:t>20 W</a:t>
                      </a:r>
                    </a:p>
                  </a:txBody>
                  <a:tcPr marL="66944" marR="66944" marT="33472" marB="33472" anchor="ctr">
                    <a:lnL>
                      <a:noFill/>
                    </a:lnL>
                    <a:lnR>
                      <a:noFill/>
                    </a:lnR>
                    <a:lnT>
                      <a:noFill/>
                    </a:lnT>
                    <a:lnB>
                      <a:noFill/>
                    </a:lnB>
                  </a:tcPr>
                </a:tc>
                <a:tc>
                  <a:txBody>
                    <a:bodyPr/>
                    <a:lstStyle/>
                    <a:p>
                      <a:r>
                        <a:rPr lang="en-US" sz="1400"/>
                        <a:t>100 rpm</a:t>
                      </a:r>
                    </a:p>
                  </a:txBody>
                  <a:tcPr marL="66944" marR="66944" marT="33472" marB="33472" anchor="ctr">
                    <a:lnL>
                      <a:noFill/>
                    </a:lnL>
                    <a:lnR>
                      <a:noFill/>
                    </a:lnR>
                    <a:lnT>
                      <a:noFill/>
                    </a:lnT>
                    <a:lnB>
                      <a:noFill/>
                    </a:lnB>
                  </a:tcPr>
                </a:tc>
                <a:tc>
                  <a:txBody>
                    <a:bodyPr/>
                    <a:lstStyle/>
                    <a:p>
                      <a:r>
                        <a:rPr lang="en-US" sz="1400"/>
                        <a:t>7.9 N-m</a:t>
                      </a:r>
                    </a:p>
                  </a:txBody>
                  <a:tcPr marL="66944" marR="66944" marT="33472" marB="33472" anchor="ctr">
                    <a:lnL>
                      <a:noFill/>
                    </a:lnL>
                    <a:lnR>
                      <a:noFill/>
                    </a:lnR>
                    <a:lnT>
                      <a:noFill/>
                    </a:lnT>
                    <a:lnB>
                      <a:noFill/>
                    </a:lnB>
                  </a:tcPr>
                </a:tc>
                <a:tc>
                  <a:txBody>
                    <a:bodyPr/>
                    <a:lstStyle/>
                    <a:p>
                      <a:r>
                        <a:rPr lang="en-US" sz="1400" dirty="0"/>
                        <a:t>1.1 </a:t>
                      </a:r>
                      <a:r>
                        <a:rPr lang="en-US" sz="1400" dirty="0" err="1"/>
                        <a:t>lbs</a:t>
                      </a:r>
                      <a:endParaRPr lang="en-US" sz="1400" dirty="0"/>
                    </a:p>
                  </a:txBody>
                  <a:tcPr marL="66944" marR="66944" marT="33472" marB="33472" anchor="ctr">
                    <a:lnL>
                      <a:noFill/>
                    </a:lnL>
                    <a:lnR>
                      <a:noFill/>
                    </a:lnR>
                    <a:lnT>
                      <a:noFill/>
                    </a:lnT>
                    <a:lnB>
                      <a:noFill/>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2960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Agenda</a:t>
            </a:r>
          </a:p>
        </p:txBody>
      </p:sp>
      <p:sp>
        <p:nvSpPr>
          <p:cNvPr id="3" name="Content Placeholder 2"/>
          <p:cNvSpPr>
            <a:spLocks noGrp="1"/>
          </p:cNvSpPr>
          <p:nvPr>
            <p:ph idx="1"/>
          </p:nvPr>
        </p:nvSpPr>
        <p:spPr>
          <a:xfrm>
            <a:off x="628649" y="1825625"/>
            <a:ext cx="8301341" cy="4351338"/>
          </a:xfrm>
        </p:spPr>
        <p:txBody>
          <a:bodyPr>
            <a:normAutofit lnSpcReduction="10000"/>
          </a:bodyPr>
          <a:lstStyle/>
          <a:p>
            <a:pPr lvl="0"/>
            <a:r>
              <a:rPr lang="en-US" sz="2400" dirty="0"/>
              <a:t>How does a motor work </a:t>
            </a:r>
            <a:r>
              <a:rPr lang="en-US" sz="1900" dirty="0"/>
              <a:t>(turning current into rotary motion)</a:t>
            </a:r>
          </a:p>
          <a:p>
            <a:pPr lvl="0"/>
            <a:r>
              <a:rPr lang="en-US" sz="2400" dirty="0"/>
              <a:t>Motor performance </a:t>
            </a:r>
            <a:r>
              <a:rPr lang="en-US" sz="1900" dirty="0"/>
              <a:t>(speed/torque curves and what they mean)</a:t>
            </a:r>
          </a:p>
          <a:p>
            <a:pPr lvl="0"/>
            <a:r>
              <a:rPr lang="en-US" sz="2400" dirty="0"/>
              <a:t>Talon SRX overview</a:t>
            </a:r>
          </a:p>
          <a:p>
            <a:pPr lvl="0"/>
            <a:r>
              <a:rPr lang="en-US" sz="2400" dirty="0"/>
              <a:t>Talon control modes</a:t>
            </a:r>
          </a:p>
          <a:p>
            <a:pPr lvl="0"/>
            <a:r>
              <a:rPr lang="en-US" sz="2400" dirty="0"/>
              <a:t>Encoders</a:t>
            </a:r>
          </a:p>
          <a:p>
            <a:pPr lvl="0"/>
            <a:r>
              <a:rPr lang="en-US" sz="2400" dirty="0"/>
              <a:t>Configuring an entire axis </a:t>
            </a:r>
            <a:r>
              <a:rPr lang="en-US" sz="1900" dirty="0"/>
              <a:t>(Talon SRX + sensor + motor)</a:t>
            </a:r>
          </a:p>
          <a:p>
            <a:pPr lvl="1"/>
            <a:r>
              <a:rPr lang="en-US" sz="1900" dirty="0"/>
              <a:t>Open loop</a:t>
            </a:r>
          </a:p>
          <a:p>
            <a:pPr lvl="1"/>
            <a:r>
              <a:rPr lang="en-US" sz="1900" dirty="0"/>
              <a:t>Closed loop - PID</a:t>
            </a:r>
          </a:p>
          <a:p>
            <a:pPr lvl="1"/>
            <a:r>
              <a:rPr lang="en-US" sz="1900" dirty="0"/>
              <a:t>Tuning a Closed loop</a:t>
            </a:r>
          </a:p>
          <a:p>
            <a:pPr lvl="2"/>
            <a:r>
              <a:rPr lang="en-US" sz="1500" dirty="0"/>
              <a:t>Velocity</a:t>
            </a:r>
          </a:p>
          <a:p>
            <a:pPr lvl="2"/>
            <a:r>
              <a:rPr lang="en-US" sz="1500" dirty="0"/>
              <a:t>Position</a:t>
            </a:r>
          </a:p>
          <a:p>
            <a:pPr lvl="2"/>
            <a:r>
              <a:rPr lang="en-US" sz="1500" dirty="0"/>
              <a:t>Motion Magic</a:t>
            </a:r>
          </a:p>
          <a:p>
            <a:endParaRPr lang="en-US" dirty="0"/>
          </a:p>
        </p:txBody>
      </p:sp>
    </p:spTree>
    <p:extLst>
      <p:ext uri="{BB962C8B-B14F-4D97-AF65-F5344CB8AC3E}">
        <p14:creationId xmlns:p14="http://schemas.microsoft.com/office/powerpoint/2010/main" val="2555659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Motor Performance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37" y="3849947"/>
            <a:ext cx="2835007" cy="2835007"/>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997" t="18728" r="5181" b="11939"/>
          <a:stretch/>
        </p:blipFill>
        <p:spPr>
          <a:xfrm>
            <a:off x="845821" y="2392681"/>
            <a:ext cx="1882140" cy="14859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7448" y="3264823"/>
            <a:ext cx="2925290" cy="2925290"/>
          </a:xfrm>
          <a:prstGeom prst="rect">
            <a:avLst/>
          </a:prstGeom>
        </p:spPr>
      </p:pic>
      <p:sp>
        <p:nvSpPr>
          <p:cNvPr id="9" name="TextBox 8"/>
          <p:cNvSpPr txBox="1"/>
          <p:nvPr/>
        </p:nvSpPr>
        <p:spPr>
          <a:xfrm>
            <a:off x="350195" y="1752593"/>
            <a:ext cx="8579796" cy="523220"/>
          </a:xfrm>
          <a:prstGeom prst="rect">
            <a:avLst/>
          </a:prstGeom>
          <a:noFill/>
        </p:spPr>
        <p:txBody>
          <a:bodyPr wrap="square" rtlCol="0">
            <a:spAutoFit/>
          </a:bodyPr>
          <a:lstStyle/>
          <a:p>
            <a:pPr algn="ctr"/>
            <a:r>
              <a:rPr lang="en-US" sz="2800" dirty="0"/>
              <a:t>Gearbox Options (change the speed / torque relationship)</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11443" b="19094"/>
          <a:stretch/>
        </p:blipFill>
        <p:spPr>
          <a:xfrm>
            <a:off x="5838723" y="2461260"/>
            <a:ext cx="2676627" cy="1859280"/>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9525" t="9947" r="7492" b="8299"/>
          <a:stretch/>
        </p:blipFill>
        <p:spPr>
          <a:xfrm>
            <a:off x="6385560" y="4625340"/>
            <a:ext cx="2057400" cy="2026920"/>
          </a:xfrm>
          <a:prstGeom prst="rect">
            <a:avLst/>
          </a:prstGeom>
        </p:spPr>
      </p:pic>
    </p:spTree>
    <p:extLst>
      <p:ext uri="{BB962C8B-B14F-4D97-AF65-F5344CB8AC3E}">
        <p14:creationId xmlns:p14="http://schemas.microsoft.com/office/powerpoint/2010/main" val="138547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Motor Performance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0750" y="2331081"/>
            <a:ext cx="5882498" cy="4218440"/>
          </a:xfrm>
        </p:spPr>
      </p:pic>
      <p:sp>
        <p:nvSpPr>
          <p:cNvPr id="5" name="TextBox 4"/>
          <p:cNvSpPr txBox="1"/>
          <p:nvPr/>
        </p:nvSpPr>
        <p:spPr>
          <a:xfrm>
            <a:off x="2427050" y="1690689"/>
            <a:ext cx="4289898" cy="523220"/>
          </a:xfrm>
          <a:prstGeom prst="rect">
            <a:avLst/>
          </a:prstGeom>
          <a:noFill/>
        </p:spPr>
        <p:txBody>
          <a:bodyPr wrap="square" rtlCol="0">
            <a:spAutoFit/>
          </a:bodyPr>
          <a:lstStyle/>
          <a:p>
            <a:pPr algn="ctr"/>
            <a:r>
              <a:rPr lang="en-US" sz="2800" dirty="0"/>
              <a:t>Heat!</a:t>
            </a:r>
          </a:p>
        </p:txBody>
      </p:sp>
    </p:spTree>
    <p:extLst>
      <p:ext uri="{BB962C8B-B14F-4D97-AF65-F5344CB8AC3E}">
        <p14:creationId xmlns:p14="http://schemas.microsoft.com/office/powerpoint/2010/main" val="216211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Motor Performance - PWM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2123652"/>
            <a:ext cx="6244031" cy="3829092"/>
          </a:xfrm>
        </p:spPr>
      </p:pic>
      <p:sp>
        <p:nvSpPr>
          <p:cNvPr id="3" name="TextBox 2">
            <a:extLst>
              <a:ext uri="{FF2B5EF4-FFF2-40B4-BE49-F238E27FC236}">
                <a16:creationId xmlns:a16="http://schemas.microsoft.com/office/drawing/2014/main" id="{236A5BE9-40BF-4E8C-843A-E804B8DF8D68}"/>
              </a:ext>
            </a:extLst>
          </p:cNvPr>
          <p:cNvSpPr txBox="1"/>
          <p:nvPr/>
        </p:nvSpPr>
        <p:spPr>
          <a:xfrm>
            <a:off x="7341311" y="2371776"/>
            <a:ext cx="1054360" cy="400110"/>
          </a:xfrm>
          <a:prstGeom prst="rect">
            <a:avLst/>
          </a:prstGeom>
          <a:noFill/>
        </p:spPr>
        <p:txBody>
          <a:bodyPr wrap="square" rtlCol="0">
            <a:spAutoFit/>
          </a:bodyPr>
          <a:lstStyle/>
          <a:p>
            <a:r>
              <a:rPr lang="en-US" sz="2000" dirty="0">
                <a:solidFill>
                  <a:srgbClr val="FF0000"/>
                </a:solidFill>
              </a:rPr>
              <a:t>= 6 volts</a:t>
            </a:r>
          </a:p>
        </p:txBody>
      </p:sp>
      <p:sp>
        <p:nvSpPr>
          <p:cNvPr id="5" name="TextBox 4">
            <a:extLst>
              <a:ext uri="{FF2B5EF4-FFF2-40B4-BE49-F238E27FC236}">
                <a16:creationId xmlns:a16="http://schemas.microsoft.com/office/drawing/2014/main" id="{C14013AD-41D4-476A-968C-F66B7B121DF2}"/>
              </a:ext>
            </a:extLst>
          </p:cNvPr>
          <p:cNvSpPr txBox="1"/>
          <p:nvPr/>
        </p:nvSpPr>
        <p:spPr>
          <a:xfrm>
            <a:off x="7341311" y="3838143"/>
            <a:ext cx="1054360" cy="400110"/>
          </a:xfrm>
          <a:prstGeom prst="rect">
            <a:avLst/>
          </a:prstGeom>
          <a:noFill/>
        </p:spPr>
        <p:txBody>
          <a:bodyPr wrap="square" rtlCol="0">
            <a:spAutoFit/>
          </a:bodyPr>
          <a:lstStyle/>
          <a:p>
            <a:r>
              <a:rPr lang="en-US" sz="2000" dirty="0">
                <a:solidFill>
                  <a:srgbClr val="FF0000"/>
                </a:solidFill>
              </a:rPr>
              <a:t>= 9 volts</a:t>
            </a:r>
          </a:p>
        </p:txBody>
      </p:sp>
      <p:sp>
        <p:nvSpPr>
          <p:cNvPr id="6" name="TextBox 5">
            <a:extLst>
              <a:ext uri="{FF2B5EF4-FFF2-40B4-BE49-F238E27FC236}">
                <a16:creationId xmlns:a16="http://schemas.microsoft.com/office/drawing/2014/main" id="{A16CC34B-917D-4091-AB2B-DC8683B3CD14}"/>
              </a:ext>
            </a:extLst>
          </p:cNvPr>
          <p:cNvSpPr txBox="1"/>
          <p:nvPr/>
        </p:nvSpPr>
        <p:spPr>
          <a:xfrm>
            <a:off x="7341311" y="5104455"/>
            <a:ext cx="1054360" cy="400110"/>
          </a:xfrm>
          <a:prstGeom prst="rect">
            <a:avLst/>
          </a:prstGeom>
          <a:noFill/>
        </p:spPr>
        <p:txBody>
          <a:bodyPr wrap="square" rtlCol="0">
            <a:spAutoFit/>
          </a:bodyPr>
          <a:lstStyle/>
          <a:p>
            <a:r>
              <a:rPr lang="en-US" sz="2000" dirty="0">
                <a:solidFill>
                  <a:srgbClr val="FF0000"/>
                </a:solidFill>
              </a:rPr>
              <a:t>= 3 volts</a:t>
            </a:r>
          </a:p>
        </p:txBody>
      </p:sp>
      <p:sp>
        <p:nvSpPr>
          <p:cNvPr id="7" name="TextBox 6">
            <a:extLst>
              <a:ext uri="{FF2B5EF4-FFF2-40B4-BE49-F238E27FC236}">
                <a16:creationId xmlns:a16="http://schemas.microsoft.com/office/drawing/2014/main" id="{5641773F-D71C-4223-8119-9F7D82FDAAC3}"/>
              </a:ext>
            </a:extLst>
          </p:cNvPr>
          <p:cNvSpPr txBox="1"/>
          <p:nvPr/>
        </p:nvSpPr>
        <p:spPr>
          <a:xfrm>
            <a:off x="1811369" y="1507060"/>
            <a:ext cx="3703024" cy="400110"/>
          </a:xfrm>
          <a:prstGeom prst="rect">
            <a:avLst/>
          </a:prstGeom>
          <a:noFill/>
        </p:spPr>
        <p:txBody>
          <a:bodyPr wrap="square" rtlCol="0">
            <a:spAutoFit/>
          </a:bodyPr>
          <a:lstStyle/>
          <a:p>
            <a:r>
              <a:rPr lang="en-US" sz="2000" b="1" dirty="0">
                <a:solidFill>
                  <a:srgbClr val="FF0000"/>
                </a:solidFill>
              </a:rPr>
              <a:t>ON</a:t>
            </a:r>
            <a:r>
              <a:rPr lang="en-US" sz="2000" dirty="0">
                <a:solidFill>
                  <a:srgbClr val="FF0000"/>
                </a:solidFill>
              </a:rPr>
              <a:t> = 12 volts         </a:t>
            </a:r>
            <a:r>
              <a:rPr lang="en-US" sz="2000" b="1" dirty="0">
                <a:solidFill>
                  <a:srgbClr val="FF0000"/>
                </a:solidFill>
              </a:rPr>
              <a:t>OFF</a:t>
            </a:r>
            <a:r>
              <a:rPr lang="en-US" sz="2000" dirty="0">
                <a:solidFill>
                  <a:srgbClr val="FF0000"/>
                </a:solidFill>
              </a:rPr>
              <a:t> = 0 volts</a:t>
            </a:r>
          </a:p>
        </p:txBody>
      </p:sp>
      <p:sp>
        <p:nvSpPr>
          <p:cNvPr id="8" name="TextBox 7">
            <a:extLst>
              <a:ext uri="{FF2B5EF4-FFF2-40B4-BE49-F238E27FC236}">
                <a16:creationId xmlns:a16="http://schemas.microsoft.com/office/drawing/2014/main" id="{7D6EC735-83F0-4611-ACFC-EDB5783176CB}"/>
              </a:ext>
            </a:extLst>
          </p:cNvPr>
          <p:cNvSpPr txBox="1"/>
          <p:nvPr/>
        </p:nvSpPr>
        <p:spPr>
          <a:xfrm>
            <a:off x="1811369" y="6169226"/>
            <a:ext cx="3429326" cy="461665"/>
          </a:xfrm>
          <a:prstGeom prst="rect">
            <a:avLst/>
          </a:prstGeom>
          <a:noFill/>
        </p:spPr>
        <p:txBody>
          <a:bodyPr wrap="square" rtlCol="0">
            <a:spAutoFit/>
          </a:bodyPr>
          <a:lstStyle/>
          <a:p>
            <a:r>
              <a:rPr lang="en-US" sz="2400" b="1" dirty="0">
                <a:solidFill>
                  <a:srgbClr val="0070C0"/>
                </a:solidFill>
              </a:rPr>
              <a:t>P</a:t>
            </a:r>
            <a:r>
              <a:rPr lang="en-US" sz="2400" dirty="0">
                <a:solidFill>
                  <a:srgbClr val="0070C0"/>
                </a:solidFill>
              </a:rPr>
              <a:t>ulse </a:t>
            </a:r>
            <a:r>
              <a:rPr lang="en-US" sz="2400" b="1" dirty="0">
                <a:solidFill>
                  <a:srgbClr val="0070C0"/>
                </a:solidFill>
              </a:rPr>
              <a:t>W</a:t>
            </a:r>
            <a:r>
              <a:rPr lang="en-US" sz="2400" dirty="0">
                <a:solidFill>
                  <a:srgbClr val="0070C0"/>
                </a:solidFill>
              </a:rPr>
              <a:t>idth </a:t>
            </a:r>
            <a:r>
              <a:rPr lang="en-US" sz="2400" b="1" dirty="0">
                <a:solidFill>
                  <a:srgbClr val="0070C0"/>
                </a:solidFill>
              </a:rPr>
              <a:t>M</a:t>
            </a:r>
            <a:r>
              <a:rPr lang="en-US" sz="2400" dirty="0">
                <a:solidFill>
                  <a:srgbClr val="0070C0"/>
                </a:solidFill>
              </a:rPr>
              <a:t>odulation</a:t>
            </a:r>
          </a:p>
        </p:txBody>
      </p:sp>
    </p:spTree>
    <p:extLst>
      <p:ext uri="{BB962C8B-B14F-4D97-AF65-F5344CB8AC3E}">
        <p14:creationId xmlns:p14="http://schemas.microsoft.com/office/powerpoint/2010/main" val="3981296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Motor Performance - PWM</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9536" y="1690689"/>
            <a:ext cx="7157355" cy="5020832"/>
          </a:xfrm>
        </p:spPr>
      </p:pic>
    </p:spTree>
    <p:extLst>
      <p:ext uri="{BB962C8B-B14F-4D97-AF65-F5344CB8AC3E}">
        <p14:creationId xmlns:p14="http://schemas.microsoft.com/office/powerpoint/2010/main" val="4285395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Talon SRX</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3809" y="1690689"/>
            <a:ext cx="4850455" cy="4850455"/>
          </a:xfrm>
          <a:prstGeom prst="rect">
            <a:avLst/>
          </a:prstGeom>
        </p:spPr>
      </p:pic>
    </p:spTree>
    <p:extLst>
      <p:ext uri="{BB962C8B-B14F-4D97-AF65-F5344CB8AC3E}">
        <p14:creationId xmlns:p14="http://schemas.microsoft.com/office/powerpoint/2010/main" val="4293127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Talon SRX Wiring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34358"/>
            <a:ext cx="4371987" cy="1999298"/>
          </a:xfrm>
          <a:prstGeom prst="rect">
            <a:avLst/>
          </a:prstGeom>
        </p:spPr>
      </p:pic>
      <p:pic>
        <p:nvPicPr>
          <p:cNvPr id="7" name="Content Placeholder 6"/>
          <p:cNvPicPr>
            <a:picLocks noGrp="1" noChangeAspect="1"/>
          </p:cNvPicPr>
          <p:nvPr>
            <p:ph idx="1"/>
          </p:nvPr>
        </p:nvPicPr>
        <p:blipFill rotWithShape="1">
          <a:blip r:embed="rId3">
            <a:extLst>
              <a:ext uri="{28A0092B-C50C-407E-A947-70E740481C1C}">
                <a14:useLocalDpi xmlns:a14="http://schemas.microsoft.com/office/drawing/2010/main" val="0"/>
              </a:ext>
            </a:extLst>
          </a:blip>
          <a:srcRect t="4905"/>
          <a:stretch/>
        </p:blipFill>
        <p:spPr>
          <a:xfrm>
            <a:off x="381338" y="2255519"/>
            <a:ext cx="4807882" cy="3667357"/>
          </a:xfrm>
        </p:spPr>
      </p:pic>
    </p:spTree>
    <p:extLst>
      <p:ext uri="{BB962C8B-B14F-4D97-AF65-F5344CB8AC3E}">
        <p14:creationId xmlns:p14="http://schemas.microsoft.com/office/powerpoint/2010/main" val="772488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Talon SRX Communications</a:t>
            </a:r>
            <a:endParaRPr lang="en-US" dirty="0"/>
          </a:p>
        </p:txBody>
      </p:sp>
      <p:sp>
        <p:nvSpPr>
          <p:cNvPr id="4" name="Content Placeholder 2"/>
          <p:cNvSpPr>
            <a:spLocks noGrp="1"/>
          </p:cNvSpPr>
          <p:nvPr>
            <p:ph idx="1"/>
          </p:nvPr>
        </p:nvSpPr>
        <p:spPr/>
        <p:txBody>
          <a:bodyPr>
            <a:normAutofit/>
          </a:bodyPr>
          <a:lstStyle/>
          <a:p>
            <a:pPr lvl="0"/>
            <a:r>
              <a:rPr lang="en-US" sz="2400" dirty="0"/>
              <a:t>PWM</a:t>
            </a:r>
          </a:p>
          <a:p>
            <a:pPr lvl="0"/>
            <a:r>
              <a:rPr lang="en-US" sz="2400" dirty="0"/>
              <a:t>CAN Bus</a:t>
            </a:r>
          </a:p>
          <a:p>
            <a:pPr lvl="1"/>
            <a:r>
              <a:rPr lang="en-US" sz="2000" dirty="0"/>
              <a:t>Frames</a:t>
            </a:r>
          </a:p>
          <a:p>
            <a:pPr lvl="2"/>
            <a:r>
              <a:rPr lang="en-US" sz="1600" dirty="0">
                <a:solidFill>
                  <a:srgbClr val="00B050"/>
                </a:solidFill>
              </a:rPr>
              <a:t>Command – 10mS</a:t>
            </a:r>
          </a:p>
          <a:p>
            <a:pPr lvl="2"/>
            <a:r>
              <a:rPr lang="en-US" sz="1600" dirty="0">
                <a:solidFill>
                  <a:srgbClr val="0070C0"/>
                </a:solidFill>
              </a:rPr>
              <a:t>General – 20mS</a:t>
            </a:r>
          </a:p>
          <a:p>
            <a:pPr lvl="2"/>
            <a:r>
              <a:rPr lang="en-US" sz="1600" dirty="0">
                <a:solidFill>
                  <a:srgbClr val="0070C0"/>
                </a:solidFill>
              </a:rPr>
              <a:t>Feedback – 20mS</a:t>
            </a:r>
          </a:p>
          <a:p>
            <a:pPr lvl="2"/>
            <a:r>
              <a:rPr lang="en-US" sz="1600" dirty="0">
                <a:solidFill>
                  <a:srgbClr val="0070C0"/>
                </a:solidFill>
              </a:rPr>
              <a:t>Quadrature – 100mS</a:t>
            </a:r>
          </a:p>
          <a:p>
            <a:pPr lvl="2"/>
            <a:r>
              <a:rPr lang="en-US" sz="1600" dirty="0">
                <a:solidFill>
                  <a:srgbClr val="0070C0"/>
                </a:solidFill>
              </a:rPr>
              <a:t>Analog – 100mS</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6207" y="2087722"/>
            <a:ext cx="4024313" cy="3328558"/>
          </a:xfrm>
          <a:prstGeom prst="rect">
            <a:avLst/>
          </a:prstGeom>
        </p:spPr>
      </p:pic>
      <p:sp>
        <p:nvSpPr>
          <p:cNvPr id="5" name="TextBox 4">
            <a:extLst>
              <a:ext uri="{FF2B5EF4-FFF2-40B4-BE49-F238E27FC236}">
                <a16:creationId xmlns:a16="http://schemas.microsoft.com/office/drawing/2014/main" id="{38AF9464-6DD7-4A76-B439-B81A3C979DAB}"/>
              </a:ext>
            </a:extLst>
          </p:cNvPr>
          <p:cNvSpPr txBox="1"/>
          <p:nvPr/>
        </p:nvSpPr>
        <p:spPr>
          <a:xfrm>
            <a:off x="775671" y="5089551"/>
            <a:ext cx="4393488" cy="707886"/>
          </a:xfrm>
          <a:prstGeom prst="rect">
            <a:avLst/>
          </a:prstGeom>
          <a:noFill/>
        </p:spPr>
        <p:txBody>
          <a:bodyPr wrap="square" rtlCol="0">
            <a:spAutoFit/>
          </a:bodyPr>
          <a:lstStyle/>
          <a:p>
            <a:r>
              <a:rPr lang="en-US" sz="2000" i="1" dirty="0"/>
              <a:t>Frame rates are programable</a:t>
            </a:r>
          </a:p>
          <a:p>
            <a:r>
              <a:rPr lang="en-US" sz="2000" i="1" dirty="0"/>
              <a:t>Watch out for CAN bus overload</a:t>
            </a:r>
          </a:p>
        </p:txBody>
      </p:sp>
    </p:spTree>
    <p:extLst>
      <p:ext uri="{BB962C8B-B14F-4D97-AF65-F5344CB8AC3E}">
        <p14:creationId xmlns:p14="http://schemas.microsoft.com/office/powerpoint/2010/main" val="339426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Talon SRX Blink Codes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0" y="2013881"/>
            <a:ext cx="7437120" cy="3888513"/>
          </a:xfrm>
          <a:prstGeom prst="rect">
            <a:avLst/>
          </a:prstGeom>
        </p:spPr>
      </p:pic>
    </p:spTree>
    <p:extLst>
      <p:ext uri="{BB962C8B-B14F-4D97-AF65-F5344CB8AC3E}">
        <p14:creationId xmlns:p14="http://schemas.microsoft.com/office/powerpoint/2010/main" val="3889741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Talon SRX Versions</a:t>
            </a:r>
            <a:endParaRPr lang="en-US" dirty="0"/>
          </a:p>
        </p:txBody>
      </p:sp>
      <p:sp>
        <p:nvSpPr>
          <p:cNvPr id="3" name="Content Placeholder 2"/>
          <p:cNvSpPr>
            <a:spLocks noGrp="1"/>
          </p:cNvSpPr>
          <p:nvPr>
            <p:ph idx="1"/>
          </p:nvPr>
        </p:nvSpPr>
        <p:spPr/>
        <p:txBody>
          <a:bodyPr>
            <a:normAutofit lnSpcReduction="10000"/>
          </a:bodyPr>
          <a:lstStyle/>
          <a:p>
            <a:r>
              <a:rPr lang="en-US" dirty="0"/>
              <a:t>Hardware</a:t>
            </a:r>
          </a:p>
          <a:p>
            <a:pPr lvl="1"/>
            <a:r>
              <a:rPr lang="en-US" dirty="0"/>
              <a:t>1.4    </a:t>
            </a:r>
            <a:r>
              <a:rPr lang="en-US" sz="1800" dirty="0">
                <a:solidFill>
                  <a:srgbClr val="FF0000"/>
                </a:solidFill>
              </a:rPr>
              <a:t>3.3 vs 5.0 volt Quadrature pins  (</a:t>
            </a:r>
            <a:r>
              <a:rPr lang="en-US" sz="1800" dirty="0" err="1">
                <a:solidFill>
                  <a:srgbClr val="FF0000"/>
                </a:solidFill>
              </a:rPr>
              <a:t>Qb</a:t>
            </a:r>
            <a:r>
              <a:rPr lang="en-US" sz="1800" dirty="0">
                <a:solidFill>
                  <a:srgbClr val="FF0000"/>
                </a:solidFill>
              </a:rPr>
              <a:t> &amp; Qi are limited to 3.3)</a:t>
            </a:r>
            <a:r>
              <a:rPr lang="en-US" dirty="0"/>
              <a:t>	</a:t>
            </a:r>
          </a:p>
          <a:p>
            <a:pPr lvl="1"/>
            <a:r>
              <a:rPr lang="en-US" dirty="0"/>
              <a:t>1.7</a:t>
            </a:r>
          </a:p>
          <a:p>
            <a:pPr lvl="1"/>
            <a:endParaRPr lang="en-US" dirty="0"/>
          </a:p>
          <a:p>
            <a:r>
              <a:rPr lang="en-US" dirty="0"/>
              <a:t>Firmware</a:t>
            </a:r>
          </a:p>
          <a:p>
            <a:pPr lvl="1"/>
            <a:r>
              <a:rPr lang="en-US" dirty="0"/>
              <a:t>X.XX (2018)</a:t>
            </a:r>
          </a:p>
          <a:p>
            <a:pPr lvl="2"/>
            <a:r>
              <a:rPr lang="en-US" dirty="0"/>
              <a:t>Remote sensor CAN connectivity</a:t>
            </a:r>
          </a:p>
          <a:p>
            <a:pPr lvl="2"/>
            <a:r>
              <a:rPr lang="en-US" dirty="0"/>
              <a:t>4 PID slots</a:t>
            </a:r>
          </a:p>
          <a:p>
            <a:pPr lvl="1"/>
            <a:r>
              <a:rPr lang="en-US" dirty="0"/>
              <a:t>2.34 (2017) </a:t>
            </a:r>
          </a:p>
          <a:p>
            <a:pPr lvl="1"/>
            <a:r>
              <a:rPr lang="en-US" dirty="0"/>
              <a:t>2.00 (2016)</a:t>
            </a:r>
          </a:p>
          <a:p>
            <a:pPr lvl="1"/>
            <a:r>
              <a:rPr lang="en-US" dirty="0"/>
              <a:t>older</a:t>
            </a:r>
          </a:p>
        </p:txBody>
      </p:sp>
    </p:spTree>
    <p:extLst>
      <p:ext uri="{BB962C8B-B14F-4D97-AF65-F5344CB8AC3E}">
        <p14:creationId xmlns:p14="http://schemas.microsoft.com/office/powerpoint/2010/main" val="1269401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Talon SRX Control Modes</a:t>
            </a:r>
            <a:endParaRPr lang="en-US" dirty="0"/>
          </a:p>
        </p:txBody>
      </p:sp>
      <p:sp>
        <p:nvSpPr>
          <p:cNvPr id="4" name="Content Placeholder 2"/>
          <p:cNvSpPr>
            <a:spLocks noGrp="1"/>
          </p:cNvSpPr>
          <p:nvPr>
            <p:ph idx="1"/>
          </p:nvPr>
        </p:nvSpPr>
        <p:spPr/>
        <p:txBody>
          <a:bodyPr>
            <a:normAutofit/>
          </a:bodyPr>
          <a:lstStyle/>
          <a:p>
            <a:pPr lvl="0"/>
            <a:r>
              <a:rPr lang="en-US" sz="2400" dirty="0"/>
              <a:t>Duty Cycle (-1 to 0 to +1)</a:t>
            </a:r>
          </a:p>
          <a:p>
            <a:pPr lvl="0"/>
            <a:r>
              <a:rPr lang="en-US" sz="2400" dirty="0"/>
              <a:t>Voltage (-12 to 0 to +12)</a:t>
            </a:r>
          </a:p>
          <a:p>
            <a:pPr lvl="0"/>
            <a:r>
              <a:rPr lang="en-US" sz="2400" dirty="0"/>
              <a:t>Velocity</a:t>
            </a:r>
          </a:p>
          <a:p>
            <a:pPr lvl="0"/>
            <a:r>
              <a:rPr lang="en-US" sz="2400" dirty="0"/>
              <a:t>Position</a:t>
            </a:r>
          </a:p>
          <a:p>
            <a:pPr lvl="0"/>
            <a:r>
              <a:rPr lang="en-US" sz="2400" dirty="0"/>
              <a:t>Current Control</a:t>
            </a:r>
          </a:p>
          <a:p>
            <a:pPr lvl="0"/>
            <a:r>
              <a:rPr lang="en-US" sz="2400" dirty="0"/>
              <a:t>Slave</a:t>
            </a:r>
          </a:p>
          <a:p>
            <a:pPr lvl="0"/>
            <a:endParaRPr lang="en-US" sz="2400" dirty="0"/>
          </a:p>
          <a:p>
            <a:pPr lvl="0"/>
            <a:r>
              <a:rPr lang="en-US" sz="2400" dirty="0"/>
              <a:t>Motion Control</a:t>
            </a:r>
          </a:p>
          <a:p>
            <a:pPr lvl="0"/>
            <a:r>
              <a:rPr lang="en-US" sz="2400" dirty="0"/>
              <a:t>Motion Magic</a:t>
            </a:r>
          </a:p>
          <a:p>
            <a:endParaRPr lang="en-US" dirty="0"/>
          </a:p>
        </p:txBody>
      </p:sp>
    </p:spTree>
    <p:extLst>
      <p:ext uri="{BB962C8B-B14F-4D97-AF65-F5344CB8AC3E}">
        <p14:creationId xmlns:p14="http://schemas.microsoft.com/office/powerpoint/2010/main" val="3303538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does a motor work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0315" y="2595369"/>
            <a:ext cx="5083370" cy="3844341"/>
          </a:xfrm>
          <a:prstGeom prst="rect">
            <a:avLst/>
          </a:prstGeom>
        </p:spPr>
      </p:pic>
      <p:sp>
        <p:nvSpPr>
          <p:cNvPr id="6" name="TextBox 5"/>
          <p:cNvSpPr txBox="1"/>
          <p:nvPr/>
        </p:nvSpPr>
        <p:spPr>
          <a:xfrm>
            <a:off x="2490281" y="1955260"/>
            <a:ext cx="4289898" cy="523220"/>
          </a:xfrm>
          <a:prstGeom prst="rect">
            <a:avLst/>
          </a:prstGeom>
          <a:noFill/>
        </p:spPr>
        <p:txBody>
          <a:bodyPr wrap="square" rtlCol="0">
            <a:spAutoFit/>
          </a:bodyPr>
          <a:lstStyle/>
          <a:p>
            <a:pPr algn="ctr"/>
            <a:r>
              <a:rPr lang="en-US" sz="2800" dirty="0"/>
              <a:t>The Right Hand Rule</a:t>
            </a:r>
          </a:p>
        </p:txBody>
      </p:sp>
    </p:spTree>
    <p:extLst>
      <p:ext uri="{BB962C8B-B14F-4D97-AF65-F5344CB8AC3E}">
        <p14:creationId xmlns:p14="http://schemas.microsoft.com/office/powerpoint/2010/main" val="66394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 Velocity Mode</a:t>
            </a:r>
            <a:endParaRPr lang="en-US" dirty="0"/>
          </a:p>
        </p:txBody>
      </p:sp>
      <p:pic>
        <p:nvPicPr>
          <p:cNvPr id="3" name="Picture 2"/>
          <p:cNvPicPr>
            <a:picLocks noChangeAspect="1"/>
          </p:cNvPicPr>
          <p:nvPr/>
        </p:nvPicPr>
        <p:blipFill>
          <a:blip r:embed="rId2"/>
          <a:stretch>
            <a:fillRect/>
          </a:stretch>
        </p:blipFill>
        <p:spPr>
          <a:xfrm>
            <a:off x="866904" y="1633687"/>
            <a:ext cx="7410192" cy="5044824"/>
          </a:xfrm>
          <a:prstGeom prst="rect">
            <a:avLst/>
          </a:prstGeom>
        </p:spPr>
      </p:pic>
      <p:sp>
        <p:nvSpPr>
          <p:cNvPr id="4" name="TextBox 3"/>
          <p:cNvSpPr txBox="1"/>
          <p:nvPr/>
        </p:nvSpPr>
        <p:spPr>
          <a:xfrm>
            <a:off x="4084320" y="2171700"/>
            <a:ext cx="2758440" cy="1169551"/>
          </a:xfrm>
          <a:prstGeom prst="rect">
            <a:avLst/>
          </a:prstGeom>
          <a:noFill/>
        </p:spPr>
        <p:txBody>
          <a:bodyPr wrap="square" rtlCol="0">
            <a:spAutoFit/>
          </a:bodyPr>
          <a:lstStyle/>
          <a:p>
            <a:r>
              <a:rPr lang="en-US" sz="1000" dirty="0"/>
              <a:t>The Talon will vary the drive voltage to move the motor torque (current) up and down on the red line to maintain a fixed speed.  The Back EMF (V</a:t>
            </a:r>
            <a:r>
              <a:rPr lang="en-US" sz="1000" baseline="-25000" dirty="0"/>
              <a:t>G</a:t>
            </a:r>
            <a:r>
              <a:rPr lang="en-US" sz="1000" dirty="0"/>
              <a:t>) of the motor will always match the speed.  The Talon drive voltage beyond the BEMF is used to drive more current through the motor’s winding resistance (Ra) to generate more torque.</a:t>
            </a:r>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4242" y="3477145"/>
            <a:ext cx="2453019" cy="1071707"/>
          </a:xfrm>
        </p:spPr>
      </p:pic>
    </p:spTree>
    <p:extLst>
      <p:ext uri="{BB962C8B-B14F-4D97-AF65-F5344CB8AC3E}">
        <p14:creationId xmlns:p14="http://schemas.microsoft.com/office/powerpoint/2010/main" val="3009973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Talon SRX Parameters</a:t>
            </a:r>
            <a:endParaRPr lang="en-US" dirty="0"/>
          </a:p>
        </p:txBody>
      </p:sp>
      <p:sp>
        <p:nvSpPr>
          <p:cNvPr id="4" name="Content Placeholder 2"/>
          <p:cNvSpPr>
            <a:spLocks noGrp="1"/>
          </p:cNvSpPr>
          <p:nvPr>
            <p:ph idx="1"/>
          </p:nvPr>
        </p:nvSpPr>
        <p:spPr>
          <a:xfrm>
            <a:off x="628650" y="1825625"/>
            <a:ext cx="3227070" cy="4351338"/>
          </a:xfrm>
        </p:spPr>
        <p:txBody>
          <a:bodyPr>
            <a:normAutofit lnSpcReduction="10000"/>
          </a:bodyPr>
          <a:lstStyle/>
          <a:p>
            <a:pPr lvl="0"/>
            <a:r>
              <a:rPr lang="en-US" sz="2200" dirty="0"/>
              <a:t>P</a:t>
            </a:r>
          </a:p>
          <a:p>
            <a:pPr lvl="0"/>
            <a:r>
              <a:rPr lang="en-US" sz="2200" dirty="0"/>
              <a:t>I</a:t>
            </a:r>
          </a:p>
          <a:p>
            <a:pPr lvl="0"/>
            <a:r>
              <a:rPr lang="en-US" sz="2200" dirty="0"/>
              <a:t>D</a:t>
            </a:r>
          </a:p>
          <a:p>
            <a:pPr lvl="0"/>
            <a:r>
              <a:rPr lang="en-US" sz="2200" dirty="0"/>
              <a:t>FF</a:t>
            </a:r>
          </a:p>
          <a:p>
            <a:pPr lvl="0"/>
            <a:r>
              <a:rPr lang="en-US" sz="2200" dirty="0" err="1"/>
              <a:t>Izone</a:t>
            </a:r>
            <a:endParaRPr lang="en-US" sz="2200" dirty="0"/>
          </a:p>
          <a:p>
            <a:pPr lvl="0"/>
            <a:r>
              <a:rPr lang="en-US" sz="2200" dirty="0"/>
              <a:t>Max voltage out (+&amp;-)</a:t>
            </a:r>
          </a:p>
          <a:p>
            <a:pPr lvl="0"/>
            <a:r>
              <a:rPr lang="en-US" sz="2200" dirty="0"/>
              <a:t>Nominal voltage (+&amp;-)</a:t>
            </a:r>
          </a:p>
          <a:p>
            <a:pPr lvl="0"/>
            <a:r>
              <a:rPr lang="en-US" sz="2200" dirty="0"/>
              <a:t>Min Acceptable Error</a:t>
            </a:r>
          </a:p>
          <a:p>
            <a:pPr lvl="0"/>
            <a:r>
              <a:rPr lang="en-US" sz="2200" dirty="0"/>
              <a:t>Voltage Ramp</a:t>
            </a:r>
          </a:p>
          <a:p>
            <a:pPr lvl="0"/>
            <a:r>
              <a:rPr lang="en-US" sz="2200" dirty="0"/>
              <a:t>Voltage Ramp Closed loop</a:t>
            </a:r>
          </a:p>
        </p:txBody>
      </p:sp>
      <p:sp>
        <p:nvSpPr>
          <p:cNvPr id="5" name="Content Placeholder 2"/>
          <p:cNvSpPr txBox="1">
            <a:spLocks/>
          </p:cNvSpPr>
          <p:nvPr/>
        </p:nvSpPr>
        <p:spPr>
          <a:xfrm>
            <a:off x="4572000" y="1825625"/>
            <a:ext cx="322707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Current limit</a:t>
            </a:r>
          </a:p>
          <a:p>
            <a:r>
              <a:rPr lang="en-US" sz="2200" dirty="0"/>
              <a:t>Hard limits</a:t>
            </a:r>
          </a:p>
          <a:p>
            <a:pPr lvl="1"/>
            <a:r>
              <a:rPr lang="en-US" sz="1800" dirty="0"/>
              <a:t>NO / NC</a:t>
            </a:r>
          </a:p>
          <a:p>
            <a:r>
              <a:rPr lang="en-US" sz="2200" dirty="0"/>
              <a:t>Soft limits</a:t>
            </a:r>
          </a:p>
          <a:p>
            <a:pPr lvl="1"/>
            <a:r>
              <a:rPr lang="en-US" sz="1800" dirty="0"/>
              <a:t>Value</a:t>
            </a:r>
          </a:p>
          <a:p>
            <a:r>
              <a:rPr lang="en-US" sz="2200" dirty="0"/>
              <a:t>Reverse Encoder</a:t>
            </a:r>
          </a:p>
          <a:p>
            <a:r>
              <a:rPr lang="en-US" sz="2200" dirty="0"/>
              <a:t>Reverse Output</a:t>
            </a:r>
          </a:p>
          <a:p>
            <a:r>
              <a:rPr lang="en-US" sz="2200" dirty="0"/>
              <a:t>Encoder Scaling</a:t>
            </a:r>
          </a:p>
          <a:p>
            <a:r>
              <a:rPr lang="en-US" sz="2200" dirty="0"/>
              <a:t>Velocity Filtering</a:t>
            </a:r>
          </a:p>
          <a:p>
            <a:endParaRPr lang="en-US" dirty="0"/>
          </a:p>
        </p:txBody>
      </p:sp>
    </p:spTree>
    <p:extLst>
      <p:ext uri="{BB962C8B-B14F-4D97-AF65-F5344CB8AC3E}">
        <p14:creationId xmlns:p14="http://schemas.microsoft.com/office/powerpoint/2010/main" val="3107601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Talon SRX Sensors</a:t>
            </a:r>
            <a:endParaRPr lang="en-US" dirty="0"/>
          </a:p>
        </p:txBody>
      </p:sp>
      <p:sp>
        <p:nvSpPr>
          <p:cNvPr id="4" name="Content Placeholder 2"/>
          <p:cNvSpPr>
            <a:spLocks noGrp="1"/>
          </p:cNvSpPr>
          <p:nvPr>
            <p:ph idx="1"/>
          </p:nvPr>
        </p:nvSpPr>
        <p:spPr>
          <a:xfrm>
            <a:off x="628650" y="1825625"/>
            <a:ext cx="3608070" cy="4351338"/>
          </a:xfrm>
        </p:spPr>
        <p:txBody>
          <a:bodyPr>
            <a:normAutofit lnSpcReduction="10000"/>
          </a:bodyPr>
          <a:lstStyle/>
          <a:p>
            <a:pPr lvl="0"/>
            <a:r>
              <a:rPr lang="en-US" sz="2400" dirty="0"/>
              <a:t>Quadrature Encoder</a:t>
            </a:r>
          </a:p>
          <a:p>
            <a:pPr lvl="1"/>
            <a:r>
              <a:rPr lang="en-US" sz="2000" dirty="0"/>
              <a:t>US Digital</a:t>
            </a:r>
          </a:p>
          <a:p>
            <a:pPr lvl="1"/>
            <a:r>
              <a:rPr lang="en-US" sz="2000" dirty="0" err="1"/>
              <a:t>CIMcoder</a:t>
            </a:r>
            <a:endParaRPr lang="en-US" sz="2000" dirty="0"/>
          </a:p>
          <a:p>
            <a:pPr lvl="1"/>
            <a:r>
              <a:rPr lang="en-US" sz="2000" dirty="0"/>
              <a:t>AM Mag </a:t>
            </a:r>
          </a:p>
          <a:p>
            <a:pPr lvl="1"/>
            <a:r>
              <a:rPr lang="en-US" sz="2000" dirty="0"/>
              <a:t>CTR </a:t>
            </a:r>
            <a:r>
              <a:rPr lang="en-US" sz="2000" dirty="0" err="1"/>
              <a:t>magcoder</a:t>
            </a:r>
            <a:endParaRPr lang="en-US" sz="2000" dirty="0"/>
          </a:p>
          <a:p>
            <a:pPr lvl="0"/>
            <a:r>
              <a:rPr lang="en-US" sz="2400" dirty="0"/>
              <a:t>Analog Encoder</a:t>
            </a:r>
          </a:p>
          <a:p>
            <a:pPr lvl="1"/>
            <a:r>
              <a:rPr lang="en-US" sz="2000" dirty="0"/>
              <a:t>Rotary potentiometer</a:t>
            </a:r>
          </a:p>
          <a:p>
            <a:pPr lvl="1"/>
            <a:r>
              <a:rPr lang="en-US" sz="2000" dirty="0"/>
              <a:t>String potentiometer</a:t>
            </a:r>
          </a:p>
          <a:p>
            <a:pPr lvl="0"/>
            <a:r>
              <a:rPr lang="en-US" sz="2400" dirty="0"/>
              <a:t>Limit Switch</a:t>
            </a:r>
          </a:p>
          <a:p>
            <a:pPr lvl="1"/>
            <a:r>
              <a:rPr lang="en-US" sz="2000" dirty="0"/>
              <a:t>Forward</a:t>
            </a:r>
          </a:p>
          <a:p>
            <a:pPr lvl="1"/>
            <a:r>
              <a:rPr lang="en-US" sz="2000" dirty="0"/>
              <a:t>Reverse</a:t>
            </a:r>
          </a:p>
          <a:p>
            <a:pPr lvl="1"/>
            <a:r>
              <a:rPr lang="en-US" sz="2000" dirty="0"/>
              <a:t>Soft limits</a:t>
            </a:r>
            <a:endParaRPr lang="en-US" sz="2400" dirty="0"/>
          </a:p>
          <a:p>
            <a:endParaRPr lang="en-US" dirty="0"/>
          </a:p>
        </p:txBody>
      </p:sp>
      <p:sp>
        <p:nvSpPr>
          <p:cNvPr id="5" name="Content Placeholder 2"/>
          <p:cNvSpPr txBox="1">
            <a:spLocks/>
          </p:cNvSpPr>
          <p:nvPr/>
        </p:nvSpPr>
        <p:spPr>
          <a:xfrm>
            <a:off x="4629150" y="1757045"/>
            <a:ext cx="360807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Other</a:t>
            </a:r>
          </a:p>
          <a:p>
            <a:pPr lvl="1"/>
            <a:r>
              <a:rPr lang="en-US" sz="2000" dirty="0"/>
              <a:t>DC Voltage</a:t>
            </a:r>
          </a:p>
          <a:p>
            <a:pPr lvl="1"/>
            <a:r>
              <a:rPr lang="en-US" sz="2000" dirty="0"/>
              <a:t>Frequency</a:t>
            </a:r>
          </a:p>
          <a:p>
            <a:pPr lvl="1"/>
            <a:r>
              <a:rPr lang="en-US" sz="2000" dirty="0"/>
              <a:t>Period </a:t>
            </a:r>
          </a:p>
          <a:p>
            <a:pPr lvl="1"/>
            <a:r>
              <a:rPr lang="en-US" sz="2000" dirty="0"/>
              <a:t>Duty Cycle</a:t>
            </a:r>
          </a:p>
          <a:p>
            <a:endParaRPr lang="en-US" dirty="0"/>
          </a:p>
        </p:txBody>
      </p:sp>
    </p:spTree>
    <p:extLst>
      <p:ext uri="{BB962C8B-B14F-4D97-AF65-F5344CB8AC3E}">
        <p14:creationId xmlns:p14="http://schemas.microsoft.com/office/powerpoint/2010/main" val="2299376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Encoders - Quadrature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9675" y="4563381"/>
            <a:ext cx="3362325" cy="17145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941" y="4677681"/>
            <a:ext cx="2857500" cy="1600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595" y="2576865"/>
            <a:ext cx="2085975" cy="12382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8573" y="2576865"/>
            <a:ext cx="2347299" cy="171753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582" y="2446137"/>
            <a:ext cx="3630010" cy="1493490"/>
          </a:xfrm>
          <a:prstGeom prst="rect">
            <a:avLst/>
          </a:prstGeom>
        </p:spPr>
      </p:pic>
      <p:sp>
        <p:nvSpPr>
          <p:cNvPr id="11" name="TextBox 10"/>
          <p:cNvSpPr txBox="1"/>
          <p:nvPr/>
        </p:nvSpPr>
        <p:spPr>
          <a:xfrm>
            <a:off x="2135221" y="1690689"/>
            <a:ext cx="4873557" cy="523220"/>
          </a:xfrm>
          <a:prstGeom prst="rect">
            <a:avLst/>
          </a:prstGeom>
          <a:noFill/>
        </p:spPr>
        <p:txBody>
          <a:bodyPr wrap="square" rtlCol="0">
            <a:spAutoFit/>
          </a:bodyPr>
          <a:lstStyle/>
          <a:p>
            <a:pPr algn="ctr"/>
            <a:r>
              <a:rPr lang="en-US" sz="2800" dirty="0"/>
              <a:t>How do they work?</a:t>
            </a:r>
          </a:p>
        </p:txBody>
      </p:sp>
    </p:spTree>
    <p:extLst>
      <p:ext uri="{BB962C8B-B14F-4D97-AF65-F5344CB8AC3E}">
        <p14:creationId xmlns:p14="http://schemas.microsoft.com/office/powerpoint/2010/main" val="3443725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Encoders - Quadrature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2458244"/>
            <a:ext cx="5715000" cy="3086100"/>
          </a:xfrm>
        </p:spPr>
      </p:pic>
    </p:spTree>
    <p:extLst>
      <p:ext uri="{BB962C8B-B14F-4D97-AF65-F5344CB8AC3E}">
        <p14:creationId xmlns:p14="http://schemas.microsoft.com/office/powerpoint/2010/main" val="2781589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Encoders - Quadrature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6387" y="2242661"/>
            <a:ext cx="3128963" cy="3128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1" y="3665221"/>
            <a:ext cx="2804160" cy="2804160"/>
          </a:xfrm>
          <a:prstGeom prst="rect">
            <a:avLst/>
          </a:prstGeom>
        </p:spPr>
      </p:pic>
      <p:sp>
        <p:nvSpPr>
          <p:cNvPr id="6" name="Content Placeholder 2"/>
          <p:cNvSpPr txBox="1">
            <a:spLocks/>
          </p:cNvSpPr>
          <p:nvPr/>
        </p:nvSpPr>
        <p:spPr>
          <a:xfrm>
            <a:off x="628650" y="1825625"/>
            <a:ext cx="2945130" cy="2441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t>CIMcoder</a:t>
            </a:r>
            <a:endParaRPr lang="en-US" sz="2400" dirty="0"/>
          </a:p>
          <a:p>
            <a:pPr lvl="1"/>
            <a:r>
              <a:rPr lang="en-US" sz="2000" dirty="0"/>
              <a:t>Magnetic</a:t>
            </a:r>
          </a:p>
          <a:p>
            <a:pPr lvl="1"/>
            <a:r>
              <a:rPr lang="en-US" sz="2000" dirty="0"/>
              <a:t>20 cycles per rev</a:t>
            </a:r>
          </a:p>
          <a:p>
            <a:pPr lvl="1"/>
            <a:r>
              <a:rPr lang="en-US" sz="2000" dirty="0"/>
              <a:t>80 counts per rev</a:t>
            </a:r>
          </a:p>
          <a:p>
            <a:endParaRPr lang="en-US" dirty="0"/>
          </a:p>
        </p:txBody>
      </p:sp>
    </p:spTree>
    <p:extLst>
      <p:ext uri="{BB962C8B-B14F-4D97-AF65-F5344CB8AC3E}">
        <p14:creationId xmlns:p14="http://schemas.microsoft.com/office/powerpoint/2010/main" val="2820548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Encoders - Quadrature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5790" y="1820865"/>
            <a:ext cx="1905000" cy="1905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870" y="3725865"/>
            <a:ext cx="2929891" cy="28147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320" y="4185943"/>
            <a:ext cx="3086100" cy="22327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4650" y="1690689"/>
            <a:ext cx="2152650" cy="2124075"/>
          </a:xfrm>
          <a:prstGeom prst="rect">
            <a:avLst/>
          </a:prstGeom>
        </p:spPr>
      </p:pic>
      <p:sp>
        <p:nvSpPr>
          <p:cNvPr id="8" name="Content Placeholder 2"/>
          <p:cNvSpPr txBox="1">
            <a:spLocks/>
          </p:cNvSpPr>
          <p:nvPr/>
        </p:nvSpPr>
        <p:spPr>
          <a:xfrm>
            <a:off x="628650" y="1825625"/>
            <a:ext cx="2945130" cy="2441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CTR </a:t>
            </a:r>
            <a:r>
              <a:rPr lang="en-US" sz="2400" dirty="0" err="1"/>
              <a:t>Magcoder</a:t>
            </a:r>
            <a:endParaRPr lang="en-US" sz="2400" dirty="0"/>
          </a:p>
          <a:p>
            <a:pPr lvl="1"/>
            <a:r>
              <a:rPr lang="en-US" sz="2000" dirty="0"/>
              <a:t>Magnetic</a:t>
            </a:r>
          </a:p>
          <a:p>
            <a:pPr lvl="1"/>
            <a:r>
              <a:rPr lang="en-US" sz="2000" dirty="0"/>
              <a:t>1024 cycles per rev</a:t>
            </a:r>
          </a:p>
          <a:p>
            <a:pPr lvl="1"/>
            <a:r>
              <a:rPr lang="en-US" sz="2000" dirty="0"/>
              <a:t>4096 counts per rev</a:t>
            </a:r>
          </a:p>
          <a:p>
            <a:pPr lvl="1"/>
            <a:r>
              <a:rPr lang="en-US" sz="2000" dirty="0"/>
              <a:t>Includes Absolute!</a:t>
            </a:r>
          </a:p>
          <a:p>
            <a:endParaRPr lang="en-US" dirty="0"/>
          </a:p>
        </p:txBody>
      </p:sp>
    </p:spTree>
    <p:extLst>
      <p:ext uri="{BB962C8B-B14F-4D97-AF65-F5344CB8AC3E}">
        <p14:creationId xmlns:p14="http://schemas.microsoft.com/office/powerpoint/2010/main" val="2919745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Encoders - Quadrature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8740" y="4114800"/>
            <a:ext cx="3645217" cy="189879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137" y="1537335"/>
            <a:ext cx="2143125" cy="21431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672" y="1690689"/>
            <a:ext cx="2503850" cy="187547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50" y="4114800"/>
            <a:ext cx="3637014" cy="1894522"/>
          </a:xfrm>
          <a:prstGeom prst="rect">
            <a:avLst/>
          </a:prstGeom>
        </p:spPr>
      </p:pic>
      <p:sp>
        <p:nvSpPr>
          <p:cNvPr id="11" name="Content Placeholder 2"/>
          <p:cNvSpPr txBox="1">
            <a:spLocks/>
          </p:cNvSpPr>
          <p:nvPr/>
        </p:nvSpPr>
        <p:spPr>
          <a:xfrm>
            <a:off x="628650" y="1825625"/>
            <a:ext cx="2945130" cy="2441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US Digital E4T</a:t>
            </a:r>
          </a:p>
          <a:p>
            <a:pPr lvl="1"/>
            <a:r>
              <a:rPr lang="en-US" sz="2000" dirty="0"/>
              <a:t>Optical</a:t>
            </a:r>
          </a:p>
          <a:p>
            <a:pPr lvl="1"/>
            <a:r>
              <a:rPr lang="en-US" sz="2000" dirty="0"/>
              <a:t>360 cycles per rev</a:t>
            </a:r>
          </a:p>
          <a:p>
            <a:pPr lvl="1"/>
            <a:r>
              <a:rPr lang="en-US" sz="2000" dirty="0"/>
              <a:t>1440 counts per rev</a:t>
            </a:r>
          </a:p>
        </p:txBody>
      </p:sp>
    </p:spTree>
    <p:extLst>
      <p:ext uri="{BB962C8B-B14F-4D97-AF65-F5344CB8AC3E}">
        <p14:creationId xmlns:p14="http://schemas.microsoft.com/office/powerpoint/2010/main" val="827294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Encoders - Quadrature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1054" y="3257391"/>
            <a:ext cx="3112929" cy="311292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017" y="1807527"/>
            <a:ext cx="2406333" cy="2406333"/>
          </a:xfrm>
          <a:prstGeom prst="rect">
            <a:avLst/>
          </a:prstGeom>
        </p:spPr>
      </p:pic>
      <p:sp>
        <p:nvSpPr>
          <p:cNvPr id="6" name="Content Placeholder 2"/>
          <p:cNvSpPr txBox="1">
            <a:spLocks/>
          </p:cNvSpPr>
          <p:nvPr/>
        </p:nvSpPr>
        <p:spPr>
          <a:xfrm>
            <a:off x="628650" y="1825625"/>
            <a:ext cx="2945130" cy="2441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Andy Mark </a:t>
            </a:r>
          </a:p>
          <a:p>
            <a:pPr lvl="1"/>
            <a:r>
              <a:rPr lang="en-US" sz="2000" dirty="0"/>
              <a:t>Magnetic</a:t>
            </a:r>
          </a:p>
          <a:p>
            <a:pPr lvl="1"/>
            <a:r>
              <a:rPr lang="en-US" sz="2000" dirty="0"/>
              <a:t>7 cycles per rev</a:t>
            </a:r>
          </a:p>
          <a:p>
            <a:pPr lvl="1"/>
            <a:r>
              <a:rPr lang="en-US" sz="2000" dirty="0"/>
              <a:t>28 counts per rev</a:t>
            </a:r>
          </a:p>
        </p:txBody>
      </p:sp>
    </p:spTree>
    <p:extLst>
      <p:ext uri="{BB962C8B-B14F-4D97-AF65-F5344CB8AC3E}">
        <p14:creationId xmlns:p14="http://schemas.microsoft.com/office/powerpoint/2010/main" val="2405532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Encoders – Rotary Pots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557" y="2345053"/>
            <a:ext cx="3494414" cy="28860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855" y="3711890"/>
            <a:ext cx="2391730" cy="2391730"/>
          </a:xfrm>
          <a:prstGeom prst="rect">
            <a:avLst/>
          </a:prstGeom>
        </p:spPr>
      </p:pic>
      <p:sp>
        <p:nvSpPr>
          <p:cNvPr id="7" name="Content Placeholder 2"/>
          <p:cNvSpPr txBox="1">
            <a:spLocks/>
          </p:cNvSpPr>
          <p:nvPr/>
        </p:nvSpPr>
        <p:spPr>
          <a:xfrm>
            <a:off x="628650" y="1825625"/>
            <a:ext cx="3318510" cy="2441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Several Manufactures </a:t>
            </a:r>
          </a:p>
          <a:p>
            <a:pPr lvl="1"/>
            <a:r>
              <a:rPr lang="en-US" sz="2000" dirty="0"/>
              <a:t>Analog</a:t>
            </a:r>
          </a:p>
          <a:p>
            <a:pPr lvl="1"/>
            <a:r>
              <a:rPr lang="en-US" sz="2000" dirty="0"/>
              <a:t>Need an ATD</a:t>
            </a:r>
          </a:p>
          <a:p>
            <a:pPr lvl="1"/>
            <a:r>
              <a:rPr lang="en-US" sz="2000" dirty="0"/>
              <a:t>Absolute</a:t>
            </a:r>
          </a:p>
        </p:txBody>
      </p:sp>
    </p:spTree>
    <p:extLst>
      <p:ext uri="{BB962C8B-B14F-4D97-AF65-F5344CB8AC3E}">
        <p14:creationId xmlns:p14="http://schemas.microsoft.com/office/powerpoint/2010/main" val="4228800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does a motor work</a:t>
            </a:r>
            <a:endParaRPr lang="en-US" dirty="0"/>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9847" y="2039634"/>
            <a:ext cx="6104305" cy="4351338"/>
          </a:xfrm>
        </p:spPr>
      </p:pic>
    </p:spTree>
    <p:extLst>
      <p:ext uri="{BB962C8B-B14F-4D97-AF65-F5344CB8AC3E}">
        <p14:creationId xmlns:p14="http://schemas.microsoft.com/office/powerpoint/2010/main" val="2831711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Encoders – String Pots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8860" y="3861828"/>
            <a:ext cx="2488365" cy="241196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769" r="17493"/>
          <a:stretch/>
        </p:blipFill>
        <p:spPr>
          <a:xfrm>
            <a:off x="5627370" y="4267200"/>
            <a:ext cx="3032760" cy="18637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861" y="1933018"/>
            <a:ext cx="3845489" cy="1928810"/>
          </a:xfrm>
          <a:prstGeom prst="rect">
            <a:avLst/>
          </a:prstGeom>
        </p:spPr>
      </p:pic>
      <p:sp>
        <p:nvSpPr>
          <p:cNvPr id="7" name="Content Placeholder 2"/>
          <p:cNvSpPr txBox="1">
            <a:spLocks/>
          </p:cNvSpPr>
          <p:nvPr/>
        </p:nvSpPr>
        <p:spPr>
          <a:xfrm>
            <a:off x="628650" y="1825625"/>
            <a:ext cx="3318510" cy="2441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Several Manufactures </a:t>
            </a:r>
          </a:p>
          <a:p>
            <a:pPr lvl="1"/>
            <a:r>
              <a:rPr lang="en-US" sz="2000" dirty="0"/>
              <a:t>Analog</a:t>
            </a:r>
          </a:p>
          <a:p>
            <a:pPr lvl="1"/>
            <a:r>
              <a:rPr lang="en-US" sz="2000" dirty="0"/>
              <a:t>Need an ATD</a:t>
            </a:r>
          </a:p>
          <a:p>
            <a:pPr lvl="1"/>
            <a:r>
              <a:rPr lang="en-US" sz="2000" dirty="0"/>
              <a:t>Absolute</a:t>
            </a:r>
          </a:p>
        </p:txBody>
      </p:sp>
    </p:spTree>
    <p:extLst>
      <p:ext uri="{BB962C8B-B14F-4D97-AF65-F5344CB8AC3E}">
        <p14:creationId xmlns:p14="http://schemas.microsoft.com/office/powerpoint/2010/main" val="40327087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B1AACD-74DF-4D56-A039-343600EF9FA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8856" y="2249105"/>
            <a:ext cx="3615317" cy="3615317"/>
          </a:xfrm>
        </p:spPr>
      </p:pic>
      <p:sp>
        <p:nvSpPr>
          <p:cNvPr id="7" name="Title 1">
            <a:extLst>
              <a:ext uri="{FF2B5EF4-FFF2-40B4-BE49-F238E27FC236}">
                <a16:creationId xmlns:a16="http://schemas.microsoft.com/office/drawing/2014/main" id="{AC136998-2E4E-43F7-BCFD-77DE83304126}"/>
              </a:ext>
            </a:extLst>
          </p:cNvPr>
          <p:cNvSpPr>
            <a:spLocks noGrp="1"/>
          </p:cNvSpPr>
          <p:nvPr>
            <p:ph type="title"/>
          </p:nvPr>
        </p:nvSpPr>
        <p:spPr/>
        <p:txBody>
          <a:bodyPr/>
          <a:lstStyle/>
          <a:p>
            <a:r>
              <a:rPr lang="en-US" b="1" dirty="0"/>
              <a:t>Encoders – Sentinel Interface</a:t>
            </a:r>
            <a:endParaRPr lang="en-US" dirty="0"/>
          </a:p>
        </p:txBody>
      </p:sp>
      <p:pic>
        <p:nvPicPr>
          <p:cNvPr id="1026" name="36E34DFA-53B5-4789-8722-AE1DA16A8BBE" descr="36E34DFA-53B5-4789-8722-AE1DA16A8BBE">
            <a:extLst>
              <a:ext uri="{FF2B5EF4-FFF2-40B4-BE49-F238E27FC236}">
                <a16:creationId xmlns:a16="http://schemas.microsoft.com/office/drawing/2014/main" id="{5836B911-5CD5-4627-B4E4-E2DA8713C2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173" y="2249105"/>
            <a:ext cx="4784116" cy="361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70073B6-6198-4FD4-956D-9CB05E575C8D}"/>
              </a:ext>
            </a:extLst>
          </p:cNvPr>
          <p:cNvSpPr txBox="1"/>
          <p:nvPr/>
        </p:nvSpPr>
        <p:spPr>
          <a:xfrm>
            <a:off x="1482571" y="6143630"/>
            <a:ext cx="6178858" cy="400110"/>
          </a:xfrm>
          <a:prstGeom prst="rect">
            <a:avLst/>
          </a:prstGeom>
          <a:noFill/>
        </p:spPr>
        <p:txBody>
          <a:bodyPr wrap="square" rtlCol="0">
            <a:spAutoFit/>
          </a:bodyPr>
          <a:lstStyle/>
          <a:p>
            <a:pPr algn="ctr"/>
            <a:r>
              <a:rPr lang="en-US" sz="2000" b="1" i="1" dirty="0">
                <a:solidFill>
                  <a:srgbClr val="FF0000"/>
                </a:solidFill>
              </a:rPr>
              <a:t>Shameless plug </a:t>
            </a:r>
            <a:r>
              <a:rPr lang="en-US" sz="2000" i="1" dirty="0">
                <a:solidFill>
                  <a:srgbClr val="FF0000"/>
                </a:solidFill>
              </a:rPr>
              <a:t>… </a:t>
            </a:r>
            <a:r>
              <a:rPr lang="en-US" sz="2000" i="1" dirty="0">
                <a:solidFill>
                  <a:srgbClr val="0070C0"/>
                </a:solidFill>
              </a:rPr>
              <a:t>$18 and in stock at </a:t>
            </a:r>
            <a:r>
              <a:rPr lang="en-US" sz="2000" b="1" i="1" dirty="0">
                <a:solidFill>
                  <a:srgbClr val="0070C0"/>
                </a:solidFill>
              </a:rPr>
              <a:t>Andy Mark</a:t>
            </a:r>
            <a:r>
              <a:rPr lang="en-US" sz="2000" i="1" dirty="0">
                <a:solidFill>
                  <a:srgbClr val="0070C0"/>
                </a:solidFill>
              </a:rPr>
              <a:t>!</a:t>
            </a:r>
          </a:p>
        </p:txBody>
      </p:sp>
      <p:sp>
        <p:nvSpPr>
          <p:cNvPr id="6" name="TextBox 5">
            <a:extLst>
              <a:ext uri="{FF2B5EF4-FFF2-40B4-BE49-F238E27FC236}">
                <a16:creationId xmlns:a16="http://schemas.microsoft.com/office/drawing/2014/main" id="{7D1B39A5-163E-457A-A721-D95E2B21E260}"/>
              </a:ext>
            </a:extLst>
          </p:cNvPr>
          <p:cNvSpPr txBox="1"/>
          <p:nvPr/>
        </p:nvSpPr>
        <p:spPr>
          <a:xfrm>
            <a:off x="1336377" y="1569787"/>
            <a:ext cx="6178858" cy="400110"/>
          </a:xfrm>
          <a:prstGeom prst="rect">
            <a:avLst/>
          </a:prstGeom>
          <a:noFill/>
        </p:spPr>
        <p:txBody>
          <a:bodyPr wrap="square" rtlCol="0">
            <a:spAutoFit/>
          </a:bodyPr>
          <a:lstStyle/>
          <a:p>
            <a:pPr algn="ctr"/>
            <a:r>
              <a:rPr lang="en-US" sz="2000" b="1" i="1" dirty="0">
                <a:solidFill>
                  <a:srgbClr val="FF0000"/>
                </a:solidFill>
              </a:rPr>
              <a:t>The Sentinel puts an end to any and all interface issues</a:t>
            </a:r>
          </a:p>
        </p:txBody>
      </p:sp>
    </p:spTree>
    <p:extLst>
      <p:ext uri="{BB962C8B-B14F-4D97-AF65-F5344CB8AC3E}">
        <p14:creationId xmlns:p14="http://schemas.microsoft.com/office/powerpoint/2010/main" val="15393267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a:t>
            </a:r>
            <a:endParaRPr lang="en-US" dirty="0"/>
          </a:p>
        </p:txBody>
      </p:sp>
      <p:sp>
        <p:nvSpPr>
          <p:cNvPr id="3" name="Content Placeholder 2"/>
          <p:cNvSpPr>
            <a:spLocks noGrp="1"/>
          </p:cNvSpPr>
          <p:nvPr>
            <p:ph idx="1"/>
          </p:nvPr>
        </p:nvSpPr>
        <p:spPr>
          <a:xfrm>
            <a:off x="628650" y="1825624"/>
            <a:ext cx="8279130" cy="4712335"/>
          </a:xfrm>
        </p:spPr>
        <p:txBody>
          <a:bodyPr/>
          <a:lstStyle/>
          <a:p>
            <a:r>
              <a:rPr lang="en-US" dirty="0"/>
              <a:t>Open Loop</a:t>
            </a:r>
          </a:p>
          <a:p>
            <a:pPr lvl="1"/>
            <a:r>
              <a:rPr lang="en-US" dirty="0"/>
              <a:t>Fixed voltage – Speed changes with load</a:t>
            </a:r>
          </a:p>
          <a:p>
            <a:pPr lvl="2"/>
            <a:r>
              <a:rPr lang="en-US" dirty="0">
                <a:solidFill>
                  <a:srgbClr val="0070C0"/>
                </a:solidFill>
              </a:rPr>
              <a:t>Duty Cycle (-1 to 0 to +1)</a:t>
            </a:r>
          </a:p>
          <a:p>
            <a:pPr lvl="2"/>
            <a:r>
              <a:rPr lang="en-US" dirty="0">
                <a:solidFill>
                  <a:srgbClr val="0070C0"/>
                </a:solidFill>
              </a:rPr>
              <a:t>Voltage (-12 to 0 to +12)</a:t>
            </a:r>
          </a:p>
          <a:p>
            <a:pPr lvl="2"/>
            <a:endParaRPr lang="en-US" dirty="0">
              <a:solidFill>
                <a:srgbClr val="0070C0"/>
              </a:solidFill>
            </a:endParaRPr>
          </a:p>
          <a:p>
            <a:r>
              <a:rPr lang="en-US" dirty="0"/>
              <a:t>Closed Loop  </a:t>
            </a:r>
            <a:r>
              <a:rPr lang="en-US" sz="1800" dirty="0">
                <a:solidFill>
                  <a:srgbClr val="C00000"/>
                </a:solidFill>
              </a:rPr>
              <a:t>(add an encoder)</a:t>
            </a:r>
          </a:p>
          <a:p>
            <a:pPr lvl="1"/>
            <a:r>
              <a:rPr lang="en-US" dirty="0"/>
              <a:t>Variable voltage – Speed stays constant with load</a:t>
            </a:r>
          </a:p>
          <a:p>
            <a:pPr lvl="2"/>
            <a:r>
              <a:rPr lang="en-US" dirty="0">
                <a:solidFill>
                  <a:srgbClr val="0070C0"/>
                </a:solidFill>
              </a:rPr>
              <a:t>Speed</a:t>
            </a:r>
          </a:p>
          <a:p>
            <a:pPr lvl="1"/>
            <a:r>
              <a:rPr lang="en-US" dirty="0"/>
              <a:t>Variable voltage – Position stays constant with load</a:t>
            </a:r>
          </a:p>
          <a:p>
            <a:pPr lvl="2"/>
            <a:r>
              <a:rPr lang="en-US" dirty="0">
                <a:solidFill>
                  <a:srgbClr val="0070C0"/>
                </a:solidFill>
              </a:rPr>
              <a:t>Position &amp; Motion Magic</a:t>
            </a:r>
          </a:p>
          <a:p>
            <a:pPr lvl="1"/>
            <a:r>
              <a:rPr lang="en-US" dirty="0"/>
              <a:t>Variable voltage – Torque stays constant with load </a:t>
            </a:r>
            <a:r>
              <a:rPr lang="en-US" sz="1800" dirty="0"/>
              <a:t>(somewhat)</a:t>
            </a:r>
          </a:p>
          <a:p>
            <a:pPr lvl="2"/>
            <a:r>
              <a:rPr lang="en-US" dirty="0">
                <a:solidFill>
                  <a:srgbClr val="0070C0"/>
                </a:solidFill>
              </a:rPr>
              <a:t>Constant Current</a:t>
            </a:r>
          </a:p>
          <a:p>
            <a:pPr lvl="1"/>
            <a:endParaRPr lang="en-US" dirty="0"/>
          </a:p>
          <a:p>
            <a:pPr lvl="1"/>
            <a:endParaRPr lang="en-US" dirty="0"/>
          </a:p>
          <a:p>
            <a:endParaRPr lang="en-US" dirty="0"/>
          </a:p>
        </p:txBody>
      </p:sp>
    </p:spTree>
    <p:extLst>
      <p:ext uri="{BB962C8B-B14F-4D97-AF65-F5344CB8AC3E}">
        <p14:creationId xmlns:p14="http://schemas.microsoft.com/office/powerpoint/2010/main" val="3080037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 PID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788199"/>
            <a:ext cx="7886700" cy="3538710"/>
          </a:xfrm>
        </p:spPr>
      </p:pic>
      <p:sp>
        <p:nvSpPr>
          <p:cNvPr id="5" name="TextBox 4"/>
          <p:cNvSpPr txBox="1"/>
          <p:nvPr/>
        </p:nvSpPr>
        <p:spPr>
          <a:xfrm>
            <a:off x="1729415" y="1690689"/>
            <a:ext cx="4701865" cy="523220"/>
          </a:xfrm>
          <a:prstGeom prst="rect">
            <a:avLst/>
          </a:prstGeom>
          <a:noFill/>
        </p:spPr>
        <p:txBody>
          <a:bodyPr wrap="square" rtlCol="0">
            <a:spAutoFit/>
          </a:bodyPr>
          <a:lstStyle/>
          <a:p>
            <a:pPr algn="ctr"/>
            <a:r>
              <a:rPr lang="en-US" sz="2800" dirty="0"/>
              <a:t>What on earth is PID?</a:t>
            </a:r>
          </a:p>
        </p:txBody>
      </p:sp>
      <p:sp>
        <p:nvSpPr>
          <p:cNvPr id="3" name="TextBox 2">
            <a:extLst>
              <a:ext uri="{FF2B5EF4-FFF2-40B4-BE49-F238E27FC236}">
                <a16:creationId xmlns:a16="http://schemas.microsoft.com/office/drawing/2014/main" id="{596916ED-F015-4BE6-B6DD-E5654C07F297}"/>
              </a:ext>
            </a:extLst>
          </p:cNvPr>
          <p:cNvSpPr txBox="1"/>
          <p:nvPr/>
        </p:nvSpPr>
        <p:spPr>
          <a:xfrm>
            <a:off x="6789187" y="3474068"/>
            <a:ext cx="1912603" cy="369332"/>
          </a:xfrm>
          <a:prstGeom prst="rect">
            <a:avLst/>
          </a:prstGeom>
          <a:noFill/>
        </p:spPr>
        <p:txBody>
          <a:bodyPr wrap="square" rtlCol="0">
            <a:spAutoFit/>
          </a:bodyPr>
          <a:lstStyle/>
          <a:p>
            <a:pPr algn="ctr"/>
            <a:r>
              <a:rPr lang="en-US" b="1" dirty="0"/>
              <a:t>Motor &amp; Encoder</a:t>
            </a:r>
          </a:p>
        </p:txBody>
      </p:sp>
      <p:sp>
        <p:nvSpPr>
          <p:cNvPr id="6" name="TextBox 5">
            <a:extLst>
              <a:ext uri="{FF2B5EF4-FFF2-40B4-BE49-F238E27FC236}">
                <a16:creationId xmlns:a16="http://schemas.microsoft.com/office/drawing/2014/main" id="{404863BC-B991-4BD1-8516-DD18367CFBF2}"/>
              </a:ext>
            </a:extLst>
          </p:cNvPr>
          <p:cNvSpPr txBox="1"/>
          <p:nvPr/>
        </p:nvSpPr>
        <p:spPr>
          <a:xfrm>
            <a:off x="6789187" y="5546558"/>
            <a:ext cx="1123173" cy="584775"/>
          </a:xfrm>
          <a:prstGeom prst="rect">
            <a:avLst/>
          </a:prstGeom>
          <a:noFill/>
        </p:spPr>
        <p:txBody>
          <a:bodyPr wrap="square" rtlCol="0">
            <a:spAutoFit/>
          </a:bodyPr>
          <a:lstStyle/>
          <a:p>
            <a:pPr algn="ctr"/>
            <a:r>
              <a:rPr lang="en-US" sz="1600" dirty="0">
                <a:solidFill>
                  <a:srgbClr val="FF0000"/>
                </a:solidFill>
              </a:rPr>
              <a:t>Encoder wires</a:t>
            </a:r>
          </a:p>
        </p:txBody>
      </p:sp>
      <p:sp>
        <p:nvSpPr>
          <p:cNvPr id="7" name="TextBox 6">
            <a:extLst>
              <a:ext uri="{FF2B5EF4-FFF2-40B4-BE49-F238E27FC236}">
                <a16:creationId xmlns:a16="http://schemas.microsoft.com/office/drawing/2014/main" id="{AF63D228-4D1A-415C-8AC2-0A818FEAD871}"/>
              </a:ext>
            </a:extLst>
          </p:cNvPr>
          <p:cNvSpPr txBox="1"/>
          <p:nvPr/>
        </p:nvSpPr>
        <p:spPr>
          <a:xfrm>
            <a:off x="6039147" y="3748765"/>
            <a:ext cx="1126763" cy="584775"/>
          </a:xfrm>
          <a:prstGeom prst="rect">
            <a:avLst/>
          </a:prstGeom>
          <a:noFill/>
        </p:spPr>
        <p:txBody>
          <a:bodyPr wrap="square" rtlCol="0">
            <a:spAutoFit/>
          </a:bodyPr>
          <a:lstStyle/>
          <a:p>
            <a:pPr algn="ctr"/>
            <a:r>
              <a:rPr lang="en-US" sz="1600" dirty="0">
                <a:solidFill>
                  <a:srgbClr val="0070C0"/>
                </a:solidFill>
              </a:rPr>
              <a:t>Motor power</a:t>
            </a:r>
          </a:p>
        </p:txBody>
      </p:sp>
      <p:cxnSp>
        <p:nvCxnSpPr>
          <p:cNvPr id="9" name="Straight Connector 8">
            <a:extLst>
              <a:ext uri="{FF2B5EF4-FFF2-40B4-BE49-F238E27FC236}">
                <a16:creationId xmlns:a16="http://schemas.microsoft.com/office/drawing/2014/main" id="{95443131-7AE4-4EF3-BC5D-A30ECC712FC4}"/>
              </a:ext>
            </a:extLst>
          </p:cNvPr>
          <p:cNvCxnSpPr/>
          <p:nvPr/>
        </p:nvCxnSpPr>
        <p:spPr>
          <a:xfrm>
            <a:off x="8515350" y="4392155"/>
            <a:ext cx="38255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70FEE53-4BDC-41E1-B73E-03635340E779}"/>
              </a:ext>
            </a:extLst>
          </p:cNvPr>
          <p:cNvSpPr txBox="1"/>
          <p:nvPr/>
        </p:nvSpPr>
        <p:spPr>
          <a:xfrm>
            <a:off x="8412066" y="4443226"/>
            <a:ext cx="791201" cy="523220"/>
          </a:xfrm>
          <a:prstGeom prst="rect">
            <a:avLst/>
          </a:prstGeom>
          <a:noFill/>
        </p:spPr>
        <p:txBody>
          <a:bodyPr wrap="square" rtlCol="0">
            <a:spAutoFit/>
          </a:bodyPr>
          <a:lstStyle/>
          <a:p>
            <a:pPr algn="ctr"/>
            <a:r>
              <a:rPr lang="en-US" sz="1400" dirty="0"/>
              <a:t>Output shaft</a:t>
            </a:r>
          </a:p>
        </p:txBody>
      </p:sp>
    </p:spTree>
    <p:extLst>
      <p:ext uri="{BB962C8B-B14F-4D97-AF65-F5344CB8AC3E}">
        <p14:creationId xmlns:p14="http://schemas.microsoft.com/office/powerpoint/2010/main" val="18113215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 P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788199"/>
            <a:ext cx="7886700" cy="3538710"/>
          </a:xfrm>
        </p:spPr>
      </p:pic>
      <p:sp>
        <p:nvSpPr>
          <p:cNvPr id="5" name="TextBox 4"/>
          <p:cNvSpPr txBox="1"/>
          <p:nvPr/>
        </p:nvSpPr>
        <p:spPr>
          <a:xfrm>
            <a:off x="1729415" y="1690689"/>
            <a:ext cx="4701865" cy="523220"/>
          </a:xfrm>
          <a:prstGeom prst="rect">
            <a:avLst/>
          </a:prstGeom>
          <a:noFill/>
        </p:spPr>
        <p:txBody>
          <a:bodyPr wrap="square" rtlCol="0">
            <a:spAutoFit/>
          </a:bodyPr>
          <a:lstStyle/>
          <a:p>
            <a:pPr algn="ctr"/>
            <a:r>
              <a:rPr lang="en-US" sz="2800" dirty="0"/>
              <a:t>Lets start with P</a:t>
            </a:r>
          </a:p>
        </p:txBody>
      </p:sp>
      <p:sp>
        <p:nvSpPr>
          <p:cNvPr id="3" name="Rounded Rectangle 2"/>
          <p:cNvSpPr/>
          <p:nvPr/>
        </p:nvSpPr>
        <p:spPr>
          <a:xfrm>
            <a:off x="2138900" y="3887554"/>
            <a:ext cx="3275937" cy="104225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796995" y="4818491"/>
            <a:ext cx="4484535" cy="11535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996810" y="4689612"/>
            <a:ext cx="508884" cy="389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48043" y="4408680"/>
            <a:ext cx="508884" cy="475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6594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 Velocity Mode</a:t>
            </a:r>
            <a:endParaRPr lang="en-US" dirty="0"/>
          </a:p>
        </p:txBody>
      </p:sp>
      <p:pic>
        <p:nvPicPr>
          <p:cNvPr id="3" name="Picture 2"/>
          <p:cNvPicPr>
            <a:picLocks noChangeAspect="1"/>
          </p:cNvPicPr>
          <p:nvPr/>
        </p:nvPicPr>
        <p:blipFill>
          <a:blip r:embed="rId2"/>
          <a:stretch>
            <a:fillRect/>
          </a:stretch>
        </p:blipFill>
        <p:spPr>
          <a:xfrm>
            <a:off x="866904" y="1633687"/>
            <a:ext cx="7410192" cy="5044824"/>
          </a:xfrm>
          <a:prstGeom prst="rect">
            <a:avLst/>
          </a:prstGeom>
        </p:spPr>
      </p:pic>
      <p:sp>
        <p:nvSpPr>
          <p:cNvPr id="4" name="TextBox 3"/>
          <p:cNvSpPr txBox="1"/>
          <p:nvPr/>
        </p:nvSpPr>
        <p:spPr>
          <a:xfrm>
            <a:off x="4084320" y="2171700"/>
            <a:ext cx="2758440" cy="1169551"/>
          </a:xfrm>
          <a:prstGeom prst="rect">
            <a:avLst/>
          </a:prstGeom>
          <a:noFill/>
        </p:spPr>
        <p:txBody>
          <a:bodyPr wrap="square" rtlCol="0">
            <a:spAutoFit/>
          </a:bodyPr>
          <a:lstStyle/>
          <a:p>
            <a:r>
              <a:rPr lang="en-US" sz="1000" dirty="0"/>
              <a:t>The Talon will vary the drive voltage to move the motor torque (current) up and down on the red line to maintain a fixed speed.  The Back EMF (V</a:t>
            </a:r>
            <a:r>
              <a:rPr lang="en-US" sz="1000" baseline="-25000" dirty="0"/>
              <a:t>G</a:t>
            </a:r>
            <a:r>
              <a:rPr lang="en-US" sz="1000" dirty="0"/>
              <a:t>) of the motor will always match the speed.  The Talon drive voltage beyond the BEMF is used to drive more current through the motor’s winding resistance (Ra) to generate more torque.</a:t>
            </a:r>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04242" y="3477145"/>
            <a:ext cx="2453019" cy="1071707"/>
          </a:xfrm>
        </p:spPr>
      </p:pic>
    </p:spTree>
    <p:extLst>
      <p:ext uri="{BB962C8B-B14F-4D97-AF65-F5344CB8AC3E}">
        <p14:creationId xmlns:p14="http://schemas.microsoft.com/office/powerpoint/2010/main" val="1843522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 P only</a:t>
            </a:r>
            <a:endParaRPr lang="en-US" dirty="0"/>
          </a:p>
        </p:txBody>
      </p:sp>
      <p:sp>
        <p:nvSpPr>
          <p:cNvPr id="3" name="Content Placeholder 2"/>
          <p:cNvSpPr>
            <a:spLocks noGrp="1"/>
          </p:cNvSpPr>
          <p:nvPr>
            <p:ph idx="1"/>
          </p:nvPr>
        </p:nvSpPr>
        <p:spPr>
          <a:xfrm>
            <a:off x="628650" y="1825625"/>
            <a:ext cx="7886700" cy="543864"/>
          </a:xfrm>
        </p:spPr>
        <p:txBody>
          <a:bodyPr/>
          <a:lstStyle/>
          <a:p>
            <a:pPr marL="0" indent="0" algn="ctr">
              <a:buNone/>
            </a:pPr>
            <a:r>
              <a:rPr lang="en-US" dirty="0"/>
              <a:t>Walk the line … a real live control loop!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012" y="2636835"/>
            <a:ext cx="3589313" cy="3675064"/>
          </a:xfrm>
          <a:prstGeom prst="rect">
            <a:avLst/>
          </a:prstGeom>
        </p:spPr>
      </p:pic>
    </p:spTree>
    <p:extLst>
      <p:ext uri="{BB962C8B-B14F-4D97-AF65-F5344CB8AC3E}">
        <p14:creationId xmlns:p14="http://schemas.microsoft.com/office/powerpoint/2010/main" val="2065785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 Tuning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7555" y="2366313"/>
            <a:ext cx="5614936" cy="4351338"/>
          </a:xfrm>
        </p:spPr>
      </p:pic>
      <p:sp>
        <p:nvSpPr>
          <p:cNvPr id="5" name="TextBox 4"/>
          <p:cNvSpPr txBox="1"/>
          <p:nvPr/>
        </p:nvSpPr>
        <p:spPr>
          <a:xfrm>
            <a:off x="524289" y="1766891"/>
            <a:ext cx="7991061" cy="523220"/>
          </a:xfrm>
          <a:prstGeom prst="rect">
            <a:avLst/>
          </a:prstGeom>
          <a:noFill/>
        </p:spPr>
        <p:txBody>
          <a:bodyPr wrap="square" rtlCol="0">
            <a:spAutoFit/>
          </a:bodyPr>
          <a:lstStyle/>
          <a:p>
            <a:pPr algn="ctr"/>
            <a:r>
              <a:rPr lang="en-US" sz="2800" dirty="0"/>
              <a:t>You can tune a piano, but you can’t tuna a fish</a:t>
            </a:r>
          </a:p>
        </p:txBody>
      </p:sp>
    </p:spTree>
    <p:extLst>
      <p:ext uri="{BB962C8B-B14F-4D97-AF65-F5344CB8AC3E}">
        <p14:creationId xmlns:p14="http://schemas.microsoft.com/office/powerpoint/2010/main" val="15403118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 PI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788199"/>
            <a:ext cx="7886700" cy="3538710"/>
          </a:xfrm>
        </p:spPr>
      </p:pic>
      <p:sp>
        <p:nvSpPr>
          <p:cNvPr id="3" name="Rounded Rectangle 2"/>
          <p:cNvSpPr/>
          <p:nvPr/>
        </p:nvSpPr>
        <p:spPr>
          <a:xfrm>
            <a:off x="1714500" y="4823460"/>
            <a:ext cx="4663440" cy="11658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29415" y="1690689"/>
            <a:ext cx="4701865" cy="523220"/>
          </a:xfrm>
          <a:prstGeom prst="rect">
            <a:avLst/>
          </a:prstGeom>
          <a:noFill/>
        </p:spPr>
        <p:txBody>
          <a:bodyPr wrap="square" rtlCol="0">
            <a:spAutoFit/>
          </a:bodyPr>
          <a:lstStyle/>
          <a:p>
            <a:pPr algn="ctr"/>
            <a:r>
              <a:rPr lang="en-US" sz="2800" dirty="0"/>
              <a:t>Add in I</a:t>
            </a:r>
          </a:p>
        </p:txBody>
      </p:sp>
    </p:spTree>
    <p:extLst>
      <p:ext uri="{BB962C8B-B14F-4D97-AF65-F5344CB8AC3E}">
        <p14:creationId xmlns:p14="http://schemas.microsoft.com/office/powerpoint/2010/main" val="4134951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 PID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788199"/>
            <a:ext cx="7886700" cy="3538710"/>
          </a:xfrm>
        </p:spPr>
      </p:pic>
      <p:sp>
        <p:nvSpPr>
          <p:cNvPr id="5" name="TextBox 4"/>
          <p:cNvSpPr txBox="1"/>
          <p:nvPr/>
        </p:nvSpPr>
        <p:spPr>
          <a:xfrm>
            <a:off x="1729415" y="1690689"/>
            <a:ext cx="4701865" cy="523220"/>
          </a:xfrm>
          <a:prstGeom prst="rect">
            <a:avLst/>
          </a:prstGeom>
          <a:noFill/>
        </p:spPr>
        <p:txBody>
          <a:bodyPr wrap="square" rtlCol="0">
            <a:spAutoFit/>
          </a:bodyPr>
          <a:lstStyle/>
          <a:p>
            <a:pPr algn="ctr"/>
            <a:r>
              <a:rPr lang="en-US" sz="2800" dirty="0"/>
              <a:t>Add in D</a:t>
            </a:r>
          </a:p>
        </p:txBody>
      </p:sp>
    </p:spTree>
    <p:extLst>
      <p:ext uri="{BB962C8B-B14F-4D97-AF65-F5344CB8AC3E}">
        <p14:creationId xmlns:p14="http://schemas.microsoft.com/office/powerpoint/2010/main" val="200023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does a motor work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0737" y="2362994"/>
            <a:ext cx="4962525" cy="3276600"/>
          </a:xfrm>
        </p:spPr>
      </p:pic>
    </p:spTree>
    <p:extLst>
      <p:ext uri="{BB962C8B-B14F-4D97-AF65-F5344CB8AC3E}">
        <p14:creationId xmlns:p14="http://schemas.microsoft.com/office/powerpoint/2010/main" val="3083836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 PID </a:t>
            </a:r>
            <a:r>
              <a:rPr lang="en-US" sz="3200" b="1" i="1" dirty="0"/>
              <a:t>with</a:t>
            </a:r>
            <a:r>
              <a:rPr lang="en-US" b="1" dirty="0"/>
              <a:t> FF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788199"/>
            <a:ext cx="7886700" cy="3538710"/>
          </a:xfrm>
        </p:spPr>
      </p:pic>
      <p:sp>
        <p:nvSpPr>
          <p:cNvPr id="3" name="Rounded Rectangle 2"/>
          <p:cNvSpPr/>
          <p:nvPr/>
        </p:nvSpPr>
        <p:spPr>
          <a:xfrm>
            <a:off x="2918460" y="1759499"/>
            <a:ext cx="1714500" cy="808441"/>
          </a:xfrm>
          <a:prstGeom prst="roundRect">
            <a:avLst/>
          </a:prstGeom>
          <a:solidFill>
            <a:schemeClr val="accent3">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99410" y="1794387"/>
            <a:ext cx="1752600" cy="400110"/>
          </a:xfrm>
          <a:prstGeom prst="rect">
            <a:avLst/>
          </a:prstGeom>
          <a:noFill/>
        </p:spPr>
        <p:txBody>
          <a:bodyPr wrap="square" rtlCol="0">
            <a:spAutoFit/>
          </a:bodyPr>
          <a:lstStyle/>
          <a:p>
            <a:pPr algn="ctr"/>
            <a:r>
              <a:rPr lang="en-US" sz="2000" b="1" dirty="0"/>
              <a:t>Feed Forward</a:t>
            </a:r>
          </a:p>
        </p:txBody>
      </p:sp>
      <p:cxnSp>
        <p:nvCxnSpPr>
          <p:cNvPr id="8" name="Straight Arrow Connector 7"/>
          <p:cNvCxnSpPr/>
          <p:nvPr/>
        </p:nvCxnSpPr>
        <p:spPr>
          <a:xfrm flipV="1">
            <a:off x="1859280" y="2156099"/>
            <a:ext cx="1040130" cy="762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59280" y="2163719"/>
            <a:ext cx="0" cy="12729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1117600" y="3436620"/>
            <a:ext cx="74168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6140450" y="3721100"/>
            <a:ext cx="254000" cy="349250"/>
          </a:xfrm>
          <a:prstGeom prst="straightConnector1">
            <a:avLst/>
          </a:prstGeom>
          <a:ln w="1905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394450" y="2156099"/>
            <a:ext cx="0" cy="156500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32960" y="2163719"/>
            <a:ext cx="176149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89605" y="2163719"/>
            <a:ext cx="1181100" cy="369332"/>
          </a:xfrm>
          <a:prstGeom prst="rect">
            <a:avLst/>
          </a:prstGeom>
          <a:noFill/>
        </p:spPr>
        <p:txBody>
          <a:bodyPr wrap="square" rtlCol="0">
            <a:spAutoFit/>
          </a:bodyPr>
          <a:lstStyle/>
          <a:p>
            <a:pPr algn="ctr"/>
            <a:r>
              <a:rPr lang="en-US" sz="1600" i="1" dirty="0" err="1">
                <a:latin typeface="Times New Roman" panose="02020603050405020304" pitchFamily="18" charset="0"/>
                <a:cs typeface="Times New Roman" panose="02020603050405020304" pitchFamily="18" charset="0"/>
              </a:rPr>
              <a:t>F</a:t>
            </a:r>
            <a:r>
              <a:rPr lang="en-US" sz="1200" i="1" baseline="-20000" dirty="0" err="1">
                <a:latin typeface="Times New Roman" panose="02020603050405020304" pitchFamily="18" charset="0"/>
                <a:cs typeface="Times New Roman" panose="02020603050405020304" pitchFamily="18" charset="0"/>
              </a:rPr>
              <a:t>term</a:t>
            </a:r>
            <a:r>
              <a:rPr lang="en-US"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a:t>
            </a:r>
            <a:r>
              <a:rPr lang="en-US" sz="1200" i="1" baseline="-20000" dirty="0" err="1">
                <a:latin typeface="Times New Roman" panose="02020603050405020304" pitchFamily="18" charset="0"/>
                <a:cs typeface="Times New Roman" panose="02020603050405020304" pitchFamily="18" charset="0"/>
              </a:rPr>
              <a:t>f</a:t>
            </a:r>
            <a:r>
              <a:rPr lang="en-US" sz="1600" i="1" dirty="0">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3802159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 PID Effects</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510" t="9735" b="7626"/>
          <a:stretch/>
        </p:blipFill>
        <p:spPr>
          <a:xfrm>
            <a:off x="1044416" y="2409246"/>
            <a:ext cx="7231785" cy="3578086"/>
          </a:xfrm>
        </p:spPr>
      </p:pic>
    </p:spTree>
    <p:extLst>
      <p:ext uri="{BB962C8B-B14F-4D97-AF65-F5344CB8AC3E}">
        <p14:creationId xmlns:p14="http://schemas.microsoft.com/office/powerpoint/2010/main" val="2557271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 – The Real Thing</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9942795">
            <a:off x="4849247" y="2018589"/>
            <a:ext cx="2581186" cy="2581186"/>
          </a:xfrm>
          <a:prstGeom prst="rect">
            <a:avLst/>
          </a:prstGeo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598" y="4462803"/>
            <a:ext cx="2073169" cy="207316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337" y="2237619"/>
            <a:ext cx="2143125" cy="2143125"/>
          </a:xfrm>
          <a:prstGeom prst="rect">
            <a:avLst/>
          </a:prstGeom>
        </p:spPr>
      </p:pic>
      <p:sp>
        <p:nvSpPr>
          <p:cNvPr id="9" name="TextBox 8"/>
          <p:cNvSpPr txBox="1"/>
          <p:nvPr/>
        </p:nvSpPr>
        <p:spPr>
          <a:xfrm>
            <a:off x="524289" y="1766891"/>
            <a:ext cx="7991061" cy="523220"/>
          </a:xfrm>
          <a:prstGeom prst="rect">
            <a:avLst/>
          </a:prstGeom>
          <a:noFill/>
        </p:spPr>
        <p:txBody>
          <a:bodyPr wrap="square" rtlCol="0">
            <a:spAutoFit/>
          </a:bodyPr>
          <a:lstStyle/>
          <a:p>
            <a:pPr algn="ctr"/>
            <a:r>
              <a:rPr lang="en-US" sz="2800" dirty="0"/>
              <a:t>Lets do some tuning!</a:t>
            </a:r>
          </a:p>
        </p:txBody>
      </p:sp>
      <p:pic>
        <p:nvPicPr>
          <p:cNvPr id="5"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782" y="3924560"/>
            <a:ext cx="2802214" cy="2802214"/>
          </a:xfrm>
          <a:prstGeom prst="rect">
            <a:avLst/>
          </a:prstGeom>
        </p:spPr>
      </p:pic>
    </p:spTree>
    <p:extLst>
      <p:ext uri="{BB962C8B-B14F-4D97-AF65-F5344CB8AC3E}">
        <p14:creationId xmlns:p14="http://schemas.microsoft.com/office/powerpoint/2010/main" val="2555143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Tuning - Velocity</a:t>
            </a:r>
          </a:p>
        </p:txBody>
      </p:sp>
      <p:sp>
        <p:nvSpPr>
          <p:cNvPr id="3" name="Content Placeholder 2"/>
          <p:cNvSpPr>
            <a:spLocks noGrp="1"/>
          </p:cNvSpPr>
          <p:nvPr>
            <p:ph idx="1"/>
          </p:nvPr>
        </p:nvSpPr>
        <p:spPr/>
        <p:txBody>
          <a:bodyPr/>
          <a:lstStyle/>
          <a:p>
            <a:r>
              <a:rPr lang="en-US" dirty="0"/>
              <a:t>CIM &amp; </a:t>
            </a:r>
            <a:r>
              <a:rPr lang="en-US" dirty="0" err="1"/>
              <a:t>CIMcoder</a:t>
            </a:r>
            <a:r>
              <a:rPr lang="en-US" dirty="0"/>
              <a:t> with a Pulley (no load)</a:t>
            </a:r>
          </a:p>
          <a:p>
            <a:pPr lvl="1"/>
            <a:r>
              <a:rPr lang="en-US" dirty="0">
                <a:solidFill>
                  <a:srgbClr val="0070C0"/>
                </a:solidFill>
              </a:rPr>
              <a:t>I limit</a:t>
            </a:r>
          </a:p>
          <a:p>
            <a:pPr lvl="1"/>
            <a:r>
              <a:rPr lang="en-US" dirty="0">
                <a:solidFill>
                  <a:srgbClr val="0070C0"/>
                </a:solidFill>
              </a:rPr>
              <a:t>F</a:t>
            </a:r>
          </a:p>
          <a:p>
            <a:pPr lvl="1"/>
            <a:r>
              <a:rPr lang="en-US" dirty="0">
                <a:solidFill>
                  <a:srgbClr val="0070C0"/>
                </a:solidFill>
              </a:rPr>
              <a:t>P</a:t>
            </a:r>
          </a:p>
          <a:p>
            <a:pPr lvl="1"/>
            <a:r>
              <a:rPr lang="en-US" dirty="0">
                <a:solidFill>
                  <a:srgbClr val="0070C0"/>
                </a:solidFill>
              </a:rPr>
              <a:t>I</a:t>
            </a:r>
          </a:p>
          <a:p>
            <a:pPr lvl="1"/>
            <a:r>
              <a:rPr lang="en-US" dirty="0" err="1">
                <a:solidFill>
                  <a:srgbClr val="0070C0"/>
                </a:solidFill>
              </a:rPr>
              <a:t>Izone</a:t>
            </a:r>
            <a:endParaRPr lang="en-US" dirty="0">
              <a:solidFill>
                <a:srgbClr val="0070C0"/>
              </a:solidFill>
            </a:endParaRPr>
          </a:p>
          <a:p>
            <a:pPr lvl="1"/>
            <a:r>
              <a:rPr lang="en-US" dirty="0">
                <a:solidFill>
                  <a:srgbClr val="0070C0"/>
                </a:solidFill>
              </a:rPr>
              <a:t>D</a:t>
            </a:r>
          </a:p>
          <a:p>
            <a:pPr lvl="1"/>
            <a:r>
              <a:rPr lang="en-US" dirty="0">
                <a:solidFill>
                  <a:srgbClr val="0070C0"/>
                </a:solidFill>
              </a:rPr>
              <a:t>Velocity Filter</a:t>
            </a:r>
          </a:p>
          <a:p>
            <a:pPr lvl="1"/>
            <a:r>
              <a:rPr lang="en-US" dirty="0">
                <a:solidFill>
                  <a:srgbClr val="0070C0"/>
                </a:solidFill>
              </a:rPr>
              <a:t>Voltage Ramp</a:t>
            </a:r>
          </a:p>
          <a:p>
            <a:endParaRPr lang="en-US" dirty="0"/>
          </a:p>
        </p:txBody>
      </p:sp>
    </p:spTree>
    <p:extLst>
      <p:ext uri="{BB962C8B-B14F-4D97-AF65-F5344CB8AC3E}">
        <p14:creationId xmlns:p14="http://schemas.microsoft.com/office/powerpoint/2010/main" val="33229569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Tuning - Velocity</a:t>
            </a:r>
          </a:p>
        </p:txBody>
      </p:sp>
      <p:sp>
        <p:nvSpPr>
          <p:cNvPr id="3" name="Content Placeholder 2"/>
          <p:cNvSpPr>
            <a:spLocks noGrp="1"/>
          </p:cNvSpPr>
          <p:nvPr>
            <p:ph idx="1"/>
          </p:nvPr>
        </p:nvSpPr>
        <p:spPr>
          <a:xfrm>
            <a:off x="628650" y="1825625"/>
            <a:ext cx="4377303" cy="995067"/>
          </a:xfrm>
        </p:spPr>
        <p:txBody>
          <a:bodyPr>
            <a:normAutofit/>
          </a:bodyPr>
          <a:lstStyle/>
          <a:p>
            <a:r>
              <a:rPr lang="en-US" sz="2400" dirty="0"/>
              <a:t>Velocity Filter – Period</a:t>
            </a:r>
          </a:p>
          <a:p>
            <a:r>
              <a:rPr lang="en-US" sz="2400" dirty="0"/>
              <a:t>Velocity Filter - Samples</a:t>
            </a:r>
          </a:p>
        </p:txBody>
      </p:sp>
      <p:graphicFrame>
        <p:nvGraphicFramePr>
          <p:cNvPr id="4" name="Chart 3">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330699935"/>
              </p:ext>
            </p:extLst>
          </p:nvPr>
        </p:nvGraphicFramePr>
        <p:xfrm>
          <a:off x="201451" y="2872178"/>
          <a:ext cx="3954452" cy="34433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300977639"/>
              </p:ext>
            </p:extLst>
          </p:nvPr>
        </p:nvGraphicFramePr>
        <p:xfrm>
          <a:off x="4648397" y="2873587"/>
          <a:ext cx="3938955" cy="34419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5A84986-4C2D-41A7-805E-A158E27E66B9}"/>
              </a:ext>
            </a:extLst>
          </p:cNvPr>
          <p:cNvSpPr txBox="1"/>
          <p:nvPr/>
        </p:nvSpPr>
        <p:spPr>
          <a:xfrm>
            <a:off x="1929539" y="6315560"/>
            <a:ext cx="1929539" cy="461665"/>
          </a:xfrm>
          <a:prstGeom prst="rect">
            <a:avLst/>
          </a:prstGeom>
          <a:noFill/>
        </p:spPr>
        <p:txBody>
          <a:bodyPr wrap="square" rtlCol="0">
            <a:spAutoFit/>
          </a:bodyPr>
          <a:lstStyle/>
          <a:p>
            <a:r>
              <a:rPr lang="en-US" sz="1200" dirty="0">
                <a:solidFill>
                  <a:srgbClr val="FF0000"/>
                </a:solidFill>
              </a:rPr>
              <a:t>Period – 100mS</a:t>
            </a:r>
          </a:p>
          <a:p>
            <a:r>
              <a:rPr lang="en-US" sz="1200" dirty="0">
                <a:solidFill>
                  <a:srgbClr val="FF0000"/>
                </a:solidFill>
              </a:rPr>
              <a:t>Samples - 64</a:t>
            </a:r>
          </a:p>
        </p:txBody>
      </p:sp>
      <p:sp>
        <p:nvSpPr>
          <p:cNvPr id="7" name="TextBox 6">
            <a:extLst>
              <a:ext uri="{FF2B5EF4-FFF2-40B4-BE49-F238E27FC236}">
                <a16:creationId xmlns:a16="http://schemas.microsoft.com/office/drawing/2014/main" id="{E66B4E65-23A3-409A-A636-6F292B41830E}"/>
              </a:ext>
            </a:extLst>
          </p:cNvPr>
          <p:cNvSpPr txBox="1"/>
          <p:nvPr/>
        </p:nvSpPr>
        <p:spPr>
          <a:xfrm>
            <a:off x="6351722" y="6315559"/>
            <a:ext cx="1929539" cy="461665"/>
          </a:xfrm>
          <a:prstGeom prst="rect">
            <a:avLst/>
          </a:prstGeom>
          <a:noFill/>
        </p:spPr>
        <p:txBody>
          <a:bodyPr wrap="square" rtlCol="0">
            <a:spAutoFit/>
          </a:bodyPr>
          <a:lstStyle/>
          <a:p>
            <a:r>
              <a:rPr lang="en-US" sz="1200" dirty="0">
                <a:solidFill>
                  <a:srgbClr val="FF0000"/>
                </a:solidFill>
              </a:rPr>
              <a:t>Period – 25mS</a:t>
            </a:r>
          </a:p>
          <a:p>
            <a:r>
              <a:rPr lang="en-US" sz="1200" dirty="0">
                <a:solidFill>
                  <a:srgbClr val="FF0000"/>
                </a:solidFill>
              </a:rPr>
              <a:t>Samples - 8</a:t>
            </a:r>
          </a:p>
        </p:txBody>
      </p:sp>
      <p:pic>
        <p:nvPicPr>
          <p:cNvPr id="11" name="Picture 10">
            <a:extLst>
              <a:ext uri="{FF2B5EF4-FFF2-40B4-BE49-F238E27FC236}">
                <a16:creationId xmlns:a16="http://schemas.microsoft.com/office/drawing/2014/main" id="{FDE6B720-09AC-4FD4-A474-7788CE2E7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1200" y="266538"/>
            <a:ext cx="1809750" cy="2419350"/>
          </a:xfrm>
          <a:prstGeom prst="rect">
            <a:avLst/>
          </a:prstGeom>
        </p:spPr>
      </p:pic>
      <p:sp>
        <p:nvSpPr>
          <p:cNvPr id="8" name="TextBox 7">
            <a:extLst>
              <a:ext uri="{FF2B5EF4-FFF2-40B4-BE49-F238E27FC236}">
                <a16:creationId xmlns:a16="http://schemas.microsoft.com/office/drawing/2014/main" id="{0BF4AE56-5CB7-4DD3-8E70-C64C5BE5ABB2}"/>
              </a:ext>
            </a:extLst>
          </p:cNvPr>
          <p:cNvSpPr txBox="1"/>
          <p:nvPr/>
        </p:nvSpPr>
        <p:spPr>
          <a:xfrm>
            <a:off x="4059140" y="6013102"/>
            <a:ext cx="934282" cy="707886"/>
          </a:xfrm>
          <a:prstGeom prst="rect">
            <a:avLst/>
          </a:prstGeom>
          <a:noFill/>
        </p:spPr>
        <p:txBody>
          <a:bodyPr wrap="square" rtlCol="0">
            <a:spAutoFit/>
          </a:bodyPr>
          <a:lstStyle/>
          <a:p>
            <a:pPr algn="ctr"/>
            <a:r>
              <a:rPr lang="en-US" sz="1000" dirty="0">
                <a:solidFill>
                  <a:srgbClr val="FF0000"/>
                </a:solidFill>
              </a:rPr>
              <a:t>Shaft</a:t>
            </a:r>
          </a:p>
          <a:p>
            <a:pPr algn="ctr"/>
            <a:r>
              <a:rPr lang="en-US" sz="1000" dirty="0">
                <a:solidFill>
                  <a:schemeClr val="accent2">
                    <a:lumMod val="60000"/>
                    <a:lumOff val="40000"/>
                  </a:schemeClr>
                </a:solidFill>
              </a:rPr>
              <a:t>Talon input</a:t>
            </a:r>
          </a:p>
          <a:p>
            <a:pPr algn="ctr"/>
            <a:r>
              <a:rPr lang="en-US" sz="1000" dirty="0">
                <a:solidFill>
                  <a:schemeClr val="accent6">
                    <a:lumMod val="60000"/>
                    <a:lumOff val="40000"/>
                  </a:schemeClr>
                </a:solidFill>
              </a:rPr>
              <a:t>After Period</a:t>
            </a:r>
          </a:p>
          <a:p>
            <a:pPr algn="ctr"/>
            <a:r>
              <a:rPr lang="en-US" sz="1000" dirty="0">
                <a:solidFill>
                  <a:schemeClr val="accent1">
                    <a:lumMod val="60000"/>
                    <a:lumOff val="40000"/>
                  </a:schemeClr>
                </a:solidFill>
              </a:rPr>
              <a:t>After Samples</a:t>
            </a:r>
          </a:p>
        </p:txBody>
      </p:sp>
      <p:sp>
        <p:nvSpPr>
          <p:cNvPr id="9" name="TextBox 8">
            <a:extLst>
              <a:ext uri="{FF2B5EF4-FFF2-40B4-BE49-F238E27FC236}">
                <a16:creationId xmlns:a16="http://schemas.microsoft.com/office/drawing/2014/main" id="{E06BE808-2263-4050-B1A3-3D686137A153}"/>
              </a:ext>
            </a:extLst>
          </p:cNvPr>
          <p:cNvSpPr txBox="1"/>
          <p:nvPr/>
        </p:nvSpPr>
        <p:spPr>
          <a:xfrm rot="16200000">
            <a:off x="3803450" y="4470757"/>
            <a:ext cx="951127" cy="246221"/>
          </a:xfrm>
          <a:prstGeom prst="rect">
            <a:avLst/>
          </a:prstGeom>
          <a:noFill/>
        </p:spPr>
        <p:txBody>
          <a:bodyPr wrap="square" rtlCol="0">
            <a:spAutoFit/>
          </a:bodyPr>
          <a:lstStyle/>
          <a:p>
            <a:r>
              <a:rPr lang="en-US" sz="1000" dirty="0"/>
              <a:t>Talon counts</a:t>
            </a:r>
          </a:p>
        </p:txBody>
      </p:sp>
      <p:sp>
        <p:nvSpPr>
          <p:cNvPr id="12" name="TextBox 11">
            <a:extLst>
              <a:ext uri="{FF2B5EF4-FFF2-40B4-BE49-F238E27FC236}">
                <a16:creationId xmlns:a16="http://schemas.microsoft.com/office/drawing/2014/main" id="{76249F59-BEED-4587-9002-E09E8C491402}"/>
              </a:ext>
            </a:extLst>
          </p:cNvPr>
          <p:cNvSpPr txBox="1"/>
          <p:nvPr/>
        </p:nvSpPr>
        <p:spPr>
          <a:xfrm rot="16200000">
            <a:off x="8234899" y="4470756"/>
            <a:ext cx="951127" cy="246221"/>
          </a:xfrm>
          <a:prstGeom prst="rect">
            <a:avLst/>
          </a:prstGeom>
          <a:noFill/>
        </p:spPr>
        <p:txBody>
          <a:bodyPr wrap="square" rtlCol="0">
            <a:spAutoFit/>
          </a:bodyPr>
          <a:lstStyle/>
          <a:p>
            <a:r>
              <a:rPr lang="en-US" sz="1000" dirty="0"/>
              <a:t>Talon counts</a:t>
            </a:r>
          </a:p>
        </p:txBody>
      </p:sp>
    </p:spTree>
    <p:extLst>
      <p:ext uri="{BB962C8B-B14F-4D97-AF65-F5344CB8AC3E}">
        <p14:creationId xmlns:p14="http://schemas.microsoft.com/office/powerpoint/2010/main" val="773909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Tuning - Velocity</a:t>
            </a:r>
          </a:p>
        </p:txBody>
      </p:sp>
      <p:sp>
        <p:nvSpPr>
          <p:cNvPr id="3" name="Content Placeholder 2"/>
          <p:cNvSpPr>
            <a:spLocks noGrp="1"/>
          </p:cNvSpPr>
          <p:nvPr>
            <p:ph idx="1"/>
          </p:nvPr>
        </p:nvSpPr>
        <p:spPr/>
        <p:txBody>
          <a:bodyPr/>
          <a:lstStyle/>
          <a:p>
            <a:r>
              <a:rPr lang="en-US" dirty="0">
                <a:solidFill>
                  <a:schemeClr val="bg1">
                    <a:lumMod val="75000"/>
                  </a:schemeClr>
                </a:solidFill>
              </a:rPr>
              <a:t>CIM &amp; </a:t>
            </a:r>
            <a:r>
              <a:rPr lang="en-US" dirty="0" err="1">
                <a:solidFill>
                  <a:schemeClr val="bg1">
                    <a:lumMod val="75000"/>
                  </a:schemeClr>
                </a:solidFill>
              </a:rPr>
              <a:t>CIMcoder</a:t>
            </a:r>
            <a:r>
              <a:rPr lang="en-US" dirty="0">
                <a:solidFill>
                  <a:schemeClr val="bg1">
                    <a:lumMod val="75000"/>
                  </a:schemeClr>
                </a:solidFill>
              </a:rPr>
              <a:t> with a Pulley (no load)</a:t>
            </a:r>
          </a:p>
          <a:p>
            <a:r>
              <a:rPr lang="en-US" dirty="0"/>
              <a:t>with Drag</a:t>
            </a:r>
          </a:p>
          <a:p>
            <a:r>
              <a:rPr lang="en-US" dirty="0"/>
              <a:t>with Inertia</a:t>
            </a:r>
          </a:p>
          <a:p>
            <a:r>
              <a:rPr lang="en-US" dirty="0"/>
              <a:t>with Drag and Inertia</a:t>
            </a:r>
          </a:p>
        </p:txBody>
      </p:sp>
    </p:spTree>
    <p:extLst>
      <p:ext uri="{BB962C8B-B14F-4D97-AF65-F5344CB8AC3E}">
        <p14:creationId xmlns:p14="http://schemas.microsoft.com/office/powerpoint/2010/main" val="20507775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Tuning - Position</a:t>
            </a:r>
          </a:p>
        </p:txBody>
      </p:sp>
      <p:sp>
        <p:nvSpPr>
          <p:cNvPr id="3" name="Content Placeholder 2"/>
          <p:cNvSpPr>
            <a:spLocks noGrp="1"/>
          </p:cNvSpPr>
          <p:nvPr>
            <p:ph idx="1"/>
          </p:nvPr>
        </p:nvSpPr>
        <p:spPr/>
        <p:txBody>
          <a:bodyPr/>
          <a:lstStyle/>
          <a:p>
            <a:r>
              <a:rPr lang="en-US" dirty="0"/>
              <a:t>9015 with Vex 100:1</a:t>
            </a:r>
            <a:endParaRPr lang="en-US" dirty="0">
              <a:solidFill>
                <a:srgbClr val="0070C0"/>
              </a:solidFill>
            </a:endParaRPr>
          </a:p>
          <a:p>
            <a:pPr lvl="1"/>
            <a:r>
              <a:rPr lang="en-US" dirty="0">
                <a:solidFill>
                  <a:srgbClr val="0070C0"/>
                </a:solidFill>
              </a:rPr>
              <a:t>I limit</a:t>
            </a:r>
          </a:p>
          <a:p>
            <a:pPr lvl="1"/>
            <a:r>
              <a:rPr lang="en-US" dirty="0">
                <a:solidFill>
                  <a:srgbClr val="0070C0"/>
                </a:solidFill>
              </a:rPr>
              <a:t>P</a:t>
            </a:r>
          </a:p>
          <a:p>
            <a:pPr lvl="1"/>
            <a:r>
              <a:rPr lang="en-US" dirty="0">
                <a:solidFill>
                  <a:srgbClr val="0070C0"/>
                </a:solidFill>
              </a:rPr>
              <a:t>D</a:t>
            </a:r>
          </a:p>
          <a:p>
            <a:pPr lvl="1"/>
            <a:r>
              <a:rPr lang="en-US" dirty="0">
                <a:solidFill>
                  <a:srgbClr val="0070C0"/>
                </a:solidFill>
              </a:rPr>
              <a:t>Voltage Ramp</a:t>
            </a:r>
          </a:p>
          <a:p>
            <a:pPr lvl="1"/>
            <a:r>
              <a:rPr lang="en-US" dirty="0">
                <a:solidFill>
                  <a:srgbClr val="0070C0"/>
                </a:solidFill>
              </a:rPr>
              <a:t>Voltage Max Limit</a:t>
            </a:r>
          </a:p>
          <a:p>
            <a:endParaRPr lang="en-US" dirty="0"/>
          </a:p>
        </p:txBody>
      </p:sp>
    </p:spTree>
    <p:extLst>
      <p:ext uri="{BB962C8B-B14F-4D97-AF65-F5344CB8AC3E}">
        <p14:creationId xmlns:p14="http://schemas.microsoft.com/office/powerpoint/2010/main" val="14677726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Tuning – Motion Magic</a:t>
            </a:r>
          </a:p>
        </p:txBody>
      </p:sp>
      <p:sp>
        <p:nvSpPr>
          <p:cNvPr id="3" name="Content Placeholder 2"/>
          <p:cNvSpPr>
            <a:spLocks noGrp="1"/>
          </p:cNvSpPr>
          <p:nvPr>
            <p:ph idx="1"/>
          </p:nvPr>
        </p:nvSpPr>
        <p:spPr/>
        <p:txBody>
          <a:bodyPr/>
          <a:lstStyle/>
          <a:p>
            <a:r>
              <a:rPr lang="en-US" dirty="0"/>
              <a:t>A </a:t>
            </a:r>
            <a:r>
              <a:rPr lang="en-US" b="1" dirty="0"/>
              <a:t>Position</a:t>
            </a:r>
            <a:r>
              <a:rPr lang="en-US" dirty="0"/>
              <a:t> loop running on top of a </a:t>
            </a:r>
            <a:r>
              <a:rPr lang="en-US" b="1" dirty="0"/>
              <a:t>Velocity</a:t>
            </a:r>
            <a:r>
              <a:rPr lang="en-US" dirty="0"/>
              <a:t> loop</a:t>
            </a:r>
          </a:p>
          <a:p>
            <a:pPr lvl="1"/>
            <a:r>
              <a:rPr lang="en-US" dirty="0">
                <a:solidFill>
                  <a:srgbClr val="0070C0"/>
                </a:solidFill>
              </a:rPr>
              <a:t>I limit</a:t>
            </a:r>
          </a:p>
          <a:p>
            <a:pPr lvl="1"/>
            <a:r>
              <a:rPr lang="en-US" dirty="0">
                <a:solidFill>
                  <a:srgbClr val="0070C0"/>
                </a:solidFill>
              </a:rPr>
              <a:t>F</a:t>
            </a:r>
          </a:p>
          <a:p>
            <a:pPr lvl="1"/>
            <a:r>
              <a:rPr lang="en-US" dirty="0">
                <a:solidFill>
                  <a:srgbClr val="0070C0"/>
                </a:solidFill>
              </a:rPr>
              <a:t>Cruise</a:t>
            </a:r>
          </a:p>
          <a:p>
            <a:pPr lvl="1"/>
            <a:r>
              <a:rPr lang="en-US" dirty="0">
                <a:solidFill>
                  <a:srgbClr val="0070C0"/>
                </a:solidFill>
              </a:rPr>
              <a:t>Acceleration</a:t>
            </a:r>
          </a:p>
          <a:p>
            <a:pPr lvl="1"/>
            <a:r>
              <a:rPr lang="en-US" dirty="0">
                <a:solidFill>
                  <a:srgbClr val="0070C0"/>
                </a:solidFill>
              </a:rPr>
              <a:t>P</a:t>
            </a:r>
          </a:p>
          <a:p>
            <a:pPr lvl="1"/>
            <a:r>
              <a:rPr lang="en-US" dirty="0">
                <a:solidFill>
                  <a:srgbClr val="0070C0"/>
                </a:solidFill>
              </a:rPr>
              <a:t>D</a:t>
            </a:r>
          </a:p>
          <a:p>
            <a:pPr lvl="1"/>
            <a:r>
              <a:rPr lang="en-US" dirty="0">
                <a:solidFill>
                  <a:srgbClr val="0070C0"/>
                </a:solidFill>
              </a:rPr>
              <a:t>Nominal Error (min acceptable error)</a:t>
            </a:r>
          </a:p>
          <a:p>
            <a:endParaRPr lang="en-US" dirty="0"/>
          </a:p>
        </p:txBody>
      </p:sp>
    </p:spTree>
    <p:extLst>
      <p:ext uri="{BB962C8B-B14F-4D97-AF65-F5344CB8AC3E}">
        <p14:creationId xmlns:p14="http://schemas.microsoft.com/office/powerpoint/2010/main" val="18980441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Guide to Simple Tuning</a:t>
            </a:r>
            <a:endParaRPr lang="en-US" dirty="0"/>
          </a:p>
        </p:txBody>
      </p:sp>
      <p:sp>
        <p:nvSpPr>
          <p:cNvPr id="3" name="Content Placeholder 2"/>
          <p:cNvSpPr>
            <a:spLocks noGrp="1"/>
          </p:cNvSpPr>
          <p:nvPr>
            <p:ph idx="1"/>
          </p:nvPr>
        </p:nvSpPr>
        <p:spPr>
          <a:xfrm>
            <a:off x="628650" y="1825624"/>
            <a:ext cx="7886700" cy="4788536"/>
          </a:xfrm>
        </p:spPr>
        <p:txBody>
          <a:bodyPr/>
          <a:lstStyle/>
          <a:p>
            <a:r>
              <a:rPr lang="en-US" sz="1800" u="sng" dirty="0"/>
              <a:t>Disclaimer!</a:t>
            </a:r>
          </a:p>
          <a:p>
            <a:pPr marL="914400" lvl="1" indent="-457200">
              <a:buFont typeface="+mj-lt"/>
              <a:buAutoNum type="arabicPeriod"/>
            </a:pPr>
            <a:endParaRPr lang="en-US" sz="1400" dirty="0"/>
          </a:p>
          <a:p>
            <a:pPr marL="914400" lvl="1" indent="-457200">
              <a:buFont typeface="+mj-lt"/>
              <a:buAutoNum type="arabicPeriod"/>
            </a:pPr>
            <a:r>
              <a:rPr lang="en-US" sz="1400" dirty="0"/>
              <a:t>This is a quick start on how to get something up and running with a “seat of the pants” approach.</a:t>
            </a:r>
          </a:p>
          <a:p>
            <a:pPr marL="914400" lvl="1" indent="-457200">
              <a:buFont typeface="+mj-lt"/>
              <a:buAutoNum type="arabicPeriod"/>
            </a:pPr>
            <a:r>
              <a:rPr lang="en-US" sz="1400" dirty="0"/>
              <a:t>This is not a comprehensive tuning process.</a:t>
            </a:r>
          </a:p>
          <a:p>
            <a:pPr marL="457200" lvl="1" indent="0">
              <a:buNone/>
            </a:pPr>
            <a:endParaRPr lang="en-US" sz="1400" dirty="0"/>
          </a:p>
        </p:txBody>
      </p:sp>
    </p:spTree>
    <p:extLst>
      <p:ext uri="{BB962C8B-B14F-4D97-AF65-F5344CB8AC3E}">
        <p14:creationId xmlns:p14="http://schemas.microsoft.com/office/powerpoint/2010/main" val="11495125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Guide to Simple Tuning</a:t>
            </a:r>
            <a:endParaRPr lang="en-US" dirty="0"/>
          </a:p>
        </p:txBody>
      </p:sp>
      <p:sp>
        <p:nvSpPr>
          <p:cNvPr id="3" name="Content Placeholder 2"/>
          <p:cNvSpPr>
            <a:spLocks noGrp="1"/>
          </p:cNvSpPr>
          <p:nvPr>
            <p:ph idx="1"/>
          </p:nvPr>
        </p:nvSpPr>
        <p:spPr>
          <a:xfrm>
            <a:off x="628650" y="1825624"/>
            <a:ext cx="7886700" cy="4788536"/>
          </a:xfrm>
        </p:spPr>
        <p:txBody>
          <a:bodyPr/>
          <a:lstStyle/>
          <a:p>
            <a:r>
              <a:rPr lang="en-US" sz="1800" u="sng" dirty="0"/>
              <a:t>For a standard velocity loop with some amount of static load / drag</a:t>
            </a:r>
          </a:p>
          <a:p>
            <a:pPr marL="914400" lvl="1" indent="-457200">
              <a:buFont typeface="+mj-lt"/>
              <a:buAutoNum type="arabicPeriod"/>
            </a:pPr>
            <a:r>
              <a:rPr lang="en-US" sz="1400" dirty="0"/>
              <a:t>Ensure FF, P, I, D, </a:t>
            </a:r>
            <a:r>
              <a:rPr lang="en-US" sz="1400" dirty="0" err="1"/>
              <a:t>Izone</a:t>
            </a:r>
            <a:r>
              <a:rPr lang="en-US" sz="1400" dirty="0"/>
              <a:t> are all set to zero.  Ensure Max FWD and Max REV volt are set to 12 and -12.</a:t>
            </a:r>
          </a:p>
          <a:p>
            <a:pPr marL="914400" lvl="1" indent="-457200">
              <a:buFont typeface="+mj-lt"/>
              <a:buAutoNum type="arabicPeriod"/>
            </a:pPr>
            <a:r>
              <a:rPr lang="en-US" sz="1400" dirty="0"/>
              <a:t>Ensure your encoder is in phase with your motor.  Run the motor in voltage mode and note that a positive voltage creates a positive velocity.  If not, reverse the encoder.</a:t>
            </a:r>
          </a:p>
          <a:p>
            <a:pPr marL="914400" lvl="1" indent="-457200">
              <a:buFont typeface="+mj-lt"/>
              <a:buAutoNum type="arabicPeriod"/>
            </a:pPr>
            <a:r>
              <a:rPr lang="en-US" sz="1400" dirty="0"/>
              <a:t>Select Velocity mode</a:t>
            </a:r>
          </a:p>
          <a:p>
            <a:pPr marL="914400" lvl="1" indent="-457200">
              <a:buFont typeface="+mj-lt"/>
              <a:buAutoNum type="arabicPeriod"/>
            </a:pPr>
            <a:r>
              <a:rPr lang="en-US" sz="1400" dirty="0"/>
              <a:t>Increase FF until the actual velocity (process variable) is close to, but not higher than the requested velocity (set point) throughout the desired dynamic range.</a:t>
            </a:r>
          </a:p>
          <a:p>
            <a:pPr marL="914400" lvl="1" indent="-457200">
              <a:buFont typeface="+mj-lt"/>
              <a:buAutoNum type="arabicPeriod"/>
            </a:pPr>
            <a:r>
              <a:rPr lang="en-US" sz="1400" dirty="0"/>
              <a:t>Increase P until the loop goes unstable indicated by continual oscillations or a long time to stop oscillating.  Then cut that P value in half.  Check it throughout the entire dynamic range.</a:t>
            </a:r>
          </a:p>
          <a:p>
            <a:pPr marL="914400" lvl="1" indent="-457200">
              <a:buFont typeface="+mj-lt"/>
              <a:buAutoNum type="arabicPeriod"/>
            </a:pPr>
            <a:r>
              <a:rPr lang="en-US" sz="1400" dirty="0"/>
              <a:t>Run through the range of desired set points and note the largest error at any single speed.</a:t>
            </a:r>
          </a:p>
          <a:p>
            <a:pPr marL="914400" lvl="1" indent="-457200">
              <a:buFont typeface="+mj-lt"/>
              <a:buAutoNum type="arabicPeriod"/>
            </a:pPr>
            <a:r>
              <a:rPr lang="en-US" sz="1400" dirty="0"/>
              <a:t>Set </a:t>
            </a:r>
            <a:r>
              <a:rPr lang="en-US" sz="1400" dirty="0" err="1"/>
              <a:t>Izone</a:t>
            </a:r>
            <a:r>
              <a:rPr lang="en-US" sz="1400" dirty="0"/>
              <a:t> to 1.5x of the largest error observed in step 6</a:t>
            </a:r>
          </a:p>
          <a:p>
            <a:pPr marL="914400" lvl="1" indent="-457200">
              <a:buFont typeface="+mj-lt"/>
              <a:buAutoNum type="arabicPeriod"/>
            </a:pPr>
            <a:r>
              <a:rPr lang="en-US" sz="1400" dirty="0"/>
              <a:t>Increase I until the loop goes unstable.  Reduce I until the settling time is optimized.  You will end up trading off some overshoot vs a longer settling time.  (I will likely be one tenth of P)</a:t>
            </a:r>
          </a:p>
          <a:p>
            <a:pPr marL="914400" lvl="1" indent="-457200">
              <a:buFont typeface="+mj-lt"/>
              <a:buAutoNum type="arabicPeriod"/>
            </a:pPr>
            <a:r>
              <a:rPr lang="en-US" sz="1400" dirty="0"/>
              <a:t>If required, increase D to reduce the overshoot incurred in step 8.  (D will likely be 10 to 100x of P)</a:t>
            </a:r>
          </a:p>
          <a:p>
            <a:pPr marL="914400" lvl="1" indent="-457200">
              <a:buFont typeface="+mj-lt"/>
              <a:buAutoNum type="arabicPeriod"/>
            </a:pPr>
            <a:r>
              <a:rPr lang="en-US" sz="1400" dirty="0"/>
              <a:t>Go back and adjust P, then I, then D to observe the effects.  They all interact so after the first pass, there may be some tweaks that will improve the performance. </a:t>
            </a:r>
          </a:p>
          <a:p>
            <a:pPr marL="914400" lvl="1" indent="-457200">
              <a:buFont typeface="+mj-lt"/>
              <a:buAutoNum type="arabicPeriod"/>
            </a:pPr>
            <a:r>
              <a:rPr lang="en-US" sz="1400" dirty="0"/>
              <a:t>You may find that limiting the Max FWD and Max REV will help stabilize the loop if you don’t need the full speed.  </a:t>
            </a:r>
          </a:p>
        </p:txBody>
      </p:sp>
    </p:spTree>
    <p:extLst>
      <p:ext uri="{BB962C8B-B14F-4D97-AF65-F5344CB8AC3E}">
        <p14:creationId xmlns:p14="http://schemas.microsoft.com/office/powerpoint/2010/main" val="2248015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does a motor work</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11519"/>
          <a:stretch/>
        </p:blipFill>
        <p:spPr>
          <a:xfrm>
            <a:off x="1967520" y="2311924"/>
            <a:ext cx="4382309" cy="3437124"/>
          </a:xfrm>
        </p:spPr>
      </p:pic>
    </p:spTree>
    <p:extLst>
      <p:ext uri="{BB962C8B-B14F-4D97-AF65-F5344CB8AC3E}">
        <p14:creationId xmlns:p14="http://schemas.microsoft.com/office/powerpoint/2010/main" val="4109500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Guide to Simple Tuning</a:t>
            </a:r>
            <a:endParaRPr lang="en-US" dirty="0"/>
          </a:p>
        </p:txBody>
      </p:sp>
      <p:sp>
        <p:nvSpPr>
          <p:cNvPr id="3" name="Content Placeholder 2"/>
          <p:cNvSpPr>
            <a:spLocks noGrp="1"/>
          </p:cNvSpPr>
          <p:nvPr>
            <p:ph idx="1"/>
          </p:nvPr>
        </p:nvSpPr>
        <p:spPr>
          <a:xfrm>
            <a:off x="628650" y="1772284"/>
            <a:ext cx="7886700" cy="4796156"/>
          </a:xfrm>
        </p:spPr>
        <p:txBody>
          <a:bodyPr/>
          <a:lstStyle/>
          <a:p>
            <a:r>
              <a:rPr lang="en-US" sz="1800" u="sng" dirty="0"/>
              <a:t>For a standard position loop with some amount of static load</a:t>
            </a:r>
          </a:p>
          <a:p>
            <a:pPr marL="914400" lvl="1" indent="-457200">
              <a:buFont typeface="+mj-lt"/>
              <a:buAutoNum type="arabicPeriod"/>
            </a:pPr>
            <a:r>
              <a:rPr lang="en-US" sz="1400" dirty="0"/>
              <a:t>Ensure FF, P, I, D, </a:t>
            </a:r>
            <a:r>
              <a:rPr lang="en-US" sz="1400" dirty="0" err="1"/>
              <a:t>Izone</a:t>
            </a:r>
            <a:r>
              <a:rPr lang="en-US" sz="1400" dirty="0"/>
              <a:t> are all set to zero.  Ensure Max FWD and Max REV volt are set to 12 and -12.</a:t>
            </a:r>
          </a:p>
          <a:p>
            <a:pPr marL="914400" lvl="1" indent="-457200">
              <a:buFont typeface="+mj-lt"/>
              <a:buAutoNum type="arabicPeriod"/>
            </a:pPr>
            <a:r>
              <a:rPr lang="en-US" sz="1400" dirty="0"/>
              <a:t>Ensure your encoder is in phase with your motor.  Run the motor in voltage mode and note that a positive voltage creates a positive position change.  If not, reverse the encoder.</a:t>
            </a:r>
          </a:p>
          <a:p>
            <a:pPr marL="914400" lvl="1" indent="-457200">
              <a:buFont typeface="+mj-lt"/>
              <a:buAutoNum type="arabicPeriod"/>
            </a:pPr>
            <a:r>
              <a:rPr lang="en-US" sz="1400" dirty="0"/>
              <a:t>Select positon  mode</a:t>
            </a:r>
          </a:p>
          <a:p>
            <a:pPr marL="914400" lvl="1" indent="-457200">
              <a:buFont typeface="+mj-lt"/>
              <a:buAutoNum type="arabicPeriod"/>
            </a:pPr>
            <a:r>
              <a:rPr lang="en-US" sz="1400" dirty="0"/>
              <a:t>IF there is a static load on the axis that ALWAYS loads the system in the SAME direction, Increase FF until position (process variable) is close to, but not higher than the requested position (set point) throughout the desired dynamic range.  If there is no static load leave FF at zero.</a:t>
            </a:r>
          </a:p>
          <a:p>
            <a:pPr marL="914400" lvl="1" indent="-457200">
              <a:buFont typeface="+mj-lt"/>
              <a:buAutoNum type="arabicPeriod"/>
            </a:pPr>
            <a:r>
              <a:rPr lang="en-US" sz="1400" dirty="0"/>
              <a:t>Increase P until the loop goes unstable.  It will continue to oscillate or takes a long time to settle.  Then cut that P value in half.  Check it throughout the entire dynamic range.</a:t>
            </a:r>
          </a:p>
          <a:p>
            <a:pPr marL="914400" lvl="1" indent="-457200">
              <a:buFont typeface="+mj-lt"/>
              <a:buAutoNum type="arabicPeriod"/>
            </a:pPr>
            <a:r>
              <a:rPr lang="en-US" sz="1400" dirty="0"/>
              <a:t>Increase D to manage the position overshoot that results from increasing P.  With some D, you will likely be able to increase P beyond what was stable with P alone.</a:t>
            </a:r>
          </a:p>
          <a:p>
            <a:pPr marL="914400" lvl="1" indent="-457200">
              <a:buFont typeface="+mj-lt"/>
              <a:buAutoNum type="arabicPeriod"/>
            </a:pPr>
            <a:r>
              <a:rPr lang="en-US" sz="1400" dirty="0"/>
              <a:t>A PD approach may be sufficient to drive the position close enough to the desired </a:t>
            </a:r>
            <a:r>
              <a:rPr lang="en-US" sz="1400" dirty="0" err="1"/>
              <a:t>setpoint</a:t>
            </a:r>
            <a:r>
              <a:rPr lang="en-US" sz="1400" dirty="0"/>
              <a:t>.</a:t>
            </a:r>
          </a:p>
          <a:p>
            <a:pPr marL="914400" lvl="1" indent="-457200">
              <a:buFont typeface="+mj-lt"/>
              <a:buAutoNum type="arabicPeriod"/>
            </a:pPr>
            <a:r>
              <a:rPr lang="en-US" sz="1400" dirty="0"/>
              <a:t>You may find that limiting the Max FWD and Max REV will help stabilize the loop if you don’t need the full speed.  </a:t>
            </a:r>
          </a:p>
          <a:p>
            <a:pPr marL="914400" lvl="1" indent="-457200">
              <a:buFont typeface="+mj-lt"/>
              <a:buAutoNum type="arabicPeriod"/>
            </a:pPr>
            <a:r>
              <a:rPr lang="en-US" sz="1400" dirty="0"/>
              <a:t>If you need more precision … continue</a:t>
            </a:r>
          </a:p>
        </p:txBody>
      </p:sp>
    </p:spTree>
    <p:extLst>
      <p:ext uri="{BB962C8B-B14F-4D97-AF65-F5344CB8AC3E}">
        <p14:creationId xmlns:p14="http://schemas.microsoft.com/office/powerpoint/2010/main" val="2326746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Quick Guide to Simple Tuning</a:t>
            </a:r>
            <a:endParaRPr lang="en-US" dirty="0"/>
          </a:p>
        </p:txBody>
      </p:sp>
      <p:sp>
        <p:nvSpPr>
          <p:cNvPr id="4" name="Content Placeholder 2"/>
          <p:cNvSpPr>
            <a:spLocks noGrp="1"/>
          </p:cNvSpPr>
          <p:nvPr>
            <p:ph idx="1"/>
          </p:nvPr>
        </p:nvSpPr>
        <p:spPr/>
        <p:txBody>
          <a:bodyPr/>
          <a:lstStyle/>
          <a:p>
            <a:r>
              <a:rPr lang="en-US" sz="1800" u="sng" dirty="0"/>
              <a:t>For a standard position loop with some amount of static load (continued)</a:t>
            </a:r>
          </a:p>
          <a:p>
            <a:pPr marL="914400" lvl="1" indent="-457200">
              <a:buFont typeface="+mj-lt"/>
              <a:buAutoNum type="arabicPeriod" startAt="10"/>
            </a:pPr>
            <a:r>
              <a:rPr lang="en-US" sz="1400" dirty="0"/>
              <a:t>Run through the range of desired set points and note the largest error at any position.</a:t>
            </a:r>
          </a:p>
          <a:p>
            <a:pPr marL="914400" lvl="1" indent="-457200">
              <a:buFont typeface="+mj-lt"/>
              <a:buAutoNum type="arabicPeriod" startAt="10"/>
            </a:pPr>
            <a:r>
              <a:rPr lang="en-US" sz="1400" dirty="0"/>
              <a:t>Set </a:t>
            </a:r>
            <a:r>
              <a:rPr lang="en-US" sz="1400" dirty="0" err="1"/>
              <a:t>Izone</a:t>
            </a:r>
            <a:r>
              <a:rPr lang="en-US" sz="1400" dirty="0"/>
              <a:t> to 1.5x of the largest error observed in step 3</a:t>
            </a:r>
          </a:p>
          <a:p>
            <a:pPr marL="914400" lvl="1" indent="-457200">
              <a:buFont typeface="+mj-lt"/>
              <a:buAutoNum type="arabicPeriod" startAt="10"/>
            </a:pPr>
            <a:r>
              <a:rPr lang="en-US" sz="1400" dirty="0"/>
              <a:t>Increase I until the loop goes unstable.  Reduce I until the settling time is optimized.  You will end up trading off some overshoot vs a longer settling time.</a:t>
            </a:r>
          </a:p>
          <a:p>
            <a:pPr marL="914400" lvl="1" indent="-457200">
              <a:buFont typeface="+mj-lt"/>
              <a:buAutoNum type="arabicPeriod" startAt="10"/>
            </a:pPr>
            <a:r>
              <a:rPr lang="en-US" sz="1400" dirty="0"/>
              <a:t>Go back and adjust P, then I, then D to observe the effects.  They all interact so after the first pass, there may be some tweaks that will improve the performance. </a:t>
            </a:r>
          </a:p>
          <a:p>
            <a:pPr marL="914400" lvl="1" indent="-457200">
              <a:buFont typeface="+mj-lt"/>
              <a:buAutoNum type="arabicPeriod" startAt="10"/>
            </a:pPr>
            <a:r>
              <a:rPr lang="en-US" sz="1400" dirty="0"/>
              <a:t>If you have a high resolution encoder (lots of ticks per distance) you may find the increasing the Minimum Error to the max you can tolerate will help stabilize the loop.</a:t>
            </a:r>
          </a:p>
          <a:p>
            <a:pPr marL="914400" lvl="1" indent="-457200">
              <a:buFont typeface="+mj-lt"/>
              <a:buAutoNum type="arabicPeriod" startAt="10"/>
            </a:pPr>
            <a:r>
              <a:rPr lang="en-US" sz="1400" dirty="0"/>
              <a:t>You may also find that increasing the nominal FWD and REV voltages to the minimum amount that will actually make the axis move (in voltage mode) will also help stabilize the loop, especially if you are using some I.</a:t>
            </a:r>
          </a:p>
          <a:p>
            <a:pPr marL="914400" lvl="1" indent="-457200">
              <a:buFont typeface="+mj-lt"/>
              <a:buAutoNum type="arabicPeriod" startAt="10"/>
            </a:pPr>
            <a:r>
              <a:rPr lang="en-US" sz="1400" dirty="0"/>
              <a:t>If your axis goes over center where gravity or some other force loads the system in both directions, do no use any FF.  Just start with P and go from there.</a:t>
            </a:r>
          </a:p>
        </p:txBody>
      </p:sp>
    </p:spTree>
    <p:extLst>
      <p:ext uri="{BB962C8B-B14F-4D97-AF65-F5344CB8AC3E}">
        <p14:creationId xmlns:p14="http://schemas.microsoft.com/office/powerpoint/2010/main" val="906475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REO </a:t>
            </a:r>
            <a:r>
              <a:rPr lang="en-US" b="1" i="1" dirty="0" err="1"/>
              <a:t>Speedwagon</a:t>
            </a:r>
            <a:r>
              <a:rPr lang="en-US" b="1" i="1" dirty="0"/>
              <a:t>  1978</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6344" y="1690689"/>
            <a:ext cx="4506526" cy="4486497"/>
          </a:xfrm>
        </p:spPr>
      </p:pic>
      <p:sp>
        <p:nvSpPr>
          <p:cNvPr id="7" name="TextBox 6"/>
          <p:cNvSpPr txBox="1"/>
          <p:nvPr/>
        </p:nvSpPr>
        <p:spPr>
          <a:xfrm>
            <a:off x="452727" y="6251427"/>
            <a:ext cx="7991061" cy="523220"/>
          </a:xfrm>
          <a:prstGeom prst="rect">
            <a:avLst/>
          </a:prstGeom>
          <a:noFill/>
        </p:spPr>
        <p:txBody>
          <a:bodyPr wrap="square" rtlCol="0">
            <a:spAutoFit/>
          </a:bodyPr>
          <a:lstStyle/>
          <a:p>
            <a:pPr algn="ctr"/>
            <a:r>
              <a:rPr lang="en-US" sz="2800" dirty="0"/>
              <a:t>You can Tune a piano, but you can’t Tuna a fish</a:t>
            </a:r>
          </a:p>
        </p:txBody>
      </p:sp>
    </p:spTree>
    <p:extLst>
      <p:ext uri="{BB962C8B-B14F-4D97-AF65-F5344CB8AC3E}">
        <p14:creationId xmlns:p14="http://schemas.microsoft.com/office/powerpoint/2010/main" val="26353495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0715" y="476171"/>
            <a:ext cx="4991100" cy="1200329"/>
          </a:xfrm>
          <a:prstGeom prst="rect">
            <a:avLst/>
          </a:prstGeom>
          <a:noFill/>
        </p:spPr>
        <p:txBody>
          <a:bodyPr wrap="square" rtlCol="0">
            <a:spAutoFit/>
          </a:bodyPr>
          <a:lstStyle/>
          <a:p>
            <a:pPr algn="ctr"/>
            <a:r>
              <a:rPr lang="en-US" sz="7200" b="1" dirty="0"/>
              <a:t>Questions?</a:t>
            </a:r>
          </a:p>
        </p:txBody>
      </p:sp>
      <p:pic>
        <p:nvPicPr>
          <p:cNvPr id="6" name="Picture 5">
            <a:extLst>
              <a:ext uri="{FF2B5EF4-FFF2-40B4-BE49-F238E27FC236}">
                <a16:creationId xmlns:a16="http://schemas.microsoft.com/office/drawing/2014/main" id="{98C6CE15-9474-47EB-8F6F-7E73ED8F3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4988" y="1879841"/>
            <a:ext cx="6738545" cy="4744893"/>
          </a:xfrm>
          <a:prstGeom prst="rect">
            <a:avLst/>
          </a:prstGeom>
        </p:spPr>
      </p:pic>
    </p:spTree>
    <p:extLst>
      <p:ext uri="{BB962C8B-B14F-4D97-AF65-F5344CB8AC3E}">
        <p14:creationId xmlns:p14="http://schemas.microsoft.com/office/powerpoint/2010/main" val="275193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does a motor work</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2639"/>
          <a:stretch/>
        </p:blipFill>
        <p:spPr>
          <a:xfrm>
            <a:off x="1714500" y="2577830"/>
            <a:ext cx="5715000" cy="3328464"/>
          </a:xfrm>
        </p:spPr>
      </p:pic>
    </p:spTree>
    <p:extLst>
      <p:ext uri="{BB962C8B-B14F-4D97-AF65-F5344CB8AC3E}">
        <p14:creationId xmlns:p14="http://schemas.microsoft.com/office/powerpoint/2010/main" val="8947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does a motor work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4016" y="1772157"/>
            <a:ext cx="4195963" cy="4195963"/>
          </a:xfrm>
        </p:spPr>
      </p:pic>
    </p:spTree>
    <p:extLst>
      <p:ext uri="{BB962C8B-B14F-4D97-AF65-F5344CB8AC3E}">
        <p14:creationId xmlns:p14="http://schemas.microsoft.com/office/powerpoint/2010/main" val="372262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does a motor work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4997" y="1760705"/>
            <a:ext cx="3346884" cy="4972967"/>
          </a:xfrm>
        </p:spPr>
      </p:pic>
    </p:spTree>
    <p:extLst>
      <p:ext uri="{BB962C8B-B14F-4D97-AF65-F5344CB8AC3E}">
        <p14:creationId xmlns:p14="http://schemas.microsoft.com/office/powerpoint/2010/main" val="4081732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1365</TotalTime>
  <Words>1938</Words>
  <Application>Microsoft Office PowerPoint</Application>
  <PresentationFormat>On-screen Show (4:3)</PresentationFormat>
  <Paragraphs>364</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Arial Black</vt:lpstr>
      <vt:lpstr>Calibri</vt:lpstr>
      <vt:lpstr>Calibri Light</vt:lpstr>
      <vt:lpstr>Times New Roman</vt:lpstr>
      <vt:lpstr>Office Theme</vt:lpstr>
      <vt:lpstr>Stryke Force  Talon SRX  Motor Training Course </vt:lpstr>
      <vt:lpstr>Agenda</vt:lpstr>
      <vt:lpstr>How does a motor work</vt:lpstr>
      <vt:lpstr>How does a motor work</vt:lpstr>
      <vt:lpstr>How does a motor work</vt:lpstr>
      <vt:lpstr>How does a motor work</vt:lpstr>
      <vt:lpstr>How does a motor work</vt:lpstr>
      <vt:lpstr>How does a motor work</vt:lpstr>
      <vt:lpstr>How does a motor work</vt:lpstr>
      <vt:lpstr>How does a motor work</vt:lpstr>
      <vt:lpstr>How does a generator work</vt:lpstr>
      <vt:lpstr>How does a motor work</vt:lpstr>
      <vt:lpstr>Motor Performance</vt:lpstr>
      <vt:lpstr>Motor Performance</vt:lpstr>
      <vt:lpstr>Motor Performance</vt:lpstr>
      <vt:lpstr>Motor Performance</vt:lpstr>
      <vt:lpstr>Motor Performance - CIM</vt:lpstr>
      <vt:lpstr>Motor Performance - 775</vt:lpstr>
      <vt:lpstr>Motor Performance</vt:lpstr>
      <vt:lpstr>Motor Performance</vt:lpstr>
      <vt:lpstr>Motor Performance</vt:lpstr>
      <vt:lpstr>Motor Performance - PWM</vt:lpstr>
      <vt:lpstr>Motor Performance - PWM</vt:lpstr>
      <vt:lpstr>Talon SRX</vt:lpstr>
      <vt:lpstr>Talon SRX Wiring</vt:lpstr>
      <vt:lpstr>Talon SRX Communications</vt:lpstr>
      <vt:lpstr>Talon SRX Blink Codes</vt:lpstr>
      <vt:lpstr>Talon SRX Versions</vt:lpstr>
      <vt:lpstr>Talon SRX Control Modes</vt:lpstr>
      <vt:lpstr>Control – Velocity Mode</vt:lpstr>
      <vt:lpstr>Talon SRX Parameters</vt:lpstr>
      <vt:lpstr>Talon SRX Sensors</vt:lpstr>
      <vt:lpstr>Encoders - Quadrature</vt:lpstr>
      <vt:lpstr>Encoders - Quadrature</vt:lpstr>
      <vt:lpstr>Encoders - Quadrature</vt:lpstr>
      <vt:lpstr>Encoders - Quadrature</vt:lpstr>
      <vt:lpstr>Encoders - Quadrature</vt:lpstr>
      <vt:lpstr>Encoders - Quadrature</vt:lpstr>
      <vt:lpstr>Encoders – Rotary Pots</vt:lpstr>
      <vt:lpstr>Encoders – String Pots</vt:lpstr>
      <vt:lpstr>Encoders – Sentinel Interface</vt:lpstr>
      <vt:lpstr>Control</vt:lpstr>
      <vt:lpstr>Control – PID </vt:lpstr>
      <vt:lpstr>Control – P </vt:lpstr>
      <vt:lpstr>Control – Velocity Mode</vt:lpstr>
      <vt:lpstr>Control – P only</vt:lpstr>
      <vt:lpstr>Control – Tuning</vt:lpstr>
      <vt:lpstr>Control – PI </vt:lpstr>
      <vt:lpstr>Control – PID </vt:lpstr>
      <vt:lpstr>Control – PID with FF </vt:lpstr>
      <vt:lpstr>Control – PID Effects</vt:lpstr>
      <vt:lpstr>Control – The Real Thing</vt:lpstr>
      <vt:lpstr>Tuning - Velocity</vt:lpstr>
      <vt:lpstr>Tuning - Velocity</vt:lpstr>
      <vt:lpstr>Tuning - Velocity</vt:lpstr>
      <vt:lpstr>Tuning - Position</vt:lpstr>
      <vt:lpstr>Tuning – Motion Magic</vt:lpstr>
      <vt:lpstr>Quick Guide to Simple Tuning</vt:lpstr>
      <vt:lpstr>Quick Guide to Simple Tuning</vt:lpstr>
      <vt:lpstr>Quick Guide to Simple Tuning</vt:lpstr>
      <vt:lpstr>Quick Guide to Simple Tuning</vt:lpstr>
      <vt:lpstr>REO Speedwagon  1978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Stryke Force  Talon SRX  Motor Training Course </dc:title>
  <dc:creator>Culp, Jerry</dc:creator>
  <cp:lastModifiedBy>jerry.culp@stryker.com</cp:lastModifiedBy>
  <cp:revision>101</cp:revision>
  <dcterms:created xsi:type="dcterms:W3CDTF">2016-11-02T01:22:36Z</dcterms:created>
  <dcterms:modified xsi:type="dcterms:W3CDTF">2017-12-11T14:16:09Z</dcterms:modified>
</cp:coreProperties>
</file>